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971800" y="777082"/>
            <a:ext cx="9144000" cy="9144000"/>
            <a:chOff x="2971800" y="777082"/>
            <a:chExt cx="9144000" cy="9144000"/>
          </a:xfrm>
        </p:grpSpPr>
        <p:sp>
          <p:nvSpPr>
            <p:cNvPr id="3" name="rc3"/>
            <p:cNvSpPr/>
            <p:nvPr/>
          </p:nvSpPr>
          <p:spPr>
            <a:xfrm>
              <a:off x="2971800" y="777081"/>
              <a:ext cx="9144000" cy="9143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971800" y="777081"/>
              <a:ext cx="9143999" cy="9143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561197" y="5331684"/>
              <a:ext cx="547349" cy="1953920"/>
            </a:xfrm>
            <a:custGeom>
              <a:avLst/>
              <a:pathLst>
                <a:path w="547349" h="1953920">
                  <a:moveTo>
                    <a:pt x="0" y="0"/>
                  </a:moveTo>
                  <a:lnTo>
                    <a:pt x="166" y="594"/>
                  </a:lnTo>
                  <a:lnTo>
                    <a:pt x="661" y="2360"/>
                  </a:lnTo>
                  <a:lnTo>
                    <a:pt x="1477" y="5273"/>
                  </a:lnTo>
                  <a:lnTo>
                    <a:pt x="2608" y="9311"/>
                  </a:lnTo>
                  <a:lnTo>
                    <a:pt x="4047" y="14448"/>
                  </a:lnTo>
                  <a:lnTo>
                    <a:pt x="5787" y="20660"/>
                  </a:lnTo>
                  <a:lnTo>
                    <a:pt x="7822" y="27924"/>
                  </a:lnTo>
                  <a:lnTo>
                    <a:pt x="10144" y="36214"/>
                  </a:lnTo>
                  <a:lnTo>
                    <a:pt x="12748" y="45508"/>
                  </a:lnTo>
                  <a:lnTo>
                    <a:pt x="15625" y="55780"/>
                  </a:lnTo>
                  <a:lnTo>
                    <a:pt x="18770" y="67006"/>
                  </a:lnTo>
                  <a:lnTo>
                    <a:pt x="22176" y="79163"/>
                  </a:lnTo>
                  <a:lnTo>
                    <a:pt x="25835" y="92226"/>
                  </a:lnTo>
                  <a:lnTo>
                    <a:pt x="29741" y="106171"/>
                  </a:lnTo>
                  <a:lnTo>
                    <a:pt x="33888" y="120974"/>
                  </a:lnTo>
                  <a:lnTo>
                    <a:pt x="38268" y="136611"/>
                  </a:lnTo>
                  <a:lnTo>
                    <a:pt x="42875" y="153057"/>
                  </a:lnTo>
                  <a:lnTo>
                    <a:pt x="47702" y="170289"/>
                  </a:lnTo>
                  <a:lnTo>
                    <a:pt x="52743" y="188281"/>
                  </a:lnTo>
                  <a:lnTo>
                    <a:pt x="57989" y="207011"/>
                  </a:lnTo>
                  <a:lnTo>
                    <a:pt x="63436" y="226454"/>
                  </a:lnTo>
                  <a:lnTo>
                    <a:pt x="69075" y="246585"/>
                  </a:lnTo>
                  <a:lnTo>
                    <a:pt x="74901" y="267381"/>
                  </a:lnTo>
                  <a:lnTo>
                    <a:pt x="80906" y="288817"/>
                  </a:lnTo>
                  <a:lnTo>
                    <a:pt x="87083" y="310869"/>
                  </a:lnTo>
                  <a:lnTo>
                    <a:pt x="93426" y="333513"/>
                  </a:lnTo>
                  <a:lnTo>
                    <a:pt x="99929" y="356726"/>
                  </a:lnTo>
                  <a:lnTo>
                    <a:pt x="106584" y="380482"/>
                  </a:lnTo>
                  <a:lnTo>
                    <a:pt x="113384" y="404757"/>
                  </a:lnTo>
                  <a:lnTo>
                    <a:pt x="120323" y="429528"/>
                  </a:lnTo>
                  <a:lnTo>
                    <a:pt x="127394" y="454770"/>
                  </a:lnTo>
                  <a:lnTo>
                    <a:pt x="134590" y="480459"/>
                  </a:lnTo>
                  <a:lnTo>
                    <a:pt x="141905" y="506571"/>
                  </a:lnTo>
                  <a:lnTo>
                    <a:pt x="149331" y="533082"/>
                  </a:lnTo>
                  <a:lnTo>
                    <a:pt x="156863" y="559967"/>
                  </a:lnTo>
                  <a:lnTo>
                    <a:pt x="164492" y="587203"/>
                  </a:lnTo>
                  <a:lnTo>
                    <a:pt x="172213" y="614765"/>
                  </a:lnTo>
                  <a:lnTo>
                    <a:pt x="180019" y="642629"/>
                  </a:lnTo>
                  <a:lnTo>
                    <a:pt x="187902" y="670771"/>
                  </a:lnTo>
                  <a:lnTo>
                    <a:pt x="195856" y="699167"/>
                  </a:lnTo>
                  <a:lnTo>
                    <a:pt x="203875" y="727792"/>
                  </a:lnTo>
                  <a:lnTo>
                    <a:pt x="211952" y="756622"/>
                  </a:lnTo>
                  <a:lnTo>
                    <a:pt x="220079" y="785634"/>
                  </a:lnTo>
                  <a:lnTo>
                    <a:pt x="228250" y="814803"/>
                  </a:lnTo>
                  <a:lnTo>
                    <a:pt x="236458" y="844105"/>
                  </a:lnTo>
                  <a:lnTo>
                    <a:pt x="244697" y="873515"/>
                  </a:lnTo>
                  <a:lnTo>
                    <a:pt x="252959" y="903010"/>
                  </a:lnTo>
                  <a:lnTo>
                    <a:pt x="261238" y="932566"/>
                  </a:lnTo>
                  <a:lnTo>
                    <a:pt x="269528" y="962158"/>
                  </a:lnTo>
                  <a:lnTo>
                    <a:pt x="277821" y="991762"/>
                  </a:lnTo>
                  <a:lnTo>
                    <a:pt x="286110" y="1021353"/>
                  </a:lnTo>
                  <a:lnTo>
                    <a:pt x="294390" y="1050909"/>
                  </a:lnTo>
                  <a:lnTo>
                    <a:pt x="302652" y="1080404"/>
                  </a:lnTo>
                  <a:lnTo>
                    <a:pt x="310891" y="1109814"/>
                  </a:lnTo>
                  <a:lnTo>
                    <a:pt x="319099" y="1139116"/>
                  </a:lnTo>
                  <a:lnTo>
                    <a:pt x="327270" y="1168285"/>
                  </a:lnTo>
                  <a:lnTo>
                    <a:pt x="335397" y="1197297"/>
                  </a:lnTo>
                  <a:lnTo>
                    <a:pt x="343474" y="1226127"/>
                  </a:lnTo>
                  <a:lnTo>
                    <a:pt x="351492" y="1254753"/>
                  </a:lnTo>
                  <a:lnTo>
                    <a:pt x="359447" y="1283148"/>
                  </a:lnTo>
                  <a:lnTo>
                    <a:pt x="367330" y="1311290"/>
                  </a:lnTo>
                  <a:lnTo>
                    <a:pt x="375136" y="1339154"/>
                  </a:lnTo>
                  <a:lnTo>
                    <a:pt x="382856" y="1366716"/>
                  </a:lnTo>
                  <a:lnTo>
                    <a:pt x="390486" y="1393952"/>
                  </a:lnTo>
                  <a:lnTo>
                    <a:pt x="398017" y="1420837"/>
                  </a:lnTo>
                  <a:lnTo>
                    <a:pt x="405444" y="1447348"/>
                  </a:lnTo>
                  <a:lnTo>
                    <a:pt x="412759" y="1473460"/>
                  </a:lnTo>
                  <a:lnTo>
                    <a:pt x="419955" y="1499149"/>
                  </a:lnTo>
                  <a:lnTo>
                    <a:pt x="427026" y="1524391"/>
                  </a:lnTo>
                  <a:lnTo>
                    <a:pt x="433965" y="1549162"/>
                  </a:lnTo>
                  <a:lnTo>
                    <a:pt x="440765" y="1573437"/>
                  </a:lnTo>
                  <a:lnTo>
                    <a:pt x="447420" y="1597193"/>
                  </a:lnTo>
                  <a:lnTo>
                    <a:pt x="453922" y="1620406"/>
                  </a:lnTo>
                  <a:lnTo>
                    <a:pt x="460266" y="1643050"/>
                  </a:lnTo>
                  <a:lnTo>
                    <a:pt x="466443" y="1665102"/>
                  </a:lnTo>
                  <a:lnTo>
                    <a:pt x="472448" y="1686539"/>
                  </a:lnTo>
                  <a:lnTo>
                    <a:pt x="478274" y="1707334"/>
                  </a:lnTo>
                  <a:lnTo>
                    <a:pt x="483913" y="1727466"/>
                  </a:lnTo>
                  <a:lnTo>
                    <a:pt x="489359" y="1746908"/>
                  </a:lnTo>
                  <a:lnTo>
                    <a:pt x="494606" y="1765638"/>
                  </a:lnTo>
                  <a:lnTo>
                    <a:pt x="499646" y="1783631"/>
                  </a:lnTo>
                  <a:lnTo>
                    <a:pt x="504473" y="1800862"/>
                  </a:lnTo>
                  <a:lnTo>
                    <a:pt x="509080" y="1817308"/>
                  </a:lnTo>
                  <a:lnTo>
                    <a:pt x="513461" y="1832945"/>
                  </a:lnTo>
                  <a:lnTo>
                    <a:pt x="517607" y="1847748"/>
                  </a:lnTo>
                  <a:lnTo>
                    <a:pt x="521514" y="1861693"/>
                  </a:lnTo>
                  <a:lnTo>
                    <a:pt x="525173" y="1874756"/>
                  </a:lnTo>
                  <a:lnTo>
                    <a:pt x="528579" y="1886913"/>
                  </a:lnTo>
                  <a:lnTo>
                    <a:pt x="531724" y="1898139"/>
                  </a:lnTo>
                  <a:lnTo>
                    <a:pt x="534601" y="1908411"/>
                  </a:lnTo>
                  <a:lnTo>
                    <a:pt x="537204" y="1917705"/>
                  </a:lnTo>
                  <a:lnTo>
                    <a:pt x="539527" y="1925995"/>
                  </a:lnTo>
                  <a:lnTo>
                    <a:pt x="541562" y="1933259"/>
                  </a:lnTo>
                  <a:lnTo>
                    <a:pt x="543302" y="1939471"/>
                  </a:lnTo>
                  <a:lnTo>
                    <a:pt x="544741" y="1944608"/>
                  </a:lnTo>
                  <a:lnTo>
                    <a:pt x="545872" y="1948646"/>
                  </a:lnTo>
                  <a:lnTo>
                    <a:pt x="546688" y="1951560"/>
                  </a:lnTo>
                  <a:lnTo>
                    <a:pt x="547183" y="1953326"/>
                  </a:lnTo>
                  <a:lnTo>
                    <a:pt x="547349" y="1953920"/>
                  </a:lnTo>
                </a:path>
              </a:pathLst>
            </a:custGeom>
            <a:ln w="13550" cap="flat">
              <a:solidFill>
                <a:srgbClr val="7F7F7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598403" y="5331684"/>
              <a:ext cx="1962793" cy="514623"/>
            </a:xfrm>
            <a:custGeom>
              <a:avLst/>
              <a:pathLst>
                <a:path w="1962793" h="514623">
                  <a:moveTo>
                    <a:pt x="1962793" y="0"/>
                  </a:moveTo>
                  <a:lnTo>
                    <a:pt x="1962196" y="156"/>
                  </a:lnTo>
                  <a:lnTo>
                    <a:pt x="1960422" y="621"/>
                  </a:lnTo>
                  <a:lnTo>
                    <a:pt x="1957495" y="1389"/>
                  </a:lnTo>
                  <a:lnTo>
                    <a:pt x="1953439" y="2452"/>
                  </a:lnTo>
                  <a:lnTo>
                    <a:pt x="1948279" y="3805"/>
                  </a:lnTo>
                  <a:lnTo>
                    <a:pt x="1942038" y="5441"/>
                  </a:lnTo>
                  <a:lnTo>
                    <a:pt x="1934742" y="7354"/>
                  </a:lnTo>
                  <a:lnTo>
                    <a:pt x="1926414" y="9538"/>
                  </a:lnTo>
                  <a:lnTo>
                    <a:pt x="1917078" y="11985"/>
                  </a:lnTo>
                  <a:lnTo>
                    <a:pt x="1906759" y="14691"/>
                  </a:lnTo>
                  <a:lnTo>
                    <a:pt x="1895482" y="17648"/>
                  </a:lnTo>
                  <a:lnTo>
                    <a:pt x="1883270" y="20850"/>
                  </a:lnTo>
                  <a:lnTo>
                    <a:pt x="1870147" y="24290"/>
                  </a:lnTo>
                  <a:lnTo>
                    <a:pt x="1856139" y="27963"/>
                  </a:lnTo>
                  <a:lnTo>
                    <a:pt x="1841269" y="31862"/>
                  </a:lnTo>
                  <a:lnTo>
                    <a:pt x="1825561" y="35980"/>
                  </a:lnTo>
                  <a:lnTo>
                    <a:pt x="1809040" y="40312"/>
                  </a:lnTo>
                  <a:lnTo>
                    <a:pt x="1791731" y="44850"/>
                  </a:lnTo>
                  <a:lnTo>
                    <a:pt x="1773656" y="49589"/>
                  </a:lnTo>
                  <a:lnTo>
                    <a:pt x="1754841" y="54522"/>
                  </a:lnTo>
                  <a:lnTo>
                    <a:pt x="1735311" y="59643"/>
                  </a:lnTo>
                  <a:lnTo>
                    <a:pt x="1715088" y="64945"/>
                  </a:lnTo>
                  <a:lnTo>
                    <a:pt x="1694198" y="70422"/>
                  </a:lnTo>
                  <a:lnTo>
                    <a:pt x="1672664" y="76068"/>
                  </a:lnTo>
                  <a:lnTo>
                    <a:pt x="1650512" y="81876"/>
                  </a:lnTo>
                  <a:lnTo>
                    <a:pt x="1627764" y="87840"/>
                  </a:lnTo>
                  <a:lnTo>
                    <a:pt x="1604447" y="93954"/>
                  </a:lnTo>
                  <a:lnTo>
                    <a:pt x="1580583" y="100211"/>
                  </a:lnTo>
                  <a:lnTo>
                    <a:pt x="1556197" y="106605"/>
                  </a:lnTo>
                  <a:lnTo>
                    <a:pt x="1531314" y="113129"/>
                  </a:lnTo>
                  <a:lnTo>
                    <a:pt x="1505957" y="119777"/>
                  </a:lnTo>
                  <a:lnTo>
                    <a:pt x="1480151" y="126543"/>
                  </a:lnTo>
                  <a:lnTo>
                    <a:pt x="1453921" y="133420"/>
                  </a:lnTo>
                  <a:lnTo>
                    <a:pt x="1427289" y="140403"/>
                  </a:lnTo>
                  <a:lnTo>
                    <a:pt x="1400282" y="147484"/>
                  </a:lnTo>
                  <a:lnTo>
                    <a:pt x="1372923" y="154657"/>
                  </a:lnTo>
                  <a:lnTo>
                    <a:pt x="1345236" y="161917"/>
                  </a:lnTo>
                  <a:lnTo>
                    <a:pt x="1317245" y="169255"/>
                  </a:lnTo>
                  <a:lnTo>
                    <a:pt x="1288975" y="176667"/>
                  </a:lnTo>
                  <a:lnTo>
                    <a:pt x="1260451" y="184146"/>
                  </a:lnTo>
                  <a:lnTo>
                    <a:pt x="1231696" y="191685"/>
                  </a:lnTo>
                  <a:lnTo>
                    <a:pt x="1202734" y="199279"/>
                  </a:lnTo>
                  <a:lnTo>
                    <a:pt x="1173591" y="206920"/>
                  </a:lnTo>
                  <a:lnTo>
                    <a:pt x="1144289" y="214603"/>
                  </a:lnTo>
                  <a:lnTo>
                    <a:pt x="1114854" y="222320"/>
                  </a:lnTo>
                  <a:lnTo>
                    <a:pt x="1085310" y="230066"/>
                  </a:lnTo>
                  <a:lnTo>
                    <a:pt x="1055681" y="237835"/>
                  </a:lnTo>
                  <a:lnTo>
                    <a:pt x="1025992" y="245619"/>
                  </a:lnTo>
                  <a:lnTo>
                    <a:pt x="996265" y="253413"/>
                  </a:lnTo>
                  <a:lnTo>
                    <a:pt x="966527" y="261210"/>
                  </a:lnTo>
                  <a:lnTo>
                    <a:pt x="936801" y="269004"/>
                  </a:lnTo>
                  <a:lnTo>
                    <a:pt x="907111" y="276788"/>
                  </a:lnTo>
                  <a:lnTo>
                    <a:pt x="877482" y="284557"/>
                  </a:lnTo>
                  <a:lnTo>
                    <a:pt x="847938" y="292303"/>
                  </a:lnTo>
                  <a:lnTo>
                    <a:pt x="818503" y="300020"/>
                  </a:lnTo>
                  <a:lnTo>
                    <a:pt x="789202" y="307703"/>
                  </a:lnTo>
                  <a:lnTo>
                    <a:pt x="760058" y="315344"/>
                  </a:lnTo>
                  <a:lnTo>
                    <a:pt x="731097" y="322937"/>
                  </a:lnTo>
                  <a:lnTo>
                    <a:pt x="702342" y="330477"/>
                  </a:lnTo>
                  <a:lnTo>
                    <a:pt x="673817" y="337955"/>
                  </a:lnTo>
                  <a:lnTo>
                    <a:pt x="645547" y="345367"/>
                  </a:lnTo>
                  <a:lnTo>
                    <a:pt x="617557" y="352706"/>
                  </a:lnTo>
                  <a:lnTo>
                    <a:pt x="589870" y="359965"/>
                  </a:lnTo>
                  <a:lnTo>
                    <a:pt x="562510" y="367139"/>
                  </a:lnTo>
                  <a:lnTo>
                    <a:pt x="535503" y="374220"/>
                  </a:lnTo>
                  <a:lnTo>
                    <a:pt x="508872" y="381202"/>
                  </a:lnTo>
                  <a:lnTo>
                    <a:pt x="482641" y="388080"/>
                  </a:lnTo>
                  <a:lnTo>
                    <a:pt x="456835" y="394846"/>
                  </a:lnTo>
                  <a:lnTo>
                    <a:pt x="431479" y="401494"/>
                  </a:lnTo>
                  <a:lnTo>
                    <a:pt x="406595" y="408018"/>
                  </a:lnTo>
                  <a:lnTo>
                    <a:pt x="382210" y="414412"/>
                  </a:lnTo>
                  <a:lnTo>
                    <a:pt x="358346" y="420669"/>
                  </a:lnTo>
                  <a:lnTo>
                    <a:pt x="335028" y="426782"/>
                  </a:lnTo>
                  <a:lnTo>
                    <a:pt x="312281" y="432746"/>
                  </a:lnTo>
                  <a:lnTo>
                    <a:pt x="290128" y="438554"/>
                  </a:lnTo>
                  <a:lnTo>
                    <a:pt x="268595" y="444200"/>
                  </a:lnTo>
                  <a:lnTo>
                    <a:pt x="247705" y="449678"/>
                  </a:lnTo>
                  <a:lnTo>
                    <a:pt x="227482" y="454980"/>
                  </a:lnTo>
                  <a:lnTo>
                    <a:pt x="207951" y="460100"/>
                  </a:lnTo>
                  <a:lnTo>
                    <a:pt x="189136" y="465034"/>
                  </a:lnTo>
                  <a:lnTo>
                    <a:pt x="171062" y="469772"/>
                  </a:lnTo>
                  <a:lnTo>
                    <a:pt x="153752" y="474311"/>
                  </a:lnTo>
                  <a:lnTo>
                    <a:pt x="137231" y="478642"/>
                  </a:lnTo>
                  <a:lnTo>
                    <a:pt x="121524" y="482761"/>
                  </a:lnTo>
                  <a:lnTo>
                    <a:pt x="106654" y="486660"/>
                  </a:lnTo>
                  <a:lnTo>
                    <a:pt x="92645" y="490332"/>
                  </a:lnTo>
                  <a:lnTo>
                    <a:pt x="79523" y="493773"/>
                  </a:lnTo>
                  <a:lnTo>
                    <a:pt x="67311" y="496975"/>
                  </a:lnTo>
                  <a:lnTo>
                    <a:pt x="56033" y="499932"/>
                  </a:lnTo>
                  <a:lnTo>
                    <a:pt x="45714" y="502637"/>
                  </a:lnTo>
                  <a:lnTo>
                    <a:pt x="36379" y="505085"/>
                  </a:lnTo>
                  <a:lnTo>
                    <a:pt x="28051" y="507268"/>
                  </a:lnTo>
                  <a:lnTo>
                    <a:pt x="20754" y="509182"/>
                  </a:lnTo>
                  <a:lnTo>
                    <a:pt x="14514" y="510818"/>
                  </a:lnTo>
                  <a:lnTo>
                    <a:pt x="9353" y="512171"/>
                  </a:lnTo>
                  <a:lnTo>
                    <a:pt x="5297" y="513234"/>
                  </a:lnTo>
                  <a:lnTo>
                    <a:pt x="2370" y="514002"/>
                  </a:lnTo>
                  <a:lnTo>
                    <a:pt x="596" y="514467"/>
                  </a:lnTo>
                  <a:lnTo>
                    <a:pt x="0" y="514623"/>
                  </a:lnTo>
                </a:path>
              </a:pathLst>
            </a:custGeom>
            <a:ln w="13550" cap="flat">
              <a:solidFill>
                <a:srgbClr val="7F7F7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852690" y="3430259"/>
              <a:ext cx="708506" cy="1901424"/>
            </a:xfrm>
            <a:custGeom>
              <a:avLst/>
              <a:pathLst>
                <a:path w="708506" h="1901424">
                  <a:moveTo>
                    <a:pt x="708506" y="1901424"/>
                  </a:moveTo>
                  <a:lnTo>
                    <a:pt x="708290" y="1900846"/>
                  </a:lnTo>
                  <a:lnTo>
                    <a:pt x="707650" y="1899127"/>
                  </a:lnTo>
                  <a:lnTo>
                    <a:pt x="706593" y="1896292"/>
                  </a:lnTo>
                  <a:lnTo>
                    <a:pt x="705129" y="1892363"/>
                  </a:lnTo>
                  <a:lnTo>
                    <a:pt x="703267" y="1887364"/>
                  </a:lnTo>
                  <a:lnTo>
                    <a:pt x="701014" y="1881318"/>
                  </a:lnTo>
                  <a:lnTo>
                    <a:pt x="698380" y="1874250"/>
                  </a:lnTo>
                  <a:lnTo>
                    <a:pt x="695374" y="1866182"/>
                  </a:lnTo>
                  <a:lnTo>
                    <a:pt x="692004" y="1857138"/>
                  </a:lnTo>
                  <a:lnTo>
                    <a:pt x="688279" y="1847142"/>
                  </a:lnTo>
                  <a:lnTo>
                    <a:pt x="684209" y="1836217"/>
                  </a:lnTo>
                  <a:lnTo>
                    <a:pt x="679800" y="1824387"/>
                  </a:lnTo>
                  <a:lnTo>
                    <a:pt x="675064" y="1811675"/>
                  </a:lnTo>
                  <a:lnTo>
                    <a:pt x="670007" y="1798104"/>
                  </a:lnTo>
                  <a:lnTo>
                    <a:pt x="664639" y="1783699"/>
                  </a:lnTo>
                  <a:lnTo>
                    <a:pt x="658969" y="1768483"/>
                  </a:lnTo>
                  <a:lnTo>
                    <a:pt x="653006" y="1752478"/>
                  </a:lnTo>
                  <a:lnTo>
                    <a:pt x="646758" y="1735710"/>
                  </a:lnTo>
                  <a:lnTo>
                    <a:pt x="640233" y="1718201"/>
                  </a:lnTo>
                  <a:lnTo>
                    <a:pt x="633442" y="1699974"/>
                  </a:lnTo>
                  <a:lnTo>
                    <a:pt x="626392" y="1681054"/>
                  </a:lnTo>
                  <a:lnTo>
                    <a:pt x="619092" y="1661464"/>
                  </a:lnTo>
                  <a:lnTo>
                    <a:pt x="611551" y="1641227"/>
                  </a:lnTo>
                  <a:lnTo>
                    <a:pt x="603779" y="1620366"/>
                  </a:lnTo>
                  <a:lnTo>
                    <a:pt x="595782" y="1598906"/>
                  </a:lnTo>
                  <a:lnTo>
                    <a:pt x="587571" y="1576870"/>
                  </a:lnTo>
                  <a:lnTo>
                    <a:pt x="579154" y="1554282"/>
                  </a:lnTo>
                  <a:lnTo>
                    <a:pt x="570540" y="1531164"/>
                  </a:lnTo>
                  <a:lnTo>
                    <a:pt x="561738" y="1507541"/>
                  </a:lnTo>
                  <a:lnTo>
                    <a:pt x="552755" y="1483435"/>
                  </a:lnTo>
                  <a:lnTo>
                    <a:pt x="543603" y="1458871"/>
                  </a:lnTo>
                  <a:lnTo>
                    <a:pt x="534287" y="1433872"/>
                  </a:lnTo>
                  <a:lnTo>
                    <a:pt x="524819" y="1408462"/>
                  </a:lnTo>
                  <a:lnTo>
                    <a:pt x="515206" y="1382664"/>
                  </a:lnTo>
                  <a:lnTo>
                    <a:pt x="505457" y="1356501"/>
                  </a:lnTo>
                  <a:lnTo>
                    <a:pt x="495581" y="1329997"/>
                  </a:lnTo>
                  <a:lnTo>
                    <a:pt x="485587" y="1303175"/>
                  </a:lnTo>
                  <a:lnTo>
                    <a:pt x="475483" y="1276060"/>
                  </a:lnTo>
                  <a:lnTo>
                    <a:pt x="465279" y="1248674"/>
                  </a:lnTo>
                  <a:lnTo>
                    <a:pt x="454983" y="1221041"/>
                  </a:lnTo>
                  <a:lnTo>
                    <a:pt x="444603" y="1193185"/>
                  </a:lnTo>
                  <a:lnTo>
                    <a:pt x="434149" y="1165129"/>
                  </a:lnTo>
                  <a:lnTo>
                    <a:pt x="423629" y="1136897"/>
                  </a:lnTo>
                  <a:lnTo>
                    <a:pt x="413052" y="1108512"/>
                  </a:lnTo>
                  <a:lnTo>
                    <a:pt x="402427" y="1079997"/>
                  </a:lnTo>
                  <a:lnTo>
                    <a:pt x="391762" y="1051377"/>
                  </a:lnTo>
                  <a:lnTo>
                    <a:pt x="381067" y="1022674"/>
                  </a:lnTo>
                  <a:lnTo>
                    <a:pt x="370350" y="993913"/>
                  </a:lnTo>
                  <a:lnTo>
                    <a:pt x="359620" y="965116"/>
                  </a:lnTo>
                  <a:lnTo>
                    <a:pt x="348885" y="936307"/>
                  </a:lnTo>
                  <a:lnTo>
                    <a:pt x="338155" y="907511"/>
                  </a:lnTo>
                  <a:lnTo>
                    <a:pt x="327438" y="878749"/>
                  </a:lnTo>
                  <a:lnTo>
                    <a:pt x="316743" y="850047"/>
                  </a:lnTo>
                  <a:lnTo>
                    <a:pt x="306078" y="821426"/>
                  </a:lnTo>
                  <a:lnTo>
                    <a:pt x="295453" y="792912"/>
                  </a:lnTo>
                  <a:lnTo>
                    <a:pt x="284877" y="764527"/>
                  </a:lnTo>
                  <a:lnTo>
                    <a:pt x="274357" y="736294"/>
                  </a:lnTo>
                  <a:lnTo>
                    <a:pt x="263902" y="708238"/>
                  </a:lnTo>
                  <a:lnTo>
                    <a:pt x="253523" y="680382"/>
                  </a:lnTo>
                  <a:lnTo>
                    <a:pt x="243226" y="652749"/>
                  </a:lnTo>
                  <a:lnTo>
                    <a:pt x="233022" y="625364"/>
                  </a:lnTo>
                  <a:lnTo>
                    <a:pt x="222918" y="598248"/>
                  </a:lnTo>
                  <a:lnTo>
                    <a:pt x="212924" y="571427"/>
                  </a:lnTo>
                  <a:lnTo>
                    <a:pt x="203048" y="544923"/>
                  </a:lnTo>
                  <a:lnTo>
                    <a:pt x="193299" y="518760"/>
                  </a:lnTo>
                  <a:lnTo>
                    <a:pt x="183686" y="492961"/>
                  </a:lnTo>
                  <a:lnTo>
                    <a:pt x="174218" y="467551"/>
                  </a:lnTo>
                  <a:lnTo>
                    <a:pt x="164903" y="442552"/>
                  </a:lnTo>
                  <a:lnTo>
                    <a:pt x="155750" y="417988"/>
                  </a:lnTo>
                  <a:lnTo>
                    <a:pt x="146768" y="393883"/>
                  </a:lnTo>
                  <a:lnTo>
                    <a:pt x="137965" y="370259"/>
                  </a:lnTo>
                  <a:lnTo>
                    <a:pt x="129351" y="347142"/>
                  </a:lnTo>
                  <a:lnTo>
                    <a:pt x="120934" y="324553"/>
                  </a:lnTo>
                  <a:lnTo>
                    <a:pt x="112723" y="302517"/>
                  </a:lnTo>
                  <a:lnTo>
                    <a:pt x="104727" y="281057"/>
                  </a:lnTo>
                  <a:lnTo>
                    <a:pt x="96954" y="260197"/>
                  </a:lnTo>
                  <a:lnTo>
                    <a:pt x="89413" y="239960"/>
                  </a:lnTo>
                  <a:lnTo>
                    <a:pt x="82113" y="220369"/>
                  </a:lnTo>
                  <a:lnTo>
                    <a:pt x="75063" y="201449"/>
                  </a:lnTo>
                  <a:lnTo>
                    <a:pt x="68272" y="183223"/>
                  </a:lnTo>
                  <a:lnTo>
                    <a:pt x="61748" y="165713"/>
                  </a:lnTo>
                  <a:lnTo>
                    <a:pt x="55499" y="148945"/>
                  </a:lnTo>
                  <a:lnTo>
                    <a:pt x="49536" y="132941"/>
                  </a:lnTo>
                  <a:lnTo>
                    <a:pt x="43866" y="117724"/>
                  </a:lnTo>
                  <a:lnTo>
                    <a:pt x="38498" y="103319"/>
                  </a:lnTo>
                  <a:lnTo>
                    <a:pt x="33442" y="89748"/>
                  </a:lnTo>
                  <a:lnTo>
                    <a:pt x="28705" y="77036"/>
                  </a:lnTo>
                  <a:lnTo>
                    <a:pt x="24297" y="65206"/>
                  </a:lnTo>
                  <a:lnTo>
                    <a:pt x="20226" y="54281"/>
                  </a:lnTo>
                  <a:lnTo>
                    <a:pt x="16501" y="44285"/>
                  </a:lnTo>
                  <a:lnTo>
                    <a:pt x="13131" y="35241"/>
                  </a:lnTo>
                  <a:lnTo>
                    <a:pt x="10125" y="27174"/>
                  </a:lnTo>
                  <a:lnTo>
                    <a:pt x="7491" y="20105"/>
                  </a:lnTo>
                  <a:lnTo>
                    <a:pt x="5239" y="14060"/>
                  </a:lnTo>
                  <a:lnTo>
                    <a:pt x="3376" y="9061"/>
                  </a:lnTo>
                  <a:lnTo>
                    <a:pt x="1912" y="5132"/>
                  </a:lnTo>
                  <a:lnTo>
                    <a:pt x="855" y="2296"/>
                  </a:lnTo>
                  <a:lnTo>
                    <a:pt x="215" y="5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7F7F7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61197" y="3818957"/>
              <a:ext cx="1352424" cy="1512726"/>
            </a:xfrm>
            <a:custGeom>
              <a:avLst/>
              <a:pathLst>
                <a:path w="1352424" h="1512726">
                  <a:moveTo>
                    <a:pt x="0" y="1512726"/>
                  </a:moveTo>
                  <a:lnTo>
                    <a:pt x="411" y="1512266"/>
                  </a:lnTo>
                  <a:lnTo>
                    <a:pt x="1633" y="1510899"/>
                  </a:lnTo>
                  <a:lnTo>
                    <a:pt x="3650" y="1508643"/>
                  </a:lnTo>
                  <a:lnTo>
                    <a:pt x="6445" y="1505517"/>
                  </a:lnTo>
                  <a:lnTo>
                    <a:pt x="10000" y="1501540"/>
                  </a:lnTo>
                  <a:lnTo>
                    <a:pt x="14300" y="1496731"/>
                  </a:lnTo>
                  <a:lnTo>
                    <a:pt x="19328" y="1491107"/>
                  </a:lnTo>
                  <a:lnTo>
                    <a:pt x="25066" y="1484689"/>
                  </a:lnTo>
                  <a:lnTo>
                    <a:pt x="31499" y="1477494"/>
                  </a:lnTo>
                  <a:lnTo>
                    <a:pt x="38608" y="1469541"/>
                  </a:lnTo>
                  <a:lnTo>
                    <a:pt x="46379" y="1460850"/>
                  </a:lnTo>
                  <a:lnTo>
                    <a:pt x="54793" y="1451438"/>
                  </a:lnTo>
                  <a:lnTo>
                    <a:pt x="63835" y="1441324"/>
                  </a:lnTo>
                  <a:lnTo>
                    <a:pt x="73487" y="1430528"/>
                  </a:lnTo>
                  <a:lnTo>
                    <a:pt x="83733" y="1419068"/>
                  </a:lnTo>
                  <a:lnTo>
                    <a:pt x="94556" y="1406962"/>
                  </a:lnTo>
                  <a:lnTo>
                    <a:pt x="105940" y="1394229"/>
                  </a:lnTo>
                  <a:lnTo>
                    <a:pt x="117867" y="1380888"/>
                  </a:lnTo>
                  <a:lnTo>
                    <a:pt x="130321" y="1366958"/>
                  </a:lnTo>
                  <a:lnTo>
                    <a:pt x="143284" y="1352458"/>
                  </a:lnTo>
                  <a:lnTo>
                    <a:pt x="156742" y="1337405"/>
                  </a:lnTo>
                  <a:lnTo>
                    <a:pt x="170676" y="1321820"/>
                  </a:lnTo>
                  <a:lnTo>
                    <a:pt x="185070" y="1305720"/>
                  </a:lnTo>
                  <a:lnTo>
                    <a:pt x="199907" y="1289124"/>
                  </a:lnTo>
                  <a:lnTo>
                    <a:pt x="215171" y="1272051"/>
                  </a:lnTo>
                  <a:lnTo>
                    <a:pt x="230844" y="1254520"/>
                  </a:lnTo>
                  <a:lnTo>
                    <a:pt x="246911" y="1236549"/>
                  </a:lnTo>
                  <a:lnTo>
                    <a:pt x="263354" y="1218157"/>
                  </a:lnTo>
                  <a:lnTo>
                    <a:pt x="280157" y="1199363"/>
                  </a:lnTo>
                  <a:lnTo>
                    <a:pt x="297302" y="1180185"/>
                  </a:lnTo>
                  <a:lnTo>
                    <a:pt x="314773" y="1160642"/>
                  </a:lnTo>
                  <a:lnTo>
                    <a:pt x="332554" y="1140754"/>
                  </a:lnTo>
                  <a:lnTo>
                    <a:pt x="350628" y="1120538"/>
                  </a:lnTo>
                  <a:lnTo>
                    <a:pt x="368978" y="1100013"/>
                  </a:lnTo>
                  <a:lnTo>
                    <a:pt x="387587" y="1079199"/>
                  </a:lnTo>
                  <a:lnTo>
                    <a:pt x="406438" y="1058113"/>
                  </a:lnTo>
                  <a:lnTo>
                    <a:pt x="425516" y="1036774"/>
                  </a:lnTo>
                  <a:lnTo>
                    <a:pt x="444802" y="1015202"/>
                  </a:lnTo>
                  <a:lnTo>
                    <a:pt x="464281" y="993414"/>
                  </a:lnTo>
                  <a:lnTo>
                    <a:pt x="483935" y="971431"/>
                  </a:lnTo>
                  <a:lnTo>
                    <a:pt x="503748" y="949269"/>
                  </a:lnTo>
                  <a:lnTo>
                    <a:pt x="523703" y="926948"/>
                  </a:lnTo>
                  <a:lnTo>
                    <a:pt x="543784" y="904487"/>
                  </a:lnTo>
                  <a:lnTo>
                    <a:pt x="563974" y="881905"/>
                  </a:lnTo>
                  <a:lnTo>
                    <a:pt x="584255" y="859219"/>
                  </a:lnTo>
                  <a:lnTo>
                    <a:pt x="604612" y="836450"/>
                  </a:lnTo>
                  <a:lnTo>
                    <a:pt x="625027" y="813614"/>
                  </a:lnTo>
                  <a:lnTo>
                    <a:pt x="645484" y="790733"/>
                  </a:lnTo>
                  <a:lnTo>
                    <a:pt x="665967" y="767823"/>
                  </a:lnTo>
                  <a:lnTo>
                    <a:pt x="686457" y="744903"/>
                  </a:lnTo>
                  <a:lnTo>
                    <a:pt x="706940" y="721993"/>
                  </a:lnTo>
                  <a:lnTo>
                    <a:pt x="727397" y="699111"/>
                  </a:lnTo>
                  <a:lnTo>
                    <a:pt x="747812" y="676276"/>
                  </a:lnTo>
                  <a:lnTo>
                    <a:pt x="768169" y="653507"/>
                  </a:lnTo>
                  <a:lnTo>
                    <a:pt x="788450" y="630821"/>
                  </a:lnTo>
                  <a:lnTo>
                    <a:pt x="808640" y="608239"/>
                  </a:lnTo>
                  <a:lnTo>
                    <a:pt x="828721" y="585778"/>
                  </a:lnTo>
                  <a:lnTo>
                    <a:pt x="848676" y="563457"/>
                  </a:lnTo>
                  <a:lnTo>
                    <a:pt x="868489" y="541295"/>
                  </a:lnTo>
                  <a:lnTo>
                    <a:pt x="888143" y="519311"/>
                  </a:lnTo>
                  <a:lnTo>
                    <a:pt x="907622" y="497524"/>
                  </a:lnTo>
                  <a:lnTo>
                    <a:pt x="926908" y="475952"/>
                  </a:lnTo>
                  <a:lnTo>
                    <a:pt x="945986" y="454613"/>
                  </a:lnTo>
                  <a:lnTo>
                    <a:pt x="964837" y="433527"/>
                  </a:lnTo>
                  <a:lnTo>
                    <a:pt x="983446" y="412713"/>
                  </a:lnTo>
                  <a:lnTo>
                    <a:pt x="1001796" y="392188"/>
                  </a:lnTo>
                  <a:lnTo>
                    <a:pt x="1019869" y="371972"/>
                  </a:lnTo>
                  <a:lnTo>
                    <a:pt x="1037650" y="352083"/>
                  </a:lnTo>
                  <a:lnTo>
                    <a:pt x="1055122" y="332541"/>
                  </a:lnTo>
                  <a:lnTo>
                    <a:pt x="1072267" y="313363"/>
                  </a:lnTo>
                  <a:lnTo>
                    <a:pt x="1089070" y="294569"/>
                  </a:lnTo>
                  <a:lnTo>
                    <a:pt x="1105513" y="276177"/>
                  </a:lnTo>
                  <a:lnTo>
                    <a:pt x="1121580" y="258206"/>
                  </a:lnTo>
                  <a:lnTo>
                    <a:pt x="1137253" y="240675"/>
                  </a:lnTo>
                  <a:lnTo>
                    <a:pt x="1152517" y="223602"/>
                  </a:lnTo>
                  <a:lnTo>
                    <a:pt x="1167354" y="207006"/>
                  </a:lnTo>
                  <a:lnTo>
                    <a:pt x="1181748" y="190906"/>
                  </a:lnTo>
                  <a:lnTo>
                    <a:pt x="1195682" y="175320"/>
                  </a:lnTo>
                  <a:lnTo>
                    <a:pt x="1209139" y="160268"/>
                  </a:lnTo>
                  <a:lnTo>
                    <a:pt x="1222103" y="145767"/>
                  </a:lnTo>
                  <a:lnTo>
                    <a:pt x="1234557" y="131837"/>
                  </a:lnTo>
                  <a:lnTo>
                    <a:pt x="1246484" y="118497"/>
                  </a:lnTo>
                  <a:lnTo>
                    <a:pt x="1257868" y="105764"/>
                  </a:lnTo>
                  <a:lnTo>
                    <a:pt x="1268691" y="93658"/>
                  </a:lnTo>
                  <a:lnTo>
                    <a:pt x="1278937" y="82198"/>
                  </a:lnTo>
                  <a:lnTo>
                    <a:pt x="1288589" y="71402"/>
                  </a:lnTo>
                  <a:lnTo>
                    <a:pt x="1297631" y="61288"/>
                  </a:lnTo>
                  <a:lnTo>
                    <a:pt x="1306045" y="51876"/>
                  </a:lnTo>
                  <a:lnTo>
                    <a:pt x="1313816" y="43185"/>
                  </a:lnTo>
                  <a:lnTo>
                    <a:pt x="1320925" y="35232"/>
                  </a:lnTo>
                  <a:lnTo>
                    <a:pt x="1327358" y="28037"/>
                  </a:lnTo>
                  <a:lnTo>
                    <a:pt x="1333096" y="21619"/>
                  </a:lnTo>
                  <a:lnTo>
                    <a:pt x="1338124" y="15995"/>
                  </a:lnTo>
                  <a:lnTo>
                    <a:pt x="1342424" y="11186"/>
                  </a:lnTo>
                  <a:lnTo>
                    <a:pt x="1345979" y="7208"/>
                  </a:lnTo>
                  <a:lnTo>
                    <a:pt x="1348774" y="4083"/>
                  </a:lnTo>
                  <a:lnTo>
                    <a:pt x="1350791" y="1827"/>
                  </a:lnTo>
                  <a:lnTo>
                    <a:pt x="1352013" y="459"/>
                  </a:lnTo>
                  <a:lnTo>
                    <a:pt x="1352424" y="0"/>
                  </a:lnTo>
                </a:path>
              </a:pathLst>
            </a:custGeom>
            <a:ln w="13550" cap="flat">
              <a:solidFill>
                <a:srgbClr val="7F7F7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561197" y="4882934"/>
              <a:ext cx="1978893" cy="448749"/>
            </a:xfrm>
            <a:custGeom>
              <a:avLst/>
              <a:pathLst>
                <a:path w="1978893" h="448749">
                  <a:moveTo>
                    <a:pt x="0" y="448749"/>
                  </a:moveTo>
                  <a:lnTo>
                    <a:pt x="601" y="448613"/>
                  </a:lnTo>
                  <a:lnTo>
                    <a:pt x="2390" y="448207"/>
                  </a:lnTo>
                  <a:lnTo>
                    <a:pt x="5341" y="447538"/>
                  </a:lnTo>
                  <a:lnTo>
                    <a:pt x="9430" y="446611"/>
                  </a:lnTo>
                  <a:lnTo>
                    <a:pt x="14633" y="445431"/>
                  </a:lnTo>
                  <a:lnTo>
                    <a:pt x="20924" y="444004"/>
                  </a:lnTo>
                  <a:lnTo>
                    <a:pt x="28281" y="442336"/>
                  </a:lnTo>
                  <a:lnTo>
                    <a:pt x="36677" y="440432"/>
                  </a:lnTo>
                  <a:lnTo>
                    <a:pt x="46089" y="438297"/>
                  </a:lnTo>
                  <a:lnTo>
                    <a:pt x="56493" y="435938"/>
                  </a:lnTo>
                  <a:lnTo>
                    <a:pt x="67863" y="433360"/>
                  </a:lnTo>
                  <a:lnTo>
                    <a:pt x="80175" y="430568"/>
                  </a:lnTo>
                  <a:lnTo>
                    <a:pt x="93405" y="427568"/>
                  </a:lnTo>
                  <a:lnTo>
                    <a:pt x="107528" y="424365"/>
                  </a:lnTo>
                  <a:lnTo>
                    <a:pt x="122521" y="420965"/>
                  </a:lnTo>
                  <a:lnTo>
                    <a:pt x="138357" y="417374"/>
                  </a:lnTo>
                  <a:lnTo>
                    <a:pt x="155013" y="413597"/>
                  </a:lnTo>
                  <a:lnTo>
                    <a:pt x="172465" y="409639"/>
                  </a:lnTo>
                  <a:lnTo>
                    <a:pt x="190688" y="405507"/>
                  </a:lnTo>
                  <a:lnTo>
                    <a:pt x="209657" y="401206"/>
                  </a:lnTo>
                  <a:lnTo>
                    <a:pt x="229348" y="396740"/>
                  </a:lnTo>
                  <a:lnTo>
                    <a:pt x="249736" y="392117"/>
                  </a:lnTo>
                  <a:lnTo>
                    <a:pt x="270798" y="387341"/>
                  </a:lnTo>
                  <a:lnTo>
                    <a:pt x="292508" y="382418"/>
                  </a:lnTo>
                  <a:lnTo>
                    <a:pt x="314842" y="377353"/>
                  </a:lnTo>
                  <a:lnTo>
                    <a:pt x="337776" y="372152"/>
                  </a:lnTo>
                  <a:lnTo>
                    <a:pt x="361285" y="366821"/>
                  </a:lnTo>
                  <a:lnTo>
                    <a:pt x="385345" y="361365"/>
                  </a:lnTo>
                  <a:lnTo>
                    <a:pt x="409930" y="355790"/>
                  </a:lnTo>
                  <a:lnTo>
                    <a:pt x="435018" y="350101"/>
                  </a:lnTo>
                  <a:lnTo>
                    <a:pt x="460583" y="344304"/>
                  </a:lnTo>
                  <a:lnTo>
                    <a:pt x="486600" y="338404"/>
                  </a:lnTo>
                  <a:lnTo>
                    <a:pt x="513046" y="332407"/>
                  </a:lnTo>
                  <a:lnTo>
                    <a:pt x="539896" y="326318"/>
                  </a:lnTo>
                  <a:lnTo>
                    <a:pt x="567125" y="320143"/>
                  </a:lnTo>
                  <a:lnTo>
                    <a:pt x="594708" y="313888"/>
                  </a:lnTo>
                  <a:lnTo>
                    <a:pt x="622623" y="307558"/>
                  </a:lnTo>
                  <a:lnTo>
                    <a:pt x="650843" y="301159"/>
                  </a:lnTo>
                  <a:lnTo>
                    <a:pt x="679344" y="294696"/>
                  </a:lnTo>
                  <a:lnTo>
                    <a:pt x="708103" y="288174"/>
                  </a:lnTo>
                  <a:lnTo>
                    <a:pt x="737094" y="281600"/>
                  </a:lnTo>
                  <a:lnTo>
                    <a:pt x="766293" y="274978"/>
                  </a:lnTo>
                  <a:lnTo>
                    <a:pt x="795675" y="268315"/>
                  </a:lnTo>
                  <a:lnTo>
                    <a:pt x="825217" y="261616"/>
                  </a:lnTo>
                  <a:lnTo>
                    <a:pt x="854893" y="254887"/>
                  </a:lnTo>
                  <a:lnTo>
                    <a:pt x="884680" y="248132"/>
                  </a:lnTo>
                  <a:lnTo>
                    <a:pt x="914552" y="241358"/>
                  </a:lnTo>
                  <a:lnTo>
                    <a:pt x="944485" y="234570"/>
                  </a:lnTo>
                  <a:lnTo>
                    <a:pt x="974455" y="227774"/>
                  </a:lnTo>
                  <a:lnTo>
                    <a:pt x="1004437" y="220975"/>
                  </a:lnTo>
                  <a:lnTo>
                    <a:pt x="1034407" y="214179"/>
                  </a:lnTo>
                  <a:lnTo>
                    <a:pt x="1064341" y="207391"/>
                  </a:lnTo>
                  <a:lnTo>
                    <a:pt x="1094213" y="200617"/>
                  </a:lnTo>
                  <a:lnTo>
                    <a:pt x="1123999" y="193862"/>
                  </a:lnTo>
                  <a:lnTo>
                    <a:pt x="1153675" y="187132"/>
                  </a:lnTo>
                  <a:lnTo>
                    <a:pt x="1183217" y="180433"/>
                  </a:lnTo>
                  <a:lnTo>
                    <a:pt x="1212600" y="173770"/>
                  </a:lnTo>
                  <a:lnTo>
                    <a:pt x="1241799" y="167149"/>
                  </a:lnTo>
                  <a:lnTo>
                    <a:pt x="1270790" y="160575"/>
                  </a:lnTo>
                  <a:lnTo>
                    <a:pt x="1299548" y="154053"/>
                  </a:lnTo>
                  <a:lnTo>
                    <a:pt x="1328050" y="147590"/>
                  </a:lnTo>
                  <a:lnTo>
                    <a:pt x="1356270" y="141190"/>
                  </a:lnTo>
                  <a:lnTo>
                    <a:pt x="1384184" y="134860"/>
                  </a:lnTo>
                  <a:lnTo>
                    <a:pt x="1411768" y="128605"/>
                  </a:lnTo>
                  <a:lnTo>
                    <a:pt x="1438997" y="122431"/>
                  </a:lnTo>
                  <a:lnTo>
                    <a:pt x="1465847" y="116342"/>
                  </a:lnTo>
                  <a:lnTo>
                    <a:pt x="1492292" y="110345"/>
                  </a:lnTo>
                  <a:lnTo>
                    <a:pt x="1518310" y="104445"/>
                  </a:lnTo>
                  <a:lnTo>
                    <a:pt x="1543875" y="98648"/>
                  </a:lnTo>
                  <a:lnTo>
                    <a:pt x="1568962" y="92959"/>
                  </a:lnTo>
                  <a:lnTo>
                    <a:pt x="1593548" y="87383"/>
                  </a:lnTo>
                  <a:lnTo>
                    <a:pt x="1617607" y="81927"/>
                  </a:lnTo>
                  <a:lnTo>
                    <a:pt x="1641116" y="76596"/>
                  </a:lnTo>
                  <a:lnTo>
                    <a:pt x="1664050" y="71396"/>
                  </a:lnTo>
                  <a:lnTo>
                    <a:pt x="1686384" y="66331"/>
                  </a:lnTo>
                  <a:lnTo>
                    <a:pt x="1708095" y="61408"/>
                  </a:lnTo>
                  <a:lnTo>
                    <a:pt x="1729156" y="56632"/>
                  </a:lnTo>
                  <a:lnTo>
                    <a:pt x="1749545" y="52008"/>
                  </a:lnTo>
                  <a:lnTo>
                    <a:pt x="1769236" y="47543"/>
                  </a:lnTo>
                  <a:lnTo>
                    <a:pt x="1788205" y="43241"/>
                  </a:lnTo>
                  <a:lnTo>
                    <a:pt x="1806427" y="39109"/>
                  </a:lnTo>
                  <a:lnTo>
                    <a:pt x="1823879" y="35152"/>
                  </a:lnTo>
                  <a:lnTo>
                    <a:pt x="1840536" y="31375"/>
                  </a:lnTo>
                  <a:lnTo>
                    <a:pt x="1856372" y="27783"/>
                  </a:lnTo>
                  <a:lnTo>
                    <a:pt x="1871364" y="24384"/>
                  </a:lnTo>
                  <a:lnTo>
                    <a:pt x="1885487" y="21181"/>
                  </a:lnTo>
                  <a:lnTo>
                    <a:pt x="1898717" y="18181"/>
                  </a:lnTo>
                  <a:lnTo>
                    <a:pt x="1911030" y="15389"/>
                  </a:lnTo>
                  <a:lnTo>
                    <a:pt x="1922400" y="12810"/>
                  </a:lnTo>
                  <a:lnTo>
                    <a:pt x="1932803" y="10451"/>
                  </a:lnTo>
                  <a:lnTo>
                    <a:pt x="1942215" y="8317"/>
                  </a:lnTo>
                  <a:lnTo>
                    <a:pt x="1950612" y="6413"/>
                  </a:lnTo>
                  <a:lnTo>
                    <a:pt x="1957968" y="4745"/>
                  </a:lnTo>
                  <a:lnTo>
                    <a:pt x="1964260" y="3318"/>
                  </a:lnTo>
                  <a:lnTo>
                    <a:pt x="1969463" y="2138"/>
                  </a:lnTo>
                  <a:lnTo>
                    <a:pt x="1973552" y="1211"/>
                  </a:lnTo>
                  <a:lnTo>
                    <a:pt x="1976503" y="542"/>
                  </a:lnTo>
                  <a:lnTo>
                    <a:pt x="1978291" y="136"/>
                  </a:lnTo>
                  <a:lnTo>
                    <a:pt x="1978893" y="0"/>
                  </a:lnTo>
                </a:path>
              </a:pathLst>
            </a:custGeom>
            <a:ln w="13550" cap="flat">
              <a:solidFill>
                <a:srgbClr val="7F7F7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561197" y="5331684"/>
              <a:ext cx="2027139" cy="90009"/>
            </a:xfrm>
            <a:custGeom>
              <a:avLst/>
              <a:pathLst>
                <a:path w="2027139" h="90009">
                  <a:moveTo>
                    <a:pt x="0" y="0"/>
                  </a:moveTo>
                  <a:lnTo>
                    <a:pt x="616" y="27"/>
                  </a:lnTo>
                  <a:lnTo>
                    <a:pt x="2448" y="108"/>
                  </a:lnTo>
                  <a:lnTo>
                    <a:pt x="5471" y="242"/>
                  </a:lnTo>
                  <a:lnTo>
                    <a:pt x="9660" y="428"/>
                  </a:lnTo>
                  <a:lnTo>
                    <a:pt x="14989" y="665"/>
                  </a:lnTo>
                  <a:lnTo>
                    <a:pt x="21435" y="951"/>
                  </a:lnTo>
                  <a:lnTo>
                    <a:pt x="28970" y="1286"/>
                  </a:lnTo>
                  <a:lnTo>
                    <a:pt x="37572" y="1668"/>
                  </a:lnTo>
                  <a:lnTo>
                    <a:pt x="47213" y="2096"/>
                  </a:lnTo>
                  <a:lnTo>
                    <a:pt x="57870" y="2569"/>
                  </a:lnTo>
                  <a:lnTo>
                    <a:pt x="69517" y="3086"/>
                  </a:lnTo>
                  <a:lnTo>
                    <a:pt x="82130" y="3646"/>
                  </a:lnTo>
                  <a:lnTo>
                    <a:pt x="95682" y="4248"/>
                  </a:lnTo>
                  <a:lnTo>
                    <a:pt x="110150" y="4890"/>
                  </a:lnTo>
                  <a:lnTo>
                    <a:pt x="125508" y="5572"/>
                  </a:lnTo>
                  <a:lnTo>
                    <a:pt x="141730" y="6293"/>
                  </a:lnTo>
                  <a:lnTo>
                    <a:pt x="158793" y="7050"/>
                  </a:lnTo>
                  <a:lnTo>
                    <a:pt x="176670" y="7844"/>
                  </a:lnTo>
                  <a:lnTo>
                    <a:pt x="195337" y="8673"/>
                  </a:lnTo>
                  <a:lnTo>
                    <a:pt x="214768" y="9536"/>
                  </a:lnTo>
                  <a:lnTo>
                    <a:pt x="234939" y="10431"/>
                  </a:lnTo>
                  <a:lnTo>
                    <a:pt x="255825" y="11359"/>
                  </a:lnTo>
                  <a:lnTo>
                    <a:pt x="277400" y="12317"/>
                  </a:lnTo>
                  <a:lnTo>
                    <a:pt x="299640" y="13304"/>
                  </a:lnTo>
                  <a:lnTo>
                    <a:pt x="322518" y="14320"/>
                  </a:lnTo>
                  <a:lnTo>
                    <a:pt x="346011" y="15363"/>
                  </a:lnTo>
                  <a:lnTo>
                    <a:pt x="370093" y="16432"/>
                  </a:lnTo>
                  <a:lnTo>
                    <a:pt x="394740" y="17527"/>
                  </a:lnTo>
                  <a:lnTo>
                    <a:pt x="419925" y="18645"/>
                  </a:lnTo>
                  <a:lnTo>
                    <a:pt x="445624" y="19786"/>
                  </a:lnTo>
                  <a:lnTo>
                    <a:pt x="471812" y="20949"/>
                  </a:lnTo>
                  <a:lnTo>
                    <a:pt x="498464" y="22132"/>
                  </a:lnTo>
                  <a:lnTo>
                    <a:pt x="525554" y="23335"/>
                  </a:lnTo>
                  <a:lnTo>
                    <a:pt x="553058" y="24557"/>
                  </a:lnTo>
                  <a:lnTo>
                    <a:pt x="580951" y="25795"/>
                  </a:lnTo>
                  <a:lnTo>
                    <a:pt x="609207" y="27050"/>
                  </a:lnTo>
                  <a:lnTo>
                    <a:pt x="637802" y="28319"/>
                  </a:lnTo>
                  <a:lnTo>
                    <a:pt x="666710" y="29603"/>
                  </a:lnTo>
                  <a:lnTo>
                    <a:pt x="695907" y="30899"/>
                  </a:lnTo>
                  <a:lnTo>
                    <a:pt x="725366" y="32207"/>
                  </a:lnTo>
                  <a:lnTo>
                    <a:pt x="755064" y="33526"/>
                  </a:lnTo>
                  <a:lnTo>
                    <a:pt x="784975" y="34854"/>
                  </a:lnTo>
                  <a:lnTo>
                    <a:pt x="815074" y="36191"/>
                  </a:lnTo>
                  <a:lnTo>
                    <a:pt x="845336" y="37534"/>
                  </a:lnTo>
                  <a:lnTo>
                    <a:pt x="875736" y="38884"/>
                  </a:lnTo>
                  <a:lnTo>
                    <a:pt x="906249" y="40239"/>
                  </a:lnTo>
                  <a:lnTo>
                    <a:pt x="936849" y="41598"/>
                  </a:lnTo>
                  <a:lnTo>
                    <a:pt x="967512" y="42959"/>
                  </a:lnTo>
                  <a:lnTo>
                    <a:pt x="998213" y="44322"/>
                  </a:lnTo>
                  <a:lnTo>
                    <a:pt x="1028926" y="45686"/>
                  </a:lnTo>
                  <a:lnTo>
                    <a:pt x="1059626" y="47049"/>
                  </a:lnTo>
                  <a:lnTo>
                    <a:pt x="1090290" y="48411"/>
                  </a:lnTo>
                  <a:lnTo>
                    <a:pt x="1120890" y="49769"/>
                  </a:lnTo>
                  <a:lnTo>
                    <a:pt x="1151403" y="51124"/>
                  </a:lnTo>
                  <a:lnTo>
                    <a:pt x="1181802" y="52474"/>
                  </a:lnTo>
                  <a:lnTo>
                    <a:pt x="1212064" y="53818"/>
                  </a:lnTo>
                  <a:lnTo>
                    <a:pt x="1242163" y="55154"/>
                  </a:lnTo>
                  <a:lnTo>
                    <a:pt x="1272074" y="56482"/>
                  </a:lnTo>
                  <a:lnTo>
                    <a:pt x="1301772" y="57801"/>
                  </a:lnTo>
                  <a:lnTo>
                    <a:pt x="1331232" y="59109"/>
                  </a:lnTo>
                  <a:lnTo>
                    <a:pt x="1360428" y="60405"/>
                  </a:lnTo>
                  <a:lnTo>
                    <a:pt x="1389336" y="61689"/>
                  </a:lnTo>
                  <a:lnTo>
                    <a:pt x="1417931" y="62959"/>
                  </a:lnTo>
                  <a:lnTo>
                    <a:pt x="1446187" y="64213"/>
                  </a:lnTo>
                  <a:lnTo>
                    <a:pt x="1474080" y="65452"/>
                  </a:lnTo>
                  <a:lnTo>
                    <a:pt x="1501584" y="66673"/>
                  </a:lnTo>
                  <a:lnTo>
                    <a:pt x="1528675" y="67876"/>
                  </a:lnTo>
                  <a:lnTo>
                    <a:pt x="1555327" y="69059"/>
                  </a:lnTo>
                  <a:lnTo>
                    <a:pt x="1581515" y="70222"/>
                  </a:lnTo>
                  <a:lnTo>
                    <a:pt x="1607214" y="71363"/>
                  </a:lnTo>
                  <a:lnTo>
                    <a:pt x="1632399" y="72482"/>
                  </a:lnTo>
                  <a:lnTo>
                    <a:pt x="1657045" y="73576"/>
                  </a:lnTo>
                  <a:lnTo>
                    <a:pt x="1681127" y="74645"/>
                  </a:lnTo>
                  <a:lnTo>
                    <a:pt x="1704620" y="75688"/>
                  </a:lnTo>
                  <a:lnTo>
                    <a:pt x="1727499" y="76704"/>
                  </a:lnTo>
                  <a:lnTo>
                    <a:pt x="1749738" y="77692"/>
                  </a:lnTo>
                  <a:lnTo>
                    <a:pt x="1771313" y="78650"/>
                  </a:lnTo>
                  <a:lnTo>
                    <a:pt x="1792199" y="79577"/>
                  </a:lnTo>
                  <a:lnTo>
                    <a:pt x="1812370" y="80473"/>
                  </a:lnTo>
                  <a:lnTo>
                    <a:pt x="1831802" y="81336"/>
                  </a:lnTo>
                  <a:lnTo>
                    <a:pt x="1850469" y="82164"/>
                  </a:lnTo>
                  <a:lnTo>
                    <a:pt x="1868346" y="82958"/>
                  </a:lnTo>
                  <a:lnTo>
                    <a:pt x="1885408" y="83716"/>
                  </a:lnTo>
                  <a:lnTo>
                    <a:pt x="1901631" y="84436"/>
                  </a:lnTo>
                  <a:lnTo>
                    <a:pt x="1916988" y="85118"/>
                  </a:lnTo>
                  <a:lnTo>
                    <a:pt x="1931456" y="85760"/>
                  </a:lnTo>
                  <a:lnTo>
                    <a:pt x="1945009" y="86362"/>
                  </a:lnTo>
                  <a:lnTo>
                    <a:pt x="1957621" y="86922"/>
                  </a:lnTo>
                  <a:lnTo>
                    <a:pt x="1969268" y="87439"/>
                  </a:lnTo>
                  <a:lnTo>
                    <a:pt x="1979925" y="87913"/>
                  </a:lnTo>
                  <a:lnTo>
                    <a:pt x="1989567" y="88341"/>
                  </a:lnTo>
                  <a:lnTo>
                    <a:pt x="1998168" y="88723"/>
                  </a:lnTo>
                  <a:lnTo>
                    <a:pt x="2005704" y="89057"/>
                  </a:lnTo>
                  <a:lnTo>
                    <a:pt x="2012149" y="89343"/>
                  </a:lnTo>
                  <a:lnTo>
                    <a:pt x="2017478" y="89580"/>
                  </a:lnTo>
                  <a:lnTo>
                    <a:pt x="2021667" y="89766"/>
                  </a:lnTo>
                  <a:lnTo>
                    <a:pt x="2024690" y="89900"/>
                  </a:lnTo>
                  <a:lnTo>
                    <a:pt x="2026523" y="89982"/>
                  </a:lnTo>
                  <a:lnTo>
                    <a:pt x="2027139" y="90009"/>
                  </a:lnTo>
                </a:path>
              </a:pathLst>
            </a:custGeom>
            <a:ln w="13550" cap="flat">
              <a:solidFill>
                <a:srgbClr val="7F7F7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61197" y="5331684"/>
              <a:ext cx="1941463" cy="590013"/>
            </a:xfrm>
            <a:custGeom>
              <a:avLst/>
              <a:pathLst>
                <a:path w="1941463" h="590013">
                  <a:moveTo>
                    <a:pt x="0" y="0"/>
                  </a:moveTo>
                  <a:lnTo>
                    <a:pt x="590" y="179"/>
                  </a:lnTo>
                  <a:lnTo>
                    <a:pt x="2345" y="712"/>
                  </a:lnTo>
                  <a:lnTo>
                    <a:pt x="5240" y="1592"/>
                  </a:lnTo>
                  <a:lnTo>
                    <a:pt x="9252" y="2811"/>
                  </a:lnTo>
                  <a:lnTo>
                    <a:pt x="14356" y="4362"/>
                  </a:lnTo>
                  <a:lnTo>
                    <a:pt x="20529" y="6238"/>
                  </a:lnTo>
                  <a:lnTo>
                    <a:pt x="27746" y="8432"/>
                  </a:lnTo>
                  <a:lnTo>
                    <a:pt x="35984" y="10935"/>
                  </a:lnTo>
                  <a:lnTo>
                    <a:pt x="45218" y="13741"/>
                  </a:lnTo>
                  <a:lnTo>
                    <a:pt x="55424" y="16843"/>
                  </a:lnTo>
                  <a:lnTo>
                    <a:pt x="66579" y="20233"/>
                  </a:lnTo>
                  <a:lnTo>
                    <a:pt x="78659" y="23904"/>
                  </a:lnTo>
                  <a:lnTo>
                    <a:pt x="91638" y="27849"/>
                  </a:lnTo>
                  <a:lnTo>
                    <a:pt x="105495" y="32060"/>
                  </a:lnTo>
                  <a:lnTo>
                    <a:pt x="120203" y="36530"/>
                  </a:lnTo>
                  <a:lnTo>
                    <a:pt x="135740" y="41251"/>
                  </a:lnTo>
                  <a:lnTo>
                    <a:pt x="152081" y="46217"/>
                  </a:lnTo>
                  <a:lnTo>
                    <a:pt x="169203" y="51421"/>
                  </a:lnTo>
                  <a:lnTo>
                    <a:pt x="187081" y="56854"/>
                  </a:lnTo>
                  <a:lnTo>
                    <a:pt x="205691" y="62509"/>
                  </a:lnTo>
                  <a:lnTo>
                    <a:pt x="225010" y="68380"/>
                  </a:lnTo>
                  <a:lnTo>
                    <a:pt x="245013" y="74459"/>
                  </a:lnTo>
                  <a:lnTo>
                    <a:pt x="265676" y="80739"/>
                  </a:lnTo>
                  <a:lnTo>
                    <a:pt x="286975" y="87212"/>
                  </a:lnTo>
                  <a:lnTo>
                    <a:pt x="308887" y="93871"/>
                  </a:lnTo>
                  <a:lnTo>
                    <a:pt x="331387" y="100709"/>
                  </a:lnTo>
                  <a:lnTo>
                    <a:pt x="354452" y="107718"/>
                  </a:lnTo>
                  <a:lnTo>
                    <a:pt x="378056" y="114891"/>
                  </a:lnTo>
                  <a:lnTo>
                    <a:pt x="402177" y="122222"/>
                  </a:lnTo>
                  <a:lnTo>
                    <a:pt x="426790" y="129702"/>
                  </a:lnTo>
                  <a:lnTo>
                    <a:pt x="451871" y="137324"/>
                  </a:lnTo>
                  <a:lnTo>
                    <a:pt x="477396" y="145081"/>
                  </a:lnTo>
                  <a:lnTo>
                    <a:pt x="503342" y="152966"/>
                  </a:lnTo>
                  <a:lnTo>
                    <a:pt x="529684" y="160971"/>
                  </a:lnTo>
                  <a:lnTo>
                    <a:pt x="556398" y="169090"/>
                  </a:lnTo>
                  <a:lnTo>
                    <a:pt x="583460" y="177314"/>
                  </a:lnTo>
                  <a:lnTo>
                    <a:pt x="610846" y="185636"/>
                  </a:lnTo>
                  <a:lnTo>
                    <a:pt x="638532" y="194050"/>
                  </a:lnTo>
                  <a:lnTo>
                    <a:pt x="666495" y="202548"/>
                  </a:lnTo>
                  <a:lnTo>
                    <a:pt x="694709" y="211123"/>
                  </a:lnTo>
                  <a:lnTo>
                    <a:pt x="723152" y="219766"/>
                  </a:lnTo>
                  <a:lnTo>
                    <a:pt x="751799" y="228472"/>
                  </a:lnTo>
                  <a:lnTo>
                    <a:pt x="780625" y="237233"/>
                  </a:lnTo>
                  <a:lnTo>
                    <a:pt x="809608" y="246041"/>
                  </a:lnTo>
                  <a:lnTo>
                    <a:pt x="838723" y="254889"/>
                  </a:lnTo>
                  <a:lnTo>
                    <a:pt x="867946" y="263770"/>
                  </a:lnTo>
                  <a:lnTo>
                    <a:pt x="897253" y="272676"/>
                  </a:lnTo>
                  <a:lnTo>
                    <a:pt x="926621" y="281601"/>
                  </a:lnTo>
                  <a:lnTo>
                    <a:pt x="956024" y="290536"/>
                  </a:lnTo>
                  <a:lnTo>
                    <a:pt x="985439" y="299476"/>
                  </a:lnTo>
                  <a:lnTo>
                    <a:pt x="1014842" y="308411"/>
                  </a:lnTo>
                  <a:lnTo>
                    <a:pt x="1044209" y="317336"/>
                  </a:lnTo>
                  <a:lnTo>
                    <a:pt x="1073516" y="326242"/>
                  </a:lnTo>
                  <a:lnTo>
                    <a:pt x="1102739" y="335123"/>
                  </a:lnTo>
                  <a:lnTo>
                    <a:pt x="1131854" y="343971"/>
                  </a:lnTo>
                  <a:lnTo>
                    <a:pt x="1160837" y="352779"/>
                  </a:lnTo>
                  <a:lnTo>
                    <a:pt x="1189664" y="361540"/>
                  </a:lnTo>
                  <a:lnTo>
                    <a:pt x="1218311" y="370246"/>
                  </a:lnTo>
                  <a:lnTo>
                    <a:pt x="1246753" y="378889"/>
                  </a:lnTo>
                  <a:lnTo>
                    <a:pt x="1274968" y="387464"/>
                  </a:lnTo>
                  <a:lnTo>
                    <a:pt x="1302930" y="395962"/>
                  </a:lnTo>
                  <a:lnTo>
                    <a:pt x="1330617" y="404376"/>
                  </a:lnTo>
                  <a:lnTo>
                    <a:pt x="1358003" y="412698"/>
                  </a:lnTo>
                  <a:lnTo>
                    <a:pt x="1385065" y="420923"/>
                  </a:lnTo>
                  <a:lnTo>
                    <a:pt x="1411779" y="429041"/>
                  </a:lnTo>
                  <a:lnTo>
                    <a:pt x="1438121" y="437046"/>
                  </a:lnTo>
                  <a:lnTo>
                    <a:pt x="1464066" y="444931"/>
                  </a:lnTo>
                  <a:lnTo>
                    <a:pt x="1489592" y="452688"/>
                  </a:lnTo>
                  <a:lnTo>
                    <a:pt x="1514673" y="460311"/>
                  </a:lnTo>
                  <a:lnTo>
                    <a:pt x="1539286" y="467790"/>
                  </a:lnTo>
                  <a:lnTo>
                    <a:pt x="1563406" y="475121"/>
                  </a:lnTo>
                  <a:lnTo>
                    <a:pt x="1587011" y="482294"/>
                  </a:lnTo>
                  <a:lnTo>
                    <a:pt x="1610075" y="489303"/>
                  </a:lnTo>
                  <a:lnTo>
                    <a:pt x="1632575" y="496141"/>
                  </a:lnTo>
                  <a:lnTo>
                    <a:pt x="1654487" y="502800"/>
                  </a:lnTo>
                  <a:lnTo>
                    <a:pt x="1675787" y="509273"/>
                  </a:lnTo>
                  <a:lnTo>
                    <a:pt x="1696450" y="515553"/>
                  </a:lnTo>
                  <a:lnTo>
                    <a:pt x="1716453" y="521632"/>
                  </a:lnTo>
                  <a:lnTo>
                    <a:pt x="1735771" y="527503"/>
                  </a:lnTo>
                  <a:lnTo>
                    <a:pt x="1754382" y="533158"/>
                  </a:lnTo>
                  <a:lnTo>
                    <a:pt x="1772260" y="538591"/>
                  </a:lnTo>
                  <a:lnTo>
                    <a:pt x="1789381" y="543795"/>
                  </a:lnTo>
                  <a:lnTo>
                    <a:pt x="1805722" y="548761"/>
                  </a:lnTo>
                  <a:lnTo>
                    <a:pt x="1821259" y="553483"/>
                  </a:lnTo>
                  <a:lnTo>
                    <a:pt x="1835968" y="557953"/>
                  </a:lnTo>
                  <a:lnTo>
                    <a:pt x="1849824" y="562163"/>
                  </a:lnTo>
                  <a:lnTo>
                    <a:pt x="1862804" y="566108"/>
                  </a:lnTo>
                  <a:lnTo>
                    <a:pt x="1874883" y="569779"/>
                  </a:lnTo>
                  <a:lnTo>
                    <a:pt x="1886038" y="573169"/>
                  </a:lnTo>
                  <a:lnTo>
                    <a:pt x="1896245" y="576271"/>
                  </a:lnTo>
                  <a:lnTo>
                    <a:pt x="1905479" y="579077"/>
                  </a:lnTo>
                  <a:lnTo>
                    <a:pt x="1913717" y="581580"/>
                  </a:lnTo>
                  <a:lnTo>
                    <a:pt x="1920934" y="583774"/>
                  </a:lnTo>
                  <a:lnTo>
                    <a:pt x="1927107" y="585650"/>
                  </a:lnTo>
                  <a:lnTo>
                    <a:pt x="1932211" y="587201"/>
                  </a:lnTo>
                  <a:lnTo>
                    <a:pt x="1936223" y="588420"/>
                  </a:lnTo>
                  <a:lnTo>
                    <a:pt x="1939118" y="589300"/>
                  </a:lnTo>
                  <a:lnTo>
                    <a:pt x="1940873" y="589833"/>
                  </a:lnTo>
                  <a:lnTo>
                    <a:pt x="1941463" y="590013"/>
                  </a:lnTo>
                </a:path>
              </a:pathLst>
            </a:custGeom>
            <a:ln w="13550" cap="flat">
              <a:solidFill>
                <a:srgbClr val="7F7F7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108547" y="7213045"/>
              <a:ext cx="2989980" cy="421219"/>
            </a:xfrm>
            <a:custGeom>
              <a:avLst/>
              <a:pathLst>
                <a:path w="2989980" h="421219">
                  <a:moveTo>
                    <a:pt x="0" y="72559"/>
                  </a:moveTo>
                  <a:lnTo>
                    <a:pt x="8767" y="101428"/>
                  </a:lnTo>
                  <a:lnTo>
                    <a:pt x="18473" y="128846"/>
                  </a:lnTo>
                  <a:lnTo>
                    <a:pt x="29102" y="154839"/>
                  </a:lnTo>
                  <a:lnTo>
                    <a:pt x="40639" y="179433"/>
                  </a:lnTo>
                  <a:lnTo>
                    <a:pt x="53067" y="202656"/>
                  </a:lnTo>
                  <a:lnTo>
                    <a:pt x="66372" y="224535"/>
                  </a:lnTo>
                  <a:lnTo>
                    <a:pt x="80538" y="245096"/>
                  </a:lnTo>
                  <a:lnTo>
                    <a:pt x="95549" y="264366"/>
                  </a:lnTo>
                  <a:lnTo>
                    <a:pt x="111391" y="282373"/>
                  </a:lnTo>
                  <a:lnTo>
                    <a:pt x="128047" y="299143"/>
                  </a:lnTo>
                  <a:lnTo>
                    <a:pt x="145502" y="314703"/>
                  </a:lnTo>
                  <a:lnTo>
                    <a:pt x="163740" y="329080"/>
                  </a:lnTo>
                  <a:lnTo>
                    <a:pt x="182747" y="342301"/>
                  </a:lnTo>
                  <a:lnTo>
                    <a:pt x="202506" y="354393"/>
                  </a:lnTo>
                  <a:lnTo>
                    <a:pt x="223002" y="365382"/>
                  </a:lnTo>
                  <a:lnTo>
                    <a:pt x="244219" y="375297"/>
                  </a:lnTo>
                  <a:lnTo>
                    <a:pt x="266143" y="384163"/>
                  </a:lnTo>
                  <a:lnTo>
                    <a:pt x="288757" y="392007"/>
                  </a:lnTo>
                  <a:lnTo>
                    <a:pt x="312046" y="398857"/>
                  </a:lnTo>
                  <a:lnTo>
                    <a:pt x="335994" y="404739"/>
                  </a:lnTo>
                  <a:lnTo>
                    <a:pt x="360587" y="409681"/>
                  </a:lnTo>
                  <a:lnTo>
                    <a:pt x="385808" y="413708"/>
                  </a:lnTo>
                  <a:lnTo>
                    <a:pt x="411643" y="416849"/>
                  </a:lnTo>
                  <a:lnTo>
                    <a:pt x="438075" y="419130"/>
                  </a:lnTo>
                  <a:lnTo>
                    <a:pt x="465088" y="420577"/>
                  </a:lnTo>
                  <a:lnTo>
                    <a:pt x="492669" y="421219"/>
                  </a:lnTo>
                  <a:lnTo>
                    <a:pt x="520800" y="421081"/>
                  </a:lnTo>
                  <a:lnTo>
                    <a:pt x="549468" y="420191"/>
                  </a:lnTo>
                  <a:lnTo>
                    <a:pt x="578655" y="418575"/>
                  </a:lnTo>
                  <a:lnTo>
                    <a:pt x="608347" y="416261"/>
                  </a:lnTo>
                  <a:lnTo>
                    <a:pt x="638527" y="413275"/>
                  </a:lnTo>
                  <a:lnTo>
                    <a:pt x="669182" y="409645"/>
                  </a:lnTo>
                  <a:lnTo>
                    <a:pt x="700294" y="405397"/>
                  </a:lnTo>
                  <a:lnTo>
                    <a:pt x="731850" y="400558"/>
                  </a:lnTo>
                  <a:lnTo>
                    <a:pt x="763832" y="395155"/>
                  </a:lnTo>
                  <a:lnTo>
                    <a:pt x="796226" y="389214"/>
                  </a:lnTo>
                  <a:lnTo>
                    <a:pt x="829016" y="382764"/>
                  </a:lnTo>
                  <a:lnTo>
                    <a:pt x="862186" y="375831"/>
                  </a:lnTo>
                  <a:lnTo>
                    <a:pt x="895722" y="368441"/>
                  </a:lnTo>
                  <a:lnTo>
                    <a:pt x="929607" y="360621"/>
                  </a:lnTo>
                  <a:lnTo>
                    <a:pt x="963827" y="352400"/>
                  </a:lnTo>
                  <a:lnTo>
                    <a:pt x="998365" y="343802"/>
                  </a:lnTo>
                  <a:lnTo>
                    <a:pt x="1033206" y="334856"/>
                  </a:lnTo>
                  <a:lnTo>
                    <a:pt x="1068335" y="325589"/>
                  </a:lnTo>
                  <a:lnTo>
                    <a:pt x="1103736" y="316026"/>
                  </a:lnTo>
                  <a:lnTo>
                    <a:pt x="1139394" y="306196"/>
                  </a:lnTo>
                  <a:lnTo>
                    <a:pt x="1175293" y="296124"/>
                  </a:lnTo>
                  <a:lnTo>
                    <a:pt x="1211417" y="285838"/>
                  </a:lnTo>
                  <a:lnTo>
                    <a:pt x="1247752" y="275366"/>
                  </a:lnTo>
                  <a:lnTo>
                    <a:pt x="1284281" y="264732"/>
                  </a:lnTo>
                  <a:lnTo>
                    <a:pt x="1320989" y="253966"/>
                  </a:lnTo>
                  <a:lnTo>
                    <a:pt x="1357862" y="243093"/>
                  </a:lnTo>
                  <a:lnTo>
                    <a:pt x="1394882" y="232141"/>
                  </a:lnTo>
                  <a:lnTo>
                    <a:pt x="1432035" y="221136"/>
                  </a:lnTo>
                  <a:lnTo>
                    <a:pt x="1469305" y="210105"/>
                  </a:lnTo>
                  <a:lnTo>
                    <a:pt x="1506677" y="199075"/>
                  </a:lnTo>
                  <a:lnTo>
                    <a:pt x="1544135" y="188074"/>
                  </a:lnTo>
                  <a:lnTo>
                    <a:pt x="1581664" y="177127"/>
                  </a:lnTo>
                  <a:lnTo>
                    <a:pt x="1619248" y="166263"/>
                  </a:lnTo>
                  <a:lnTo>
                    <a:pt x="1656871" y="155507"/>
                  </a:lnTo>
                  <a:lnTo>
                    <a:pt x="1694519" y="144887"/>
                  </a:lnTo>
                  <a:lnTo>
                    <a:pt x="1732176" y="134430"/>
                  </a:lnTo>
                  <a:lnTo>
                    <a:pt x="1769826" y="124162"/>
                  </a:lnTo>
                  <a:lnTo>
                    <a:pt x="1807453" y="114111"/>
                  </a:lnTo>
                  <a:lnTo>
                    <a:pt x="1845043" y="104304"/>
                  </a:lnTo>
                  <a:lnTo>
                    <a:pt x="1882580" y="94766"/>
                  </a:lnTo>
                  <a:lnTo>
                    <a:pt x="1920047" y="85526"/>
                  </a:lnTo>
                  <a:lnTo>
                    <a:pt x="1957431" y="76610"/>
                  </a:lnTo>
                  <a:lnTo>
                    <a:pt x="1994715" y="68045"/>
                  </a:lnTo>
                  <a:lnTo>
                    <a:pt x="2031883" y="59858"/>
                  </a:lnTo>
                  <a:lnTo>
                    <a:pt x="2068921" y="52076"/>
                  </a:lnTo>
                  <a:lnTo>
                    <a:pt x="2105812" y="44726"/>
                  </a:lnTo>
                  <a:lnTo>
                    <a:pt x="2142542" y="37834"/>
                  </a:lnTo>
                  <a:lnTo>
                    <a:pt x="2179094" y="31428"/>
                  </a:lnTo>
                  <a:lnTo>
                    <a:pt x="2215454" y="25535"/>
                  </a:lnTo>
                  <a:lnTo>
                    <a:pt x="2251606" y="20181"/>
                  </a:lnTo>
                  <a:lnTo>
                    <a:pt x="2287534" y="15393"/>
                  </a:lnTo>
                  <a:lnTo>
                    <a:pt x="2323222" y="11199"/>
                  </a:lnTo>
                  <a:lnTo>
                    <a:pt x="2358656" y="7625"/>
                  </a:lnTo>
                  <a:lnTo>
                    <a:pt x="2393820" y="4698"/>
                  </a:lnTo>
                  <a:lnTo>
                    <a:pt x="2428698" y="2445"/>
                  </a:lnTo>
                  <a:lnTo>
                    <a:pt x="2463274" y="893"/>
                  </a:lnTo>
                  <a:lnTo>
                    <a:pt x="2497534" y="69"/>
                  </a:lnTo>
                  <a:lnTo>
                    <a:pt x="2531462" y="0"/>
                  </a:lnTo>
                  <a:lnTo>
                    <a:pt x="2565042" y="712"/>
                  </a:lnTo>
                  <a:lnTo>
                    <a:pt x="2598259" y="2233"/>
                  </a:lnTo>
                  <a:lnTo>
                    <a:pt x="2631098" y="4589"/>
                  </a:lnTo>
                  <a:lnTo>
                    <a:pt x="2663542" y="7808"/>
                  </a:lnTo>
                  <a:lnTo>
                    <a:pt x="2695576" y="11916"/>
                  </a:lnTo>
                  <a:lnTo>
                    <a:pt x="2727186" y="16940"/>
                  </a:lnTo>
                  <a:lnTo>
                    <a:pt x="2758354" y="22907"/>
                  </a:lnTo>
                  <a:lnTo>
                    <a:pt x="2789067" y="29845"/>
                  </a:lnTo>
                  <a:lnTo>
                    <a:pt x="2819307" y="37779"/>
                  </a:lnTo>
                  <a:lnTo>
                    <a:pt x="2849061" y="46738"/>
                  </a:lnTo>
                  <a:lnTo>
                    <a:pt x="2878312" y="56747"/>
                  </a:lnTo>
                  <a:lnTo>
                    <a:pt x="2907045" y="67834"/>
                  </a:lnTo>
                  <a:lnTo>
                    <a:pt x="2935244" y="80025"/>
                  </a:lnTo>
                  <a:lnTo>
                    <a:pt x="2962894" y="93348"/>
                  </a:lnTo>
                  <a:lnTo>
                    <a:pt x="2989980" y="107829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108547" y="7285604"/>
              <a:ext cx="2921535" cy="365394"/>
            </a:xfrm>
            <a:custGeom>
              <a:avLst/>
              <a:pathLst>
                <a:path w="2921535" h="365394">
                  <a:moveTo>
                    <a:pt x="0" y="0"/>
                  </a:moveTo>
                  <a:lnTo>
                    <a:pt x="8751" y="28896"/>
                  </a:lnTo>
                  <a:lnTo>
                    <a:pt x="18411" y="56393"/>
                  </a:lnTo>
                  <a:lnTo>
                    <a:pt x="28963" y="82518"/>
                  </a:lnTo>
                  <a:lnTo>
                    <a:pt x="40393" y="107294"/>
                  </a:lnTo>
                  <a:lnTo>
                    <a:pt x="52685" y="130750"/>
                  </a:lnTo>
                  <a:lnTo>
                    <a:pt x="65825" y="152911"/>
                  </a:lnTo>
                  <a:lnTo>
                    <a:pt x="79798" y="173802"/>
                  </a:lnTo>
                  <a:lnTo>
                    <a:pt x="94589" y="193450"/>
                  </a:lnTo>
                  <a:lnTo>
                    <a:pt x="110182" y="211881"/>
                  </a:lnTo>
                  <a:lnTo>
                    <a:pt x="126564" y="229121"/>
                  </a:lnTo>
                  <a:lnTo>
                    <a:pt x="143718" y="245195"/>
                  </a:lnTo>
                  <a:lnTo>
                    <a:pt x="161630" y="260131"/>
                  </a:lnTo>
                  <a:lnTo>
                    <a:pt x="180285" y="273953"/>
                  </a:lnTo>
                  <a:lnTo>
                    <a:pt x="199668" y="286688"/>
                  </a:lnTo>
                  <a:lnTo>
                    <a:pt x="219764" y="298362"/>
                  </a:lnTo>
                  <a:lnTo>
                    <a:pt x="240558" y="309001"/>
                  </a:lnTo>
                  <a:lnTo>
                    <a:pt x="262035" y="318631"/>
                  </a:lnTo>
                  <a:lnTo>
                    <a:pt x="284180" y="327277"/>
                  </a:lnTo>
                  <a:lnTo>
                    <a:pt x="306978" y="334967"/>
                  </a:lnTo>
                  <a:lnTo>
                    <a:pt x="330415" y="341725"/>
                  </a:lnTo>
                  <a:lnTo>
                    <a:pt x="354474" y="347579"/>
                  </a:lnTo>
                  <a:lnTo>
                    <a:pt x="379142" y="352553"/>
                  </a:lnTo>
                  <a:lnTo>
                    <a:pt x="404404" y="356674"/>
                  </a:lnTo>
                  <a:lnTo>
                    <a:pt x="430243" y="359968"/>
                  </a:lnTo>
                  <a:lnTo>
                    <a:pt x="456646" y="362461"/>
                  </a:lnTo>
                  <a:lnTo>
                    <a:pt x="483597" y="364179"/>
                  </a:lnTo>
                  <a:lnTo>
                    <a:pt x="511082" y="365148"/>
                  </a:lnTo>
                  <a:lnTo>
                    <a:pt x="539085" y="365394"/>
                  </a:lnTo>
                  <a:lnTo>
                    <a:pt x="567591" y="364943"/>
                  </a:lnTo>
                  <a:lnTo>
                    <a:pt x="596586" y="363821"/>
                  </a:lnTo>
                  <a:lnTo>
                    <a:pt x="626054" y="362054"/>
                  </a:lnTo>
                  <a:lnTo>
                    <a:pt x="655982" y="359668"/>
                  </a:lnTo>
                  <a:lnTo>
                    <a:pt x="686352" y="356689"/>
                  </a:lnTo>
                  <a:lnTo>
                    <a:pt x="717151" y="353143"/>
                  </a:lnTo>
                  <a:lnTo>
                    <a:pt x="748364" y="349056"/>
                  </a:lnTo>
                  <a:lnTo>
                    <a:pt x="779976" y="344454"/>
                  </a:lnTo>
                  <a:lnTo>
                    <a:pt x="811971" y="339363"/>
                  </a:lnTo>
                  <a:lnTo>
                    <a:pt x="844336" y="333809"/>
                  </a:lnTo>
                  <a:lnTo>
                    <a:pt x="877054" y="327818"/>
                  </a:lnTo>
                  <a:lnTo>
                    <a:pt x="910110" y="321416"/>
                  </a:lnTo>
                  <a:lnTo>
                    <a:pt x="943491" y="314630"/>
                  </a:lnTo>
                  <a:lnTo>
                    <a:pt x="977181" y="307484"/>
                  </a:lnTo>
                  <a:lnTo>
                    <a:pt x="1011164" y="300005"/>
                  </a:lnTo>
                  <a:lnTo>
                    <a:pt x="1045426" y="292220"/>
                  </a:lnTo>
                  <a:lnTo>
                    <a:pt x="1079953" y="284153"/>
                  </a:lnTo>
                  <a:lnTo>
                    <a:pt x="1114728" y="275832"/>
                  </a:lnTo>
                  <a:lnTo>
                    <a:pt x="1149738" y="267282"/>
                  </a:lnTo>
                  <a:lnTo>
                    <a:pt x="1184967" y="258529"/>
                  </a:lnTo>
                  <a:lnTo>
                    <a:pt x="1220399" y="249599"/>
                  </a:lnTo>
                  <a:lnTo>
                    <a:pt x="1256021" y="240518"/>
                  </a:lnTo>
                  <a:lnTo>
                    <a:pt x="1291817" y="231312"/>
                  </a:lnTo>
                  <a:lnTo>
                    <a:pt x="1327773" y="222008"/>
                  </a:lnTo>
                  <a:lnTo>
                    <a:pt x="1363872" y="212630"/>
                  </a:lnTo>
                  <a:lnTo>
                    <a:pt x="1400101" y="203206"/>
                  </a:lnTo>
                  <a:lnTo>
                    <a:pt x="1436444" y="193761"/>
                  </a:lnTo>
                  <a:lnTo>
                    <a:pt x="1472887" y="184321"/>
                  </a:lnTo>
                  <a:lnTo>
                    <a:pt x="1509414" y="174913"/>
                  </a:lnTo>
                  <a:lnTo>
                    <a:pt x="1546010" y="165561"/>
                  </a:lnTo>
                  <a:lnTo>
                    <a:pt x="1582661" y="156293"/>
                  </a:lnTo>
                  <a:lnTo>
                    <a:pt x="1619352" y="147134"/>
                  </a:lnTo>
                  <a:lnTo>
                    <a:pt x="1656067" y="138110"/>
                  </a:lnTo>
                  <a:lnTo>
                    <a:pt x="1692791" y="129248"/>
                  </a:lnTo>
                  <a:lnTo>
                    <a:pt x="1729510" y="120572"/>
                  </a:lnTo>
                  <a:lnTo>
                    <a:pt x="1766209" y="112110"/>
                  </a:lnTo>
                  <a:lnTo>
                    <a:pt x="1802872" y="103887"/>
                  </a:lnTo>
                  <a:lnTo>
                    <a:pt x="1839485" y="95930"/>
                  </a:lnTo>
                  <a:lnTo>
                    <a:pt x="1876033" y="88263"/>
                  </a:lnTo>
                  <a:lnTo>
                    <a:pt x="1912500" y="80914"/>
                  </a:lnTo>
                  <a:lnTo>
                    <a:pt x="1948873" y="73909"/>
                  </a:lnTo>
                  <a:lnTo>
                    <a:pt x="1985135" y="67272"/>
                  </a:lnTo>
                  <a:lnTo>
                    <a:pt x="2021272" y="61031"/>
                  </a:lnTo>
                  <a:lnTo>
                    <a:pt x="2057269" y="55211"/>
                  </a:lnTo>
                  <a:lnTo>
                    <a:pt x="2093111" y="49838"/>
                  </a:lnTo>
                  <a:lnTo>
                    <a:pt x="2128782" y="44939"/>
                  </a:lnTo>
                  <a:lnTo>
                    <a:pt x="2164269" y="40539"/>
                  </a:lnTo>
                  <a:lnTo>
                    <a:pt x="2199556" y="36665"/>
                  </a:lnTo>
                  <a:lnTo>
                    <a:pt x="2234628" y="33341"/>
                  </a:lnTo>
                  <a:lnTo>
                    <a:pt x="2269470" y="30595"/>
                  </a:lnTo>
                  <a:lnTo>
                    <a:pt x="2304067" y="28453"/>
                  </a:lnTo>
                  <a:lnTo>
                    <a:pt x="2338404" y="26940"/>
                  </a:lnTo>
                  <a:lnTo>
                    <a:pt x="2372466" y="26082"/>
                  </a:lnTo>
                  <a:lnTo>
                    <a:pt x="2406239" y="25906"/>
                  </a:lnTo>
                  <a:lnTo>
                    <a:pt x="2439707" y="26437"/>
                  </a:lnTo>
                  <a:lnTo>
                    <a:pt x="2472855" y="27701"/>
                  </a:lnTo>
                  <a:lnTo>
                    <a:pt x="2505669" y="29725"/>
                  </a:lnTo>
                  <a:lnTo>
                    <a:pt x="2538133" y="32534"/>
                  </a:lnTo>
                  <a:lnTo>
                    <a:pt x="2570232" y="36154"/>
                  </a:lnTo>
                  <a:lnTo>
                    <a:pt x="2601952" y="40612"/>
                  </a:lnTo>
                  <a:lnTo>
                    <a:pt x="2633277" y="45934"/>
                  </a:lnTo>
                  <a:lnTo>
                    <a:pt x="2664192" y="52145"/>
                  </a:lnTo>
                  <a:lnTo>
                    <a:pt x="2694683" y="59271"/>
                  </a:lnTo>
                  <a:lnTo>
                    <a:pt x="2724735" y="67339"/>
                  </a:lnTo>
                  <a:lnTo>
                    <a:pt x="2754332" y="76374"/>
                  </a:lnTo>
                  <a:lnTo>
                    <a:pt x="2783460" y="86403"/>
                  </a:lnTo>
                  <a:lnTo>
                    <a:pt x="2812104" y="97451"/>
                  </a:lnTo>
                  <a:lnTo>
                    <a:pt x="2840248" y="109545"/>
                  </a:lnTo>
                  <a:lnTo>
                    <a:pt x="2867878" y="122710"/>
                  </a:lnTo>
                  <a:lnTo>
                    <a:pt x="2894979" y="136973"/>
                  </a:lnTo>
                  <a:lnTo>
                    <a:pt x="2921535" y="152359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08547" y="7285604"/>
              <a:ext cx="2849217" cy="383536"/>
            </a:xfrm>
            <a:custGeom>
              <a:avLst/>
              <a:pathLst>
                <a:path w="2849217" h="383536">
                  <a:moveTo>
                    <a:pt x="0" y="0"/>
                  </a:moveTo>
                  <a:lnTo>
                    <a:pt x="8735" y="28922"/>
                  </a:lnTo>
                  <a:lnTo>
                    <a:pt x="18345" y="56498"/>
                  </a:lnTo>
                  <a:lnTo>
                    <a:pt x="28816" y="82751"/>
                  </a:lnTo>
                  <a:lnTo>
                    <a:pt x="40133" y="107706"/>
                  </a:lnTo>
                  <a:lnTo>
                    <a:pt x="52282" y="131390"/>
                  </a:lnTo>
                  <a:lnTo>
                    <a:pt x="65248" y="153827"/>
                  </a:lnTo>
                  <a:lnTo>
                    <a:pt x="79017" y="175042"/>
                  </a:lnTo>
                  <a:lnTo>
                    <a:pt x="93574" y="195060"/>
                  </a:lnTo>
                  <a:lnTo>
                    <a:pt x="108906" y="213907"/>
                  </a:lnTo>
                  <a:lnTo>
                    <a:pt x="124997" y="231607"/>
                  </a:lnTo>
                  <a:lnTo>
                    <a:pt x="141833" y="248186"/>
                  </a:lnTo>
                  <a:lnTo>
                    <a:pt x="159400" y="263668"/>
                  </a:lnTo>
                  <a:lnTo>
                    <a:pt x="177684" y="278080"/>
                  </a:lnTo>
                  <a:lnTo>
                    <a:pt x="196669" y="291445"/>
                  </a:lnTo>
                  <a:lnTo>
                    <a:pt x="216343" y="303790"/>
                  </a:lnTo>
                  <a:lnTo>
                    <a:pt x="236689" y="315138"/>
                  </a:lnTo>
                  <a:lnTo>
                    <a:pt x="257695" y="325517"/>
                  </a:lnTo>
                  <a:lnTo>
                    <a:pt x="279344" y="334949"/>
                  </a:lnTo>
                  <a:lnTo>
                    <a:pt x="301624" y="343462"/>
                  </a:lnTo>
                  <a:lnTo>
                    <a:pt x="324519" y="351079"/>
                  </a:lnTo>
                  <a:lnTo>
                    <a:pt x="348016" y="357826"/>
                  </a:lnTo>
                  <a:lnTo>
                    <a:pt x="372099" y="363728"/>
                  </a:lnTo>
                  <a:lnTo>
                    <a:pt x="396755" y="368810"/>
                  </a:lnTo>
                  <a:lnTo>
                    <a:pt x="421968" y="373097"/>
                  </a:lnTo>
                  <a:lnTo>
                    <a:pt x="447725" y="376614"/>
                  </a:lnTo>
                  <a:lnTo>
                    <a:pt x="474011" y="379387"/>
                  </a:lnTo>
                  <a:lnTo>
                    <a:pt x="500812" y="381441"/>
                  </a:lnTo>
                  <a:lnTo>
                    <a:pt x="528114" y="382800"/>
                  </a:lnTo>
                  <a:lnTo>
                    <a:pt x="555901" y="383490"/>
                  </a:lnTo>
                  <a:lnTo>
                    <a:pt x="584160" y="383536"/>
                  </a:lnTo>
                  <a:lnTo>
                    <a:pt x="612875" y="382963"/>
                  </a:lnTo>
                  <a:lnTo>
                    <a:pt x="642034" y="381797"/>
                  </a:lnTo>
                  <a:lnTo>
                    <a:pt x="671621" y="380061"/>
                  </a:lnTo>
                  <a:lnTo>
                    <a:pt x="701621" y="377782"/>
                  </a:lnTo>
                  <a:lnTo>
                    <a:pt x="732021" y="374985"/>
                  </a:lnTo>
                  <a:lnTo>
                    <a:pt x="762807" y="371694"/>
                  </a:lnTo>
                  <a:lnTo>
                    <a:pt x="793962" y="367935"/>
                  </a:lnTo>
                  <a:lnTo>
                    <a:pt x="825474" y="363733"/>
                  </a:lnTo>
                  <a:lnTo>
                    <a:pt x="857328" y="359113"/>
                  </a:lnTo>
                  <a:lnTo>
                    <a:pt x="889510" y="354100"/>
                  </a:lnTo>
                  <a:lnTo>
                    <a:pt x="922004" y="348720"/>
                  </a:lnTo>
                  <a:lnTo>
                    <a:pt x="954797" y="342996"/>
                  </a:lnTo>
                  <a:lnTo>
                    <a:pt x="987874" y="336956"/>
                  </a:lnTo>
                  <a:lnTo>
                    <a:pt x="1021221" y="330623"/>
                  </a:lnTo>
                  <a:lnTo>
                    <a:pt x="1054823" y="324022"/>
                  </a:lnTo>
                  <a:lnTo>
                    <a:pt x="1088667" y="317180"/>
                  </a:lnTo>
                  <a:lnTo>
                    <a:pt x="1122737" y="310121"/>
                  </a:lnTo>
                  <a:lnTo>
                    <a:pt x="1157019" y="302869"/>
                  </a:lnTo>
                  <a:lnTo>
                    <a:pt x="1191499" y="295451"/>
                  </a:lnTo>
                  <a:lnTo>
                    <a:pt x="1226162" y="287891"/>
                  </a:lnTo>
                  <a:lnTo>
                    <a:pt x="1260994" y="280215"/>
                  </a:lnTo>
                  <a:lnTo>
                    <a:pt x="1295981" y="272447"/>
                  </a:lnTo>
                  <a:lnTo>
                    <a:pt x="1331107" y="264614"/>
                  </a:lnTo>
                  <a:lnTo>
                    <a:pt x="1366360" y="256738"/>
                  </a:lnTo>
                  <a:lnTo>
                    <a:pt x="1401724" y="248847"/>
                  </a:lnTo>
                  <a:lnTo>
                    <a:pt x="1437184" y="240965"/>
                  </a:lnTo>
                  <a:lnTo>
                    <a:pt x="1472728" y="233118"/>
                  </a:lnTo>
                  <a:lnTo>
                    <a:pt x="1508339" y="225329"/>
                  </a:lnTo>
                  <a:lnTo>
                    <a:pt x="1544004" y="217625"/>
                  </a:lnTo>
                  <a:lnTo>
                    <a:pt x="1579708" y="210030"/>
                  </a:lnTo>
                  <a:lnTo>
                    <a:pt x="1615437" y="202571"/>
                  </a:lnTo>
                  <a:lnTo>
                    <a:pt x="1651177" y="195271"/>
                  </a:lnTo>
                  <a:lnTo>
                    <a:pt x="1686912" y="188156"/>
                  </a:lnTo>
                  <a:lnTo>
                    <a:pt x="1722630" y="181251"/>
                  </a:lnTo>
                  <a:lnTo>
                    <a:pt x="1758314" y="174581"/>
                  </a:lnTo>
                  <a:lnTo>
                    <a:pt x="1793951" y="168171"/>
                  </a:lnTo>
                  <a:lnTo>
                    <a:pt x="1829527" y="162047"/>
                  </a:lnTo>
                  <a:lnTo>
                    <a:pt x="1865027" y="156233"/>
                  </a:lnTo>
                  <a:lnTo>
                    <a:pt x="1900436" y="150756"/>
                  </a:lnTo>
                  <a:lnTo>
                    <a:pt x="1935741" y="145638"/>
                  </a:lnTo>
                  <a:lnTo>
                    <a:pt x="1970926" y="140907"/>
                  </a:lnTo>
                  <a:lnTo>
                    <a:pt x="2005978" y="136587"/>
                  </a:lnTo>
                  <a:lnTo>
                    <a:pt x="2040881" y="132703"/>
                  </a:lnTo>
                  <a:lnTo>
                    <a:pt x="2075622" y="129280"/>
                  </a:lnTo>
                  <a:lnTo>
                    <a:pt x="2110187" y="126343"/>
                  </a:lnTo>
                  <a:lnTo>
                    <a:pt x="2144560" y="123918"/>
                  </a:lnTo>
                  <a:lnTo>
                    <a:pt x="2178727" y="122030"/>
                  </a:lnTo>
                  <a:lnTo>
                    <a:pt x="2212675" y="120703"/>
                  </a:lnTo>
                  <a:lnTo>
                    <a:pt x="2246388" y="119964"/>
                  </a:lnTo>
                  <a:lnTo>
                    <a:pt x="2279852" y="119836"/>
                  </a:lnTo>
                  <a:lnTo>
                    <a:pt x="2313052" y="120345"/>
                  </a:lnTo>
                  <a:lnTo>
                    <a:pt x="2345975" y="121517"/>
                  </a:lnTo>
                  <a:lnTo>
                    <a:pt x="2378606" y="123376"/>
                  </a:lnTo>
                  <a:lnTo>
                    <a:pt x="2410931" y="125947"/>
                  </a:lnTo>
                  <a:lnTo>
                    <a:pt x="2442934" y="129256"/>
                  </a:lnTo>
                  <a:lnTo>
                    <a:pt x="2474602" y="133328"/>
                  </a:lnTo>
                  <a:lnTo>
                    <a:pt x="2505921" y="138187"/>
                  </a:lnTo>
                  <a:lnTo>
                    <a:pt x="2536875" y="143860"/>
                  </a:lnTo>
                  <a:lnTo>
                    <a:pt x="2567451" y="150370"/>
                  </a:lnTo>
                  <a:lnTo>
                    <a:pt x="2597633" y="157744"/>
                  </a:lnTo>
                  <a:lnTo>
                    <a:pt x="2627409" y="166006"/>
                  </a:lnTo>
                  <a:lnTo>
                    <a:pt x="2656762" y="175181"/>
                  </a:lnTo>
                  <a:lnTo>
                    <a:pt x="2685680" y="185295"/>
                  </a:lnTo>
                  <a:lnTo>
                    <a:pt x="2714146" y="196373"/>
                  </a:lnTo>
                  <a:lnTo>
                    <a:pt x="2742148" y="208439"/>
                  </a:lnTo>
                  <a:lnTo>
                    <a:pt x="2769670" y="221520"/>
                  </a:lnTo>
                  <a:lnTo>
                    <a:pt x="2796699" y="235639"/>
                  </a:lnTo>
                  <a:lnTo>
                    <a:pt x="2823219" y="250823"/>
                  </a:lnTo>
                  <a:lnTo>
                    <a:pt x="2849217" y="267096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108547" y="7285604"/>
              <a:ext cx="2773105" cy="403447"/>
            </a:xfrm>
            <a:custGeom>
              <a:avLst/>
              <a:pathLst>
                <a:path w="2773105" h="403447">
                  <a:moveTo>
                    <a:pt x="0" y="0"/>
                  </a:moveTo>
                  <a:lnTo>
                    <a:pt x="8718" y="28948"/>
                  </a:lnTo>
                  <a:lnTo>
                    <a:pt x="18276" y="56600"/>
                  </a:lnTo>
                  <a:lnTo>
                    <a:pt x="28662" y="82979"/>
                  </a:lnTo>
                  <a:lnTo>
                    <a:pt x="39860" y="108109"/>
                  </a:lnTo>
                  <a:lnTo>
                    <a:pt x="51857" y="132016"/>
                  </a:lnTo>
                  <a:lnTo>
                    <a:pt x="64640" y="154723"/>
                  </a:lnTo>
                  <a:lnTo>
                    <a:pt x="78194" y="176255"/>
                  </a:lnTo>
                  <a:lnTo>
                    <a:pt x="92506" y="196635"/>
                  </a:lnTo>
                  <a:lnTo>
                    <a:pt x="107562" y="215889"/>
                  </a:lnTo>
                  <a:lnTo>
                    <a:pt x="123347" y="234039"/>
                  </a:lnTo>
                  <a:lnTo>
                    <a:pt x="139849" y="251111"/>
                  </a:lnTo>
                  <a:lnTo>
                    <a:pt x="157054" y="267129"/>
                  </a:lnTo>
                  <a:lnTo>
                    <a:pt x="174946" y="282117"/>
                  </a:lnTo>
                  <a:lnTo>
                    <a:pt x="193514" y="296099"/>
                  </a:lnTo>
                  <a:lnTo>
                    <a:pt x="212742" y="309100"/>
                  </a:lnTo>
                  <a:lnTo>
                    <a:pt x="232618" y="321143"/>
                  </a:lnTo>
                  <a:lnTo>
                    <a:pt x="253127" y="332254"/>
                  </a:lnTo>
                  <a:lnTo>
                    <a:pt x="274255" y="342456"/>
                  </a:lnTo>
                  <a:lnTo>
                    <a:pt x="295989" y="351773"/>
                  </a:lnTo>
                  <a:lnTo>
                    <a:pt x="318315" y="360230"/>
                  </a:lnTo>
                  <a:lnTo>
                    <a:pt x="341218" y="367851"/>
                  </a:lnTo>
                  <a:lnTo>
                    <a:pt x="364686" y="374661"/>
                  </a:lnTo>
                  <a:lnTo>
                    <a:pt x="388704" y="380683"/>
                  </a:lnTo>
                  <a:lnTo>
                    <a:pt x="413259" y="385941"/>
                  </a:lnTo>
                  <a:lnTo>
                    <a:pt x="438337" y="390461"/>
                  </a:lnTo>
                  <a:lnTo>
                    <a:pt x="463923" y="394266"/>
                  </a:lnTo>
                  <a:lnTo>
                    <a:pt x="490005" y="397381"/>
                  </a:lnTo>
                  <a:lnTo>
                    <a:pt x="516567" y="399830"/>
                  </a:lnTo>
                  <a:lnTo>
                    <a:pt x="543598" y="401636"/>
                  </a:lnTo>
                  <a:lnTo>
                    <a:pt x="571081" y="402825"/>
                  </a:lnTo>
                  <a:lnTo>
                    <a:pt x="599005" y="403421"/>
                  </a:lnTo>
                  <a:lnTo>
                    <a:pt x="627355" y="403447"/>
                  </a:lnTo>
                  <a:lnTo>
                    <a:pt x="656116" y="402928"/>
                  </a:lnTo>
                  <a:lnTo>
                    <a:pt x="685276" y="401889"/>
                  </a:lnTo>
                  <a:lnTo>
                    <a:pt x="714821" y="400353"/>
                  </a:lnTo>
                  <a:lnTo>
                    <a:pt x="744736" y="398346"/>
                  </a:lnTo>
                  <a:lnTo>
                    <a:pt x="775009" y="395890"/>
                  </a:lnTo>
                  <a:lnTo>
                    <a:pt x="805624" y="393010"/>
                  </a:lnTo>
                  <a:lnTo>
                    <a:pt x="836568" y="389732"/>
                  </a:lnTo>
                  <a:lnTo>
                    <a:pt x="867828" y="386078"/>
                  </a:lnTo>
                  <a:lnTo>
                    <a:pt x="899390" y="382073"/>
                  </a:lnTo>
                  <a:lnTo>
                    <a:pt x="931239" y="377741"/>
                  </a:lnTo>
                  <a:lnTo>
                    <a:pt x="963363" y="373107"/>
                  </a:lnTo>
                  <a:lnTo>
                    <a:pt x="995746" y="368195"/>
                  </a:lnTo>
                  <a:lnTo>
                    <a:pt x="1028376" y="363029"/>
                  </a:lnTo>
                  <a:lnTo>
                    <a:pt x="1061238" y="357634"/>
                  </a:lnTo>
                  <a:lnTo>
                    <a:pt x="1094319" y="352033"/>
                  </a:lnTo>
                  <a:lnTo>
                    <a:pt x="1127605" y="346251"/>
                  </a:lnTo>
                  <a:lnTo>
                    <a:pt x="1161082" y="340312"/>
                  </a:lnTo>
                  <a:lnTo>
                    <a:pt x="1194736" y="334241"/>
                  </a:lnTo>
                  <a:lnTo>
                    <a:pt x="1228554" y="328061"/>
                  </a:lnTo>
                  <a:lnTo>
                    <a:pt x="1262521" y="321797"/>
                  </a:lnTo>
                  <a:lnTo>
                    <a:pt x="1296624" y="315473"/>
                  </a:lnTo>
                  <a:lnTo>
                    <a:pt x="1330849" y="309113"/>
                  </a:lnTo>
                  <a:lnTo>
                    <a:pt x="1365182" y="302743"/>
                  </a:lnTo>
                  <a:lnTo>
                    <a:pt x="1399609" y="296385"/>
                  </a:lnTo>
                  <a:lnTo>
                    <a:pt x="1434117" y="290064"/>
                  </a:lnTo>
                  <a:lnTo>
                    <a:pt x="1468691" y="283805"/>
                  </a:lnTo>
                  <a:lnTo>
                    <a:pt x="1503318" y="277631"/>
                  </a:lnTo>
                  <a:lnTo>
                    <a:pt x="1537985" y="271567"/>
                  </a:lnTo>
                  <a:lnTo>
                    <a:pt x="1572676" y="265637"/>
                  </a:lnTo>
                  <a:lnTo>
                    <a:pt x="1607379" y="259866"/>
                  </a:lnTo>
                  <a:lnTo>
                    <a:pt x="1642080" y="254278"/>
                  </a:lnTo>
                  <a:lnTo>
                    <a:pt x="1676764" y="248896"/>
                  </a:lnTo>
                  <a:lnTo>
                    <a:pt x="1711419" y="243746"/>
                  </a:lnTo>
                  <a:lnTo>
                    <a:pt x="1746029" y="238851"/>
                  </a:lnTo>
                  <a:lnTo>
                    <a:pt x="1780582" y="234236"/>
                  </a:lnTo>
                  <a:lnTo>
                    <a:pt x="1815063" y="229924"/>
                  </a:lnTo>
                  <a:lnTo>
                    <a:pt x="1849459" y="225941"/>
                  </a:lnTo>
                  <a:lnTo>
                    <a:pt x="1883755" y="222310"/>
                  </a:lnTo>
                  <a:lnTo>
                    <a:pt x="1917939" y="219056"/>
                  </a:lnTo>
                  <a:lnTo>
                    <a:pt x="1951996" y="216203"/>
                  </a:lnTo>
                  <a:lnTo>
                    <a:pt x="1985912" y="213776"/>
                  </a:lnTo>
                  <a:lnTo>
                    <a:pt x="2019674" y="211797"/>
                  </a:lnTo>
                  <a:lnTo>
                    <a:pt x="2053267" y="210292"/>
                  </a:lnTo>
                  <a:lnTo>
                    <a:pt x="2086679" y="209286"/>
                  </a:lnTo>
                  <a:lnTo>
                    <a:pt x="2119895" y="208801"/>
                  </a:lnTo>
                  <a:lnTo>
                    <a:pt x="2152900" y="208863"/>
                  </a:lnTo>
                  <a:lnTo>
                    <a:pt x="2185683" y="209496"/>
                  </a:lnTo>
                  <a:lnTo>
                    <a:pt x="2218228" y="210724"/>
                  </a:lnTo>
                  <a:lnTo>
                    <a:pt x="2250522" y="212570"/>
                  </a:lnTo>
                  <a:lnTo>
                    <a:pt x="2282550" y="215061"/>
                  </a:lnTo>
                  <a:lnTo>
                    <a:pt x="2314300" y="218219"/>
                  </a:lnTo>
                  <a:lnTo>
                    <a:pt x="2345758" y="222069"/>
                  </a:lnTo>
                  <a:lnTo>
                    <a:pt x="2376909" y="226635"/>
                  </a:lnTo>
                  <a:lnTo>
                    <a:pt x="2407739" y="231942"/>
                  </a:lnTo>
                  <a:lnTo>
                    <a:pt x="2438236" y="238014"/>
                  </a:lnTo>
                  <a:lnTo>
                    <a:pt x="2468384" y="244875"/>
                  </a:lnTo>
                  <a:lnTo>
                    <a:pt x="2498171" y="252548"/>
                  </a:lnTo>
                  <a:lnTo>
                    <a:pt x="2527583" y="261060"/>
                  </a:lnTo>
                  <a:lnTo>
                    <a:pt x="2556605" y="270433"/>
                  </a:lnTo>
                  <a:lnTo>
                    <a:pt x="2585224" y="280692"/>
                  </a:lnTo>
                  <a:lnTo>
                    <a:pt x="2613425" y="291861"/>
                  </a:lnTo>
                  <a:lnTo>
                    <a:pt x="2641196" y="303965"/>
                  </a:lnTo>
                  <a:lnTo>
                    <a:pt x="2668523" y="317028"/>
                  </a:lnTo>
                  <a:lnTo>
                    <a:pt x="2695391" y="331074"/>
                  </a:lnTo>
                  <a:lnTo>
                    <a:pt x="2721786" y="346127"/>
                  </a:lnTo>
                  <a:lnTo>
                    <a:pt x="2747696" y="362211"/>
                  </a:lnTo>
                  <a:lnTo>
                    <a:pt x="2773105" y="379352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108547" y="7285604"/>
              <a:ext cx="2693285" cy="489002"/>
            </a:xfrm>
            <a:custGeom>
              <a:avLst/>
              <a:pathLst>
                <a:path w="2693285" h="489002">
                  <a:moveTo>
                    <a:pt x="0" y="0"/>
                  </a:moveTo>
                  <a:lnTo>
                    <a:pt x="8699" y="28973"/>
                  </a:lnTo>
                  <a:lnTo>
                    <a:pt x="18204" y="56699"/>
                  </a:lnTo>
                  <a:lnTo>
                    <a:pt x="28499" y="83201"/>
                  </a:lnTo>
                  <a:lnTo>
                    <a:pt x="39573" y="108503"/>
                  </a:lnTo>
                  <a:lnTo>
                    <a:pt x="51412" y="132628"/>
                  </a:lnTo>
                  <a:lnTo>
                    <a:pt x="64003" y="155599"/>
                  </a:lnTo>
                  <a:lnTo>
                    <a:pt x="77332" y="177440"/>
                  </a:lnTo>
                  <a:lnTo>
                    <a:pt x="91386" y="198174"/>
                  </a:lnTo>
                  <a:lnTo>
                    <a:pt x="106152" y="217825"/>
                  </a:lnTo>
                  <a:lnTo>
                    <a:pt x="121618" y="236415"/>
                  </a:lnTo>
                  <a:lnTo>
                    <a:pt x="137769" y="253969"/>
                  </a:lnTo>
                  <a:lnTo>
                    <a:pt x="154593" y="270510"/>
                  </a:lnTo>
                  <a:lnTo>
                    <a:pt x="172075" y="286061"/>
                  </a:lnTo>
                  <a:lnTo>
                    <a:pt x="190204" y="300645"/>
                  </a:lnTo>
                  <a:lnTo>
                    <a:pt x="208966" y="314287"/>
                  </a:lnTo>
                  <a:lnTo>
                    <a:pt x="228348" y="327009"/>
                  </a:lnTo>
                  <a:lnTo>
                    <a:pt x="248336" y="338835"/>
                  </a:lnTo>
                  <a:lnTo>
                    <a:pt x="268918" y="349788"/>
                  </a:lnTo>
                  <a:lnTo>
                    <a:pt x="290079" y="359891"/>
                  </a:lnTo>
                  <a:lnTo>
                    <a:pt x="311807" y="369169"/>
                  </a:lnTo>
                  <a:lnTo>
                    <a:pt x="334090" y="377644"/>
                  </a:lnTo>
                  <a:lnTo>
                    <a:pt x="356912" y="385340"/>
                  </a:lnTo>
                  <a:lnTo>
                    <a:pt x="380262" y="392280"/>
                  </a:lnTo>
                  <a:lnTo>
                    <a:pt x="404126" y="398488"/>
                  </a:lnTo>
                  <a:lnTo>
                    <a:pt x="428491" y="403987"/>
                  </a:lnTo>
                  <a:lnTo>
                    <a:pt x="453343" y="408800"/>
                  </a:lnTo>
                  <a:lnTo>
                    <a:pt x="478670" y="412951"/>
                  </a:lnTo>
                  <a:lnTo>
                    <a:pt x="504458" y="416464"/>
                  </a:lnTo>
                  <a:lnTo>
                    <a:pt x="530695" y="419361"/>
                  </a:lnTo>
                  <a:lnTo>
                    <a:pt x="557366" y="421666"/>
                  </a:lnTo>
                  <a:lnTo>
                    <a:pt x="584459" y="423403"/>
                  </a:lnTo>
                  <a:lnTo>
                    <a:pt x="611960" y="424594"/>
                  </a:lnTo>
                  <a:lnTo>
                    <a:pt x="639857" y="425264"/>
                  </a:lnTo>
                  <a:lnTo>
                    <a:pt x="668135" y="425436"/>
                  </a:lnTo>
                  <a:lnTo>
                    <a:pt x="696783" y="425133"/>
                  </a:lnTo>
                  <a:lnTo>
                    <a:pt x="725786" y="424378"/>
                  </a:lnTo>
                  <a:lnTo>
                    <a:pt x="755131" y="423195"/>
                  </a:lnTo>
                  <a:lnTo>
                    <a:pt x="784806" y="421608"/>
                  </a:lnTo>
                  <a:lnTo>
                    <a:pt x="814797" y="419639"/>
                  </a:lnTo>
                  <a:lnTo>
                    <a:pt x="845091" y="417313"/>
                  </a:lnTo>
                  <a:lnTo>
                    <a:pt x="875674" y="414651"/>
                  </a:lnTo>
                  <a:lnTo>
                    <a:pt x="906534" y="411679"/>
                  </a:lnTo>
                  <a:lnTo>
                    <a:pt x="937657" y="408420"/>
                  </a:lnTo>
                  <a:lnTo>
                    <a:pt x="969030" y="404896"/>
                  </a:lnTo>
                  <a:lnTo>
                    <a:pt x="1000640" y="401131"/>
                  </a:lnTo>
                  <a:lnTo>
                    <a:pt x="1032473" y="397149"/>
                  </a:lnTo>
                  <a:lnTo>
                    <a:pt x="1064517" y="392972"/>
                  </a:lnTo>
                  <a:lnTo>
                    <a:pt x="1096758" y="388626"/>
                  </a:lnTo>
                  <a:lnTo>
                    <a:pt x="1129183" y="384132"/>
                  </a:lnTo>
                  <a:lnTo>
                    <a:pt x="1161779" y="379514"/>
                  </a:lnTo>
                  <a:lnTo>
                    <a:pt x="1194533" y="374795"/>
                  </a:lnTo>
                  <a:lnTo>
                    <a:pt x="1227431" y="370000"/>
                  </a:lnTo>
                  <a:lnTo>
                    <a:pt x="1260460" y="365151"/>
                  </a:lnTo>
                  <a:lnTo>
                    <a:pt x="1293607" y="360272"/>
                  </a:lnTo>
                  <a:lnTo>
                    <a:pt x="1326859" y="355387"/>
                  </a:lnTo>
                  <a:lnTo>
                    <a:pt x="1360202" y="350517"/>
                  </a:lnTo>
                  <a:lnTo>
                    <a:pt x="1393624" y="345688"/>
                  </a:lnTo>
                  <a:lnTo>
                    <a:pt x="1427112" y="340923"/>
                  </a:lnTo>
                  <a:lnTo>
                    <a:pt x="1460651" y="336244"/>
                  </a:lnTo>
                  <a:lnTo>
                    <a:pt x="1494229" y="331675"/>
                  </a:lnTo>
                  <a:lnTo>
                    <a:pt x="1527832" y="327240"/>
                  </a:lnTo>
                  <a:lnTo>
                    <a:pt x="1561448" y="322962"/>
                  </a:lnTo>
                  <a:lnTo>
                    <a:pt x="1595063" y="318865"/>
                  </a:lnTo>
                  <a:lnTo>
                    <a:pt x="1628664" y="314972"/>
                  </a:lnTo>
                  <a:lnTo>
                    <a:pt x="1662238" y="311305"/>
                  </a:lnTo>
                  <a:lnTo>
                    <a:pt x="1695772" y="307890"/>
                  </a:lnTo>
                  <a:lnTo>
                    <a:pt x="1729251" y="304748"/>
                  </a:lnTo>
                  <a:lnTo>
                    <a:pt x="1762664" y="301904"/>
                  </a:lnTo>
                  <a:lnTo>
                    <a:pt x="1795997" y="299381"/>
                  </a:lnTo>
                  <a:lnTo>
                    <a:pt x="1829237" y="297203"/>
                  </a:lnTo>
                  <a:lnTo>
                    <a:pt x="1862370" y="295392"/>
                  </a:lnTo>
                  <a:lnTo>
                    <a:pt x="1895384" y="293972"/>
                  </a:lnTo>
                  <a:lnTo>
                    <a:pt x="1928265" y="292966"/>
                  </a:lnTo>
                  <a:lnTo>
                    <a:pt x="1960999" y="292399"/>
                  </a:lnTo>
                  <a:lnTo>
                    <a:pt x="1993575" y="292293"/>
                  </a:lnTo>
                  <a:lnTo>
                    <a:pt x="2025978" y="292671"/>
                  </a:lnTo>
                  <a:lnTo>
                    <a:pt x="2058195" y="293558"/>
                  </a:lnTo>
                  <a:lnTo>
                    <a:pt x="2090214" y="294976"/>
                  </a:lnTo>
                  <a:lnTo>
                    <a:pt x="2122020" y="296950"/>
                  </a:lnTo>
                  <a:lnTo>
                    <a:pt x="2153601" y="299501"/>
                  </a:lnTo>
                  <a:lnTo>
                    <a:pt x="2184944" y="302655"/>
                  </a:lnTo>
                  <a:lnTo>
                    <a:pt x="2216035" y="306433"/>
                  </a:lnTo>
                  <a:lnTo>
                    <a:pt x="2246861" y="310861"/>
                  </a:lnTo>
                  <a:lnTo>
                    <a:pt x="2277409" y="315960"/>
                  </a:lnTo>
                  <a:lnTo>
                    <a:pt x="2307666" y="321754"/>
                  </a:lnTo>
                  <a:lnTo>
                    <a:pt x="2337619" y="328268"/>
                  </a:lnTo>
                  <a:lnTo>
                    <a:pt x="2367253" y="335523"/>
                  </a:lnTo>
                  <a:lnTo>
                    <a:pt x="2396557" y="343544"/>
                  </a:lnTo>
                  <a:lnTo>
                    <a:pt x="2425517" y="352355"/>
                  </a:lnTo>
                  <a:lnTo>
                    <a:pt x="2454119" y="361977"/>
                  </a:lnTo>
                  <a:lnTo>
                    <a:pt x="2482351" y="372436"/>
                  </a:lnTo>
                  <a:lnTo>
                    <a:pt x="2510199" y="383753"/>
                  </a:lnTo>
                  <a:lnTo>
                    <a:pt x="2537651" y="395954"/>
                  </a:lnTo>
                  <a:lnTo>
                    <a:pt x="2564692" y="409060"/>
                  </a:lnTo>
                  <a:lnTo>
                    <a:pt x="2591310" y="423096"/>
                  </a:lnTo>
                  <a:lnTo>
                    <a:pt x="2617491" y="438084"/>
                  </a:lnTo>
                  <a:lnTo>
                    <a:pt x="2643223" y="454049"/>
                  </a:lnTo>
                  <a:lnTo>
                    <a:pt x="2668492" y="471014"/>
                  </a:lnTo>
                  <a:lnTo>
                    <a:pt x="2693285" y="489002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108547" y="7285604"/>
              <a:ext cx="2609845" cy="595923"/>
            </a:xfrm>
            <a:custGeom>
              <a:avLst/>
              <a:pathLst>
                <a:path w="2609845" h="595923">
                  <a:moveTo>
                    <a:pt x="0" y="0"/>
                  </a:moveTo>
                  <a:lnTo>
                    <a:pt x="8680" y="28997"/>
                  </a:lnTo>
                  <a:lnTo>
                    <a:pt x="18128" y="56796"/>
                  </a:lnTo>
                  <a:lnTo>
                    <a:pt x="28330" y="83419"/>
                  </a:lnTo>
                  <a:lnTo>
                    <a:pt x="39274" y="108887"/>
                  </a:lnTo>
                  <a:lnTo>
                    <a:pt x="50947" y="133224"/>
                  </a:lnTo>
                  <a:lnTo>
                    <a:pt x="63336" y="156453"/>
                  </a:lnTo>
                  <a:lnTo>
                    <a:pt x="76430" y="178595"/>
                  </a:lnTo>
                  <a:lnTo>
                    <a:pt x="90215" y="199674"/>
                  </a:lnTo>
                  <a:lnTo>
                    <a:pt x="104679" y="219712"/>
                  </a:lnTo>
                  <a:lnTo>
                    <a:pt x="119810" y="238732"/>
                  </a:lnTo>
                  <a:lnTo>
                    <a:pt x="135594" y="256756"/>
                  </a:lnTo>
                  <a:lnTo>
                    <a:pt x="152020" y="273806"/>
                  </a:lnTo>
                  <a:lnTo>
                    <a:pt x="169074" y="289906"/>
                  </a:lnTo>
                  <a:lnTo>
                    <a:pt x="186745" y="305078"/>
                  </a:lnTo>
                  <a:lnTo>
                    <a:pt x="205019" y="319345"/>
                  </a:lnTo>
                  <a:lnTo>
                    <a:pt x="223885" y="332728"/>
                  </a:lnTo>
                  <a:lnTo>
                    <a:pt x="243328" y="345252"/>
                  </a:lnTo>
                  <a:lnTo>
                    <a:pt x="263338" y="356937"/>
                  </a:lnTo>
                  <a:lnTo>
                    <a:pt x="283901" y="367807"/>
                  </a:lnTo>
                  <a:lnTo>
                    <a:pt x="305005" y="377885"/>
                  </a:lnTo>
                  <a:lnTo>
                    <a:pt x="326638" y="387193"/>
                  </a:lnTo>
                  <a:lnTo>
                    <a:pt x="348786" y="395753"/>
                  </a:lnTo>
                  <a:lnTo>
                    <a:pt x="371437" y="403589"/>
                  </a:lnTo>
                  <a:lnTo>
                    <a:pt x="394579" y="410722"/>
                  </a:lnTo>
                  <a:lnTo>
                    <a:pt x="418198" y="417176"/>
                  </a:lnTo>
                  <a:lnTo>
                    <a:pt x="442284" y="422972"/>
                  </a:lnTo>
                  <a:lnTo>
                    <a:pt x="466822" y="428134"/>
                  </a:lnTo>
                  <a:lnTo>
                    <a:pt x="491800" y="432684"/>
                  </a:lnTo>
                  <a:lnTo>
                    <a:pt x="517207" y="436644"/>
                  </a:lnTo>
                  <a:lnTo>
                    <a:pt x="543029" y="440038"/>
                  </a:lnTo>
                  <a:lnTo>
                    <a:pt x="569253" y="442888"/>
                  </a:lnTo>
                  <a:lnTo>
                    <a:pt x="595867" y="445216"/>
                  </a:lnTo>
                  <a:lnTo>
                    <a:pt x="622860" y="447045"/>
                  </a:lnTo>
                  <a:lnTo>
                    <a:pt x="650217" y="448397"/>
                  </a:lnTo>
                  <a:lnTo>
                    <a:pt x="677926" y="449296"/>
                  </a:lnTo>
                  <a:lnTo>
                    <a:pt x="705976" y="449763"/>
                  </a:lnTo>
                  <a:lnTo>
                    <a:pt x="734353" y="449821"/>
                  </a:lnTo>
                  <a:lnTo>
                    <a:pt x="763044" y="449494"/>
                  </a:lnTo>
                  <a:lnTo>
                    <a:pt x="792038" y="448803"/>
                  </a:lnTo>
                  <a:lnTo>
                    <a:pt x="821322" y="447770"/>
                  </a:lnTo>
                  <a:lnTo>
                    <a:pt x="850883" y="446420"/>
                  </a:lnTo>
                  <a:lnTo>
                    <a:pt x="880708" y="444773"/>
                  </a:lnTo>
                  <a:lnTo>
                    <a:pt x="910785" y="442853"/>
                  </a:lnTo>
                  <a:lnTo>
                    <a:pt x="941102" y="440683"/>
                  </a:lnTo>
                  <a:lnTo>
                    <a:pt x="971646" y="438284"/>
                  </a:lnTo>
                  <a:lnTo>
                    <a:pt x="1002404" y="435680"/>
                  </a:lnTo>
                  <a:lnTo>
                    <a:pt x="1033363" y="432893"/>
                  </a:lnTo>
                  <a:lnTo>
                    <a:pt x="1064512" y="429946"/>
                  </a:lnTo>
                  <a:lnTo>
                    <a:pt x="1095838" y="426861"/>
                  </a:lnTo>
                  <a:lnTo>
                    <a:pt x="1127328" y="423660"/>
                  </a:lnTo>
                  <a:lnTo>
                    <a:pt x="1158969" y="420367"/>
                  </a:lnTo>
                  <a:lnTo>
                    <a:pt x="1190749" y="417004"/>
                  </a:lnTo>
                  <a:lnTo>
                    <a:pt x="1222656" y="413594"/>
                  </a:lnTo>
                  <a:lnTo>
                    <a:pt x="1254677" y="410158"/>
                  </a:lnTo>
                  <a:lnTo>
                    <a:pt x="1286799" y="406721"/>
                  </a:lnTo>
                  <a:lnTo>
                    <a:pt x="1319009" y="403303"/>
                  </a:lnTo>
                  <a:lnTo>
                    <a:pt x="1351296" y="399929"/>
                  </a:lnTo>
                  <a:lnTo>
                    <a:pt x="1383647" y="396619"/>
                  </a:lnTo>
                  <a:lnTo>
                    <a:pt x="1416048" y="393398"/>
                  </a:lnTo>
                  <a:lnTo>
                    <a:pt x="1448489" y="390288"/>
                  </a:lnTo>
                  <a:lnTo>
                    <a:pt x="1480955" y="387310"/>
                  </a:lnTo>
                  <a:lnTo>
                    <a:pt x="1513434" y="384488"/>
                  </a:lnTo>
                  <a:lnTo>
                    <a:pt x="1545915" y="381845"/>
                  </a:lnTo>
                  <a:lnTo>
                    <a:pt x="1578383" y="379403"/>
                  </a:lnTo>
                  <a:lnTo>
                    <a:pt x="1610828" y="377184"/>
                  </a:lnTo>
                  <a:lnTo>
                    <a:pt x="1643235" y="375211"/>
                  </a:lnTo>
                  <a:lnTo>
                    <a:pt x="1675594" y="373506"/>
                  </a:lnTo>
                  <a:lnTo>
                    <a:pt x="1707890" y="372093"/>
                  </a:lnTo>
                  <a:lnTo>
                    <a:pt x="1740112" y="370994"/>
                  </a:lnTo>
                  <a:lnTo>
                    <a:pt x="1772247" y="370231"/>
                  </a:lnTo>
                  <a:lnTo>
                    <a:pt x="1804282" y="369827"/>
                  </a:lnTo>
                  <a:lnTo>
                    <a:pt x="1836205" y="369805"/>
                  </a:lnTo>
                  <a:lnTo>
                    <a:pt x="1868003" y="370186"/>
                  </a:lnTo>
                  <a:lnTo>
                    <a:pt x="1899664" y="370995"/>
                  </a:lnTo>
                  <a:lnTo>
                    <a:pt x="1931175" y="372252"/>
                  </a:lnTo>
                  <a:lnTo>
                    <a:pt x="1962524" y="373982"/>
                  </a:lnTo>
                  <a:lnTo>
                    <a:pt x="1993698" y="376206"/>
                  </a:lnTo>
                  <a:lnTo>
                    <a:pt x="2024684" y="378947"/>
                  </a:lnTo>
                  <a:lnTo>
                    <a:pt x="2055471" y="382227"/>
                  </a:lnTo>
                  <a:lnTo>
                    <a:pt x="2086044" y="386070"/>
                  </a:lnTo>
                  <a:lnTo>
                    <a:pt x="2116393" y="390498"/>
                  </a:lnTo>
                  <a:lnTo>
                    <a:pt x="2146504" y="395532"/>
                  </a:lnTo>
                  <a:lnTo>
                    <a:pt x="2176364" y="401197"/>
                  </a:lnTo>
                  <a:lnTo>
                    <a:pt x="2205962" y="407514"/>
                  </a:lnTo>
                  <a:lnTo>
                    <a:pt x="2235284" y="414506"/>
                  </a:lnTo>
                  <a:lnTo>
                    <a:pt x="2264318" y="422196"/>
                  </a:lnTo>
                  <a:lnTo>
                    <a:pt x="2293052" y="430606"/>
                  </a:lnTo>
                  <a:lnTo>
                    <a:pt x="2321473" y="439759"/>
                  </a:lnTo>
                  <a:lnTo>
                    <a:pt x="2349568" y="449677"/>
                  </a:lnTo>
                  <a:lnTo>
                    <a:pt x="2377324" y="460384"/>
                  </a:lnTo>
                  <a:lnTo>
                    <a:pt x="2404730" y="471900"/>
                  </a:lnTo>
                  <a:lnTo>
                    <a:pt x="2431773" y="484250"/>
                  </a:lnTo>
                  <a:lnTo>
                    <a:pt x="2458440" y="497456"/>
                  </a:lnTo>
                  <a:lnTo>
                    <a:pt x="2484718" y="511540"/>
                  </a:lnTo>
                  <a:lnTo>
                    <a:pt x="2510596" y="526524"/>
                  </a:lnTo>
                  <a:lnTo>
                    <a:pt x="2536060" y="542432"/>
                  </a:lnTo>
                  <a:lnTo>
                    <a:pt x="2561098" y="559287"/>
                  </a:lnTo>
                  <a:lnTo>
                    <a:pt x="2585697" y="577109"/>
                  </a:lnTo>
                  <a:lnTo>
                    <a:pt x="2609845" y="595923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108547" y="7285604"/>
              <a:ext cx="2522879" cy="699997"/>
            </a:xfrm>
            <a:custGeom>
              <a:avLst/>
              <a:pathLst>
                <a:path w="2522879" h="699997">
                  <a:moveTo>
                    <a:pt x="0" y="0"/>
                  </a:moveTo>
                  <a:lnTo>
                    <a:pt x="8660" y="29021"/>
                  </a:lnTo>
                  <a:lnTo>
                    <a:pt x="18049" y="56891"/>
                  </a:lnTo>
                  <a:lnTo>
                    <a:pt x="28153" y="83630"/>
                  </a:lnTo>
                  <a:lnTo>
                    <a:pt x="38961" y="109261"/>
                  </a:lnTo>
                  <a:lnTo>
                    <a:pt x="50462" y="133805"/>
                  </a:lnTo>
                  <a:lnTo>
                    <a:pt x="62642" y="157284"/>
                  </a:lnTo>
                  <a:lnTo>
                    <a:pt x="75490" y="179720"/>
                  </a:lnTo>
                  <a:lnTo>
                    <a:pt x="88995" y="201135"/>
                  </a:lnTo>
                  <a:lnTo>
                    <a:pt x="103144" y="221550"/>
                  </a:lnTo>
                  <a:lnTo>
                    <a:pt x="117925" y="240987"/>
                  </a:lnTo>
                  <a:lnTo>
                    <a:pt x="133328" y="259468"/>
                  </a:lnTo>
                  <a:lnTo>
                    <a:pt x="149339" y="277015"/>
                  </a:lnTo>
                  <a:lnTo>
                    <a:pt x="165946" y="293650"/>
                  </a:lnTo>
                  <a:lnTo>
                    <a:pt x="183139" y="309393"/>
                  </a:lnTo>
                  <a:lnTo>
                    <a:pt x="200905" y="324268"/>
                  </a:lnTo>
                  <a:lnTo>
                    <a:pt x="219233" y="338296"/>
                  </a:lnTo>
                  <a:lnTo>
                    <a:pt x="238109" y="351498"/>
                  </a:lnTo>
                  <a:lnTo>
                    <a:pt x="257523" y="363896"/>
                  </a:lnTo>
                  <a:lnTo>
                    <a:pt x="277463" y="375513"/>
                  </a:lnTo>
                  <a:lnTo>
                    <a:pt x="297916" y="386369"/>
                  </a:lnTo>
                  <a:lnTo>
                    <a:pt x="318871" y="396488"/>
                  </a:lnTo>
                  <a:lnTo>
                    <a:pt x="340316" y="405889"/>
                  </a:lnTo>
                  <a:lnTo>
                    <a:pt x="362239" y="414596"/>
                  </a:lnTo>
                  <a:lnTo>
                    <a:pt x="384628" y="422630"/>
                  </a:lnTo>
                  <a:lnTo>
                    <a:pt x="407471" y="430013"/>
                  </a:lnTo>
                  <a:lnTo>
                    <a:pt x="430757" y="436767"/>
                  </a:lnTo>
                  <a:lnTo>
                    <a:pt x="454473" y="442912"/>
                  </a:lnTo>
                  <a:lnTo>
                    <a:pt x="478608" y="448472"/>
                  </a:lnTo>
                  <a:lnTo>
                    <a:pt x="503149" y="453468"/>
                  </a:lnTo>
                  <a:lnTo>
                    <a:pt x="528085" y="457921"/>
                  </a:lnTo>
                  <a:lnTo>
                    <a:pt x="553405" y="461854"/>
                  </a:lnTo>
                  <a:lnTo>
                    <a:pt x="579095" y="465288"/>
                  </a:lnTo>
                  <a:lnTo>
                    <a:pt x="605144" y="468245"/>
                  </a:lnTo>
                  <a:lnTo>
                    <a:pt x="631541" y="470747"/>
                  </a:lnTo>
                  <a:lnTo>
                    <a:pt x="658273" y="472815"/>
                  </a:lnTo>
                  <a:lnTo>
                    <a:pt x="685329" y="474472"/>
                  </a:lnTo>
                  <a:lnTo>
                    <a:pt x="712696" y="475738"/>
                  </a:lnTo>
                  <a:lnTo>
                    <a:pt x="740363" y="476637"/>
                  </a:lnTo>
                  <a:lnTo>
                    <a:pt x="768318" y="477189"/>
                  </a:lnTo>
                  <a:lnTo>
                    <a:pt x="796549" y="477417"/>
                  </a:lnTo>
                  <a:lnTo>
                    <a:pt x="825044" y="477342"/>
                  </a:lnTo>
                  <a:lnTo>
                    <a:pt x="853791" y="476985"/>
                  </a:lnTo>
                  <a:lnTo>
                    <a:pt x="882778" y="476370"/>
                  </a:lnTo>
                  <a:lnTo>
                    <a:pt x="911994" y="475517"/>
                  </a:lnTo>
                  <a:lnTo>
                    <a:pt x="941426" y="474448"/>
                  </a:lnTo>
                  <a:lnTo>
                    <a:pt x="971063" y="473186"/>
                  </a:lnTo>
                  <a:lnTo>
                    <a:pt x="1000893" y="471751"/>
                  </a:lnTo>
                  <a:lnTo>
                    <a:pt x="1030904" y="470166"/>
                  </a:lnTo>
                  <a:lnTo>
                    <a:pt x="1061084" y="468452"/>
                  </a:lnTo>
                  <a:lnTo>
                    <a:pt x="1091420" y="466631"/>
                  </a:lnTo>
                  <a:lnTo>
                    <a:pt x="1121903" y="464725"/>
                  </a:lnTo>
                  <a:lnTo>
                    <a:pt x="1152518" y="462756"/>
                  </a:lnTo>
                  <a:lnTo>
                    <a:pt x="1183255" y="460746"/>
                  </a:lnTo>
                  <a:lnTo>
                    <a:pt x="1214101" y="458716"/>
                  </a:lnTo>
                  <a:lnTo>
                    <a:pt x="1245045" y="456687"/>
                  </a:lnTo>
                  <a:lnTo>
                    <a:pt x="1276075" y="454683"/>
                  </a:lnTo>
                  <a:lnTo>
                    <a:pt x="1307179" y="452724"/>
                  </a:lnTo>
                  <a:lnTo>
                    <a:pt x="1338345" y="450833"/>
                  </a:lnTo>
                  <a:lnTo>
                    <a:pt x="1369561" y="449030"/>
                  </a:lnTo>
                  <a:lnTo>
                    <a:pt x="1400815" y="447339"/>
                  </a:lnTo>
                  <a:lnTo>
                    <a:pt x="1432096" y="445780"/>
                  </a:lnTo>
                  <a:lnTo>
                    <a:pt x="1463391" y="444376"/>
                  </a:lnTo>
                  <a:lnTo>
                    <a:pt x="1494689" y="443148"/>
                  </a:lnTo>
                  <a:lnTo>
                    <a:pt x="1525977" y="442118"/>
                  </a:lnTo>
                  <a:lnTo>
                    <a:pt x="1557245" y="441307"/>
                  </a:lnTo>
                  <a:lnTo>
                    <a:pt x="1588479" y="440739"/>
                  </a:lnTo>
                  <a:lnTo>
                    <a:pt x="1619668" y="440433"/>
                  </a:lnTo>
                  <a:lnTo>
                    <a:pt x="1650801" y="440413"/>
                  </a:lnTo>
                  <a:lnTo>
                    <a:pt x="1681865" y="440699"/>
                  </a:lnTo>
                  <a:lnTo>
                    <a:pt x="1712848" y="441315"/>
                  </a:lnTo>
                  <a:lnTo>
                    <a:pt x="1743739" y="442280"/>
                  </a:lnTo>
                  <a:lnTo>
                    <a:pt x="1774525" y="443618"/>
                  </a:lnTo>
                  <a:lnTo>
                    <a:pt x="1805195" y="445350"/>
                  </a:lnTo>
                  <a:lnTo>
                    <a:pt x="1835737" y="447497"/>
                  </a:lnTo>
                  <a:lnTo>
                    <a:pt x="1866139" y="450083"/>
                  </a:lnTo>
                  <a:lnTo>
                    <a:pt x="1896389" y="453127"/>
                  </a:lnTo>
                  <a:lnTo>
                    <a:pt x="1926475" y="456652"/>
                  </a:lnTo>
                  <a:lnTo>
                    <a:pt x="1956386" y="460681"/>
                  </a:lnTo>
                  <a:lnTo>
                    <a:pt x="1986109" y="465234"/>
                  </a:lnTo>
                  <a:lnTo>
                    <a:pt x="2015633" y="470333"/>
                  </a:lnTo>
                  <a:lnTo>
                    <a:pt x="2044945" y="476001"/>
                  </a:lnTo>
                  <a:lnTo>
                    <a:pt x="2074034" y="482258"/>
                  </a:lnTo>
                  <a:lnTo>
                    <a:pt x="2102888" y="489127"/>
                  </a:lnTo>
                  <a:lnTo>
                    <a:pt x="2131495" y="496630"/>
                  </a:lnTo>
                  <a:lnTo>
                    <a:pt x="2159843" y="504788"/>
                  </a:lnTo>
                  <a:lnTo>
                    <a:pt x="2187920" y="513623"/>
                  </a:lnTo>
                  <a:lnTo>
                    <a:pt x="2215715" y="523157"/>
                  </a:lnTo>
                  <a:lnTo>
                    <a:pt x="2243215" y="533411"/>
                  </a:lnTo>
                  <a:lnTo>
                    <a:pt x="2270409" y="544408"/>
                  </a:lnTo>
                  <a:lnTo>
                    <a:pt x="2297284" y="556169"/>
                  </a:lnTo>
                  <a:lnTo>
                    <a:pt x="2323829" y="568716"/>
                  </a:lnTo>
                  <a:lnTo>
                    <a:pt x="2350033" y="582070"/>
                  </a:lnTo>
                  <a:lnTo>
                    <a:pt x="2375882" y="596254"/>
                  </a:lnTo>
                  <a:lnTo>
                    <a:pt x="2401365" y="611290"/>
                  </a:lnTo>
                  <a:lnTo>
                    <a:pt x="2426471" y="627198"/>
                  </a:lnTo>
                  <a:lnTo>
                    <a:pt x="2451187" y="644001"/>
                  </a:lnTo>
                  <a:lnTo>
                    <a:pt x="2475502" y="661721"/>
                  </a:lnTo>
                  <a:lnTo>
                    <a:pt x="2499403" y="680379"/>
                  </a:lnTo>
                  <a:lnTo>
                    <a:pt x="2522879" y="699997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108547" y="7285604"/>
              <a:ext cx="2432483" cy="801106"/>
            </a:xfrm>
            <a:custGeom>
              <a:avLst/>
              <a:pathLst>
                <a:path w="2432483" h="801106">
                  <a:moveTo>
                    <a:pt x="0" y="0"/>
                  </a:moveTo>
                  <a:lnTo>
                    <a:pt x="8640" y="29044"/>
                  </a:lnTo>
                  <a:lnTo>
                    <a:pt x="17967" y="56982"/>
                  </a:lnTo>
                  <a:lnTo>
                    <a:pt x="27970" y="83835"/>
                  </a:lnTo>
                  <a:lnTo>
                    <a:pt x="38637" y="109624"/>
                  </a:lnTo>
                  <a:lnTo>
                    <a:pt x="49957" y="134369"/>
                  </a:lnTo>
                  <a:lnTo>
                    <a:pt x="61920" y="158092"/>
                  </a:lnTo>
                  <a:lnTo>
                    <a:pt x="74513" y="180813"/>
                  </a:lnTo>
                  <a:lnTo>
                    <a:pt x="87726" y="202554"/>
                  </a:lnTo>
                  <a:lnTo>
                    <a:pt x="101548" y="223335"/>
                  </a:lnTo>
                  <a:lnTo>
                    <a:pt x="115967" y="243178"/>
                  </a:lnTo>
                  <a:lnTo>
                    <a:pt x="130972" y="262104"/>
                  </a:lnTo>
                  <a:lnTo>
                    <a:pt x="146552" y="280133"/>
                  </a:lnTo>
                  <a:lnTo>
                    <a:pt x="162695" y="297286"/>
                  </a:lnTo>
                  <a:lnTo>
                    <a:pt x="179392" y="313585"/>
                  </a:lnTo>
                  <a:lnTo>
                    <a:pt x="196629" y="329051"/>
                  </a:lnTo>
                  <a:lnTo>
                    <a:pt x="214397" y="343704"/>
                  </a:lnTo>
                  <a:lnTo>
                    <a:pt x="232684" y="357566"/>
                  </a:lnTo>
                  <a:lnTo>
                    <a:pt x="251479" y="370657"/>
                  </a:lnTo>
                  <a:lnTo>
                    <a:pt x="270770" y="382999"/>
                  </a:lnTo>
                  <a:lnTo>
                    <a:pt x="290547" y="394612"/>
                  </a:lnTo>
                  <a:lnTo>
                    <a:pt x="310798" y="405518"/>
                  </a:lnTo>
                  <a:lnTo>
                    <a:pt x="331512" y="415737"/>
                  </a:lnTo>
                  <a:lnTo>
                    <a:pt x="352678" y="425290"/>
                  </a:lnTo>
                  <a:lnTo>
                    <a:pt x="374284" y="434200"/>
                  </a:lnTo>
                  <a:lnTo>
                    <a:pt x="396321" y="442485"/>
                  </a:lnTo>
                  <a:lnTo>
                    <a:pt x="418775" y="450168"/>
                  </a:lnTo>
                  <a:lnTo>
                    <a:pt x="441637" y="457270"/>
                  </a:lnTo>
                  <a:lnTo>
                    <a:pt x="464894" y="463811"/>
                  </a:lnTo>
                  <a:lnTo>
                    <a:pt x="488537" y="469812"/>
                  </a:lnTo>
                  <a:lnTo>
                    <a:pt x="512553" y="475295"/>
                  </a:lnTo>
                  <a:lnTo>
                    <a:pt x="536931" y="480280"/>
                  </a:lnTo>
                  <a:lnTo>
                    <a:pt x="561661" y="484788"/>
                  </a:lnTo>
                  <a:lnTo>
                    <a:pt x="586730" y="488841"/>
                  </a:lnTo>
                  <a:lnTo>
                    <a:pt x="612129" y="492460"/>
                  </a:lnTo>
                  <a:lnTo>
                    <a:pt x="637845" y="495664"/>
                  </a:lnTo>
                  <a:lnTo>
                    <a:pt x="663868" y="498477"/>
                  </a:lnTo>
                  <a:lnTo>
                    <a:pt x="690185" y="500917"/>
                  </a:lnTo>
                  <a:lnTo>
                    <a:pt x="716787" y="503007"/>
                  </a:lnTo>
                  <a:lnTo>
                    <a:pt x="743662" y="504767"/>
                  </a:lnTo>
                  <a:lnTo>
                    <a:pt x="770799" y="506219"/>
                  </a:lnTo>
                  <a:lnTo>
                    <a:pt x="798186" y="507383"/>
                  </a:lnTo>
                  <a:lnTo>
                    <a:pt x="825812" y="508280"/>
                  </a:lnTo>
                  <a:lnTo>
                    <a:pt x="853667" y="508932"/>
                  </a:lnTo>
                  <a:lnTo>
                    <a:pt x="881738" y="509359"/>
                  </a:lnTo>
                  <a:lnTo>
                    <a:pt x="910016" y="509582"/>
                  </a:lnTo>
                  <a:lnTo>
                    <a:pt x="938488" y="509623"/>
                  </a:lnTo>
                  <a:lnTo>
                    <a:pt x="967143" y="509502"/>
                  </a:lnTo>
                  <a:lnTo>
                    <a:pt x="995970" y="509240"/>
                  </a:lnTo>
                  <a:lnTo>
                    <a:pt x="1024959" y="508858"/>
                  </a:lnTo>
                  <a:lnTo>
                    <a:pt x="1054097" y="508378"/>
                  </a:lnTo>
                  <a:lnTo>
                    <a:pt x="1083375" y="507820"/>
                  </a:lnTo>
                  <a:lnTo>
                    <a:pt x="1112779" y="507205"/>
                  </a:lnTo>
                  <a:lnTo>
                    <a:pt x="1142300" y="506555"/>
                  </a:lnTo>
                  <a:lnTo>
                    <a:pt x="1171926" y="505890"/>
                  </a:lnTo>
                  <a:lnTo>
                    <a:pt x="1201646" y="505231"/>
                  </a:lnTo>
                  <a:lnTo>
                    <a:pt x="1231448" y="504599"/>
                  </a:lnTo>
                  <a:lnTo>
                    <a:pt x="1261323" y="504016"/>
                  </a:lnTo>
                  <a:lnTo>
                    <a:pt x="1291257" y="503502"/>
                  </a:lnTo>
                  <a:lnTo>
                    <a:pt x="1321241" y="503078"/>
                  </a:lnTo>
                  <a:lnTo>
                    <a:pt x="1351262" y="502765"/>
                  </a:lnTo>
                  <a:lnTo>
                    <a:pt x="1381311" y="502585"/>
                  </a:lnTo>
                  <a:lnTo>
                    <a:pt x="1411375" y="502557"/>
                  </a:lnTo>
                  <a:lnTo>
                    <a:pt x="1441443" y="502704"/>
                  </a:lnTo>
                  <a:lnTo>
                    <a:pt x="1471505" y="503046"/>
                  </a:lnTo>
                  <a:lnTo>
                    <a:pt x="1501549" y="503605"/>
                  </a:lnTo>
                  <a:lnTo>
                    <a:pt x="1531563" y="504400"/>
                  </a:lnTo>
                  <a:lnTo>
                    <a:pt x="1561538" y="505454"/>
                  </a:lnTo>
                  <a:lnTo>
                    <a:pt x="1591461" y="506787"/>
                  </a:lnTo>
                  <a:lnTo>
                    <a:pt x="1621321" y="508419"/>
                  </a:lnTo>
                  <a:lnTo>
                    <a:pt x="1651107" y="510374"/>
                  </a:lnTo>
                  <a:lnTo>
                    <a:pt x="1680808" y="512670"/>
                  </a:lnTo>
                  <a:lnTo>
                    <a:pt x="1710413" y="515329"/>
                  </a:lnTo>
                  <a:lnTo>
                    <a:pt x="1739910" y="518373"/>
                  </a:lnTo>
                  <a:lnTo>
                    <a:pt x="1769289" y="521821"/>
                  </a:lnTo>
                  <a:lnTo>
                    <a:pt x="1798538" y="525696"/>
                  </a:lnTo>
                  <a:lnTo>
                    <a:pt x="1827646" y="530018"/>
                  </a:lnTo>
                  <a:lnTo>
                    <a:pt x="1856602" y="534808"/>
                  </a:lnTo>
                  <a:lnTo>
                    <a:pt x="1885394" y="540087"/>
                  </a:lnTo>
                  <a:lnTo>
                    <a:pt x="1914012" y="545876"/>
                  </a:lnTo>
                  <a:lnTo>
                    <a:pt x="1942444" y="552196"/>
                  </a:lnTo>
                  <a:lnTo>
                    <a:pt x="1970680" y="559068"/>
                  </a:lnTo>
                  <a:lnTo>
                    <a:pt x="1998707" y="566514"/>
                  </a:lnTo>
                  <a:lnTo>
                    <a:pt x="2026514" y="574553"/>
                  </a:lnTo>
                  <a:lnTo>
                    <a:pt x="2054092" y="583208"/>
                  </a:lnTo>
                  <a:lnTo>
                    <a:pt x="2081427" y="592498"/>
                  </a:lnTo>
                  <a:lnTo>
                    <a:pt x="2108510" y="602446"/>
                  </a:lnTo>
                  <a:lnTo>
                    <a:pt x="2135328" y="613071"/>
                  </a:lnTo>
                  <a:lnTo>
                    <a:pt x="2161872" y="624396"/>
                  </a:lnTo>
                  <a:lnTo>
                    <a:pt x="2188129" y="636441"/>
                  </a:lnTo>
                  <a:lnTo>
                    <a:pt x="2214088" y="649226"/>
                  </a:lnTo>
                  <a:lnTo>
                    <a:pt x="2239739" y="662774"/>
                  </a:lnTo>
                  <a:lnTo>
                    <a:pt x="2265069" y="677105"/>
                  </a:lnTo>
                  <a:lnTo>
                    <a:pt x="2290069" y="692239"/>
                  </a:lnTo>
                  <a:lnTo>
                    <a:pt x="2314726" y="708199"/>
                  </a:lnTo>
                  <a:lnTo>
                    <a:pt x="2339029" y="725004"/>
                  </a:lnTo>
                  <a:lnTo>
                    <a:pt x="2362968" y="742677"/>
                  </a:lnTo>
                  <a:lnTo>
                    <a:pt x="2386530" y="761237"/>
                  </a:lnTo>
                  <a:lnTo>
                    <a:pt x="2409706" y="780707"/>
                  </a:lnTo>
                  <a:lnTo>
                    <a:pt x="2432483" y="801106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108547" y="7285604"/>
              <a:ext cx="2338760" cy="899139"/>
            </a:xfrm>
            <a:custGeom>
              <a:avLst/>
              <a:pathLst>
                <a:path w="2338760" h="899139">
                  <a:moveTo>
                    <a:pt x="0" y="0"/>
                  </a:moveTo>
                  <a:lnTo>
                    <a:pt x="8618" y="29067"/>
                  </a:lnTo>
                  <a:lnTo>
                    <a:pt x="17882" y="57071"/>
                  </a:lnTo>
                  <a:lnTo>
                    <a:pt x="27779" y="84034"/>
                  </a:lnTo>
                  <a:lnTo>
                    <a:pt x="38300" y="109976"/>
                  </a:lnTo>
                  <a:lnTo>
                    <a:pt x="49434" y="134916"/>
                  </a:lnTo>
                  <a:lnTo>
                    <a:pt x="61171" y="158874"/>
                  </a:lnTo>
                  <a:lnTo>
                    <a:pt x="73500" y="181872"/>
                  </a:lnTo>
                  <a:lnTo>
                    <a:pt x="86411" y="203929"/>
                  </a:lnTo>
                  <a:lnTo>
                    <a:pt x="99893" y="225066"/>
                  </a:lnTo>
                  <a:lnTo>
                    <a:pt x="113936" y="245302"/>
                  </a:lnTo>
                  <a:lnTo>
                    <a:pt x="128529" y="264659"/>
                  </a:lnTo>
                  <a:lnTo>
                    <a:pt x="143662" y="283155"/>
                  </a:lnTo>
                  <a:lnTo>
                    <a:pt x="159324" y="300812"/>
                  </a:lnTo>
                  <a:lnTo>
                    <a:pt x="175506" y="317650"/>
                  </a:lnTo>
                  <a:lnTo>
                    <a:pt x="192196" y="333688"/>
                  </a:lnTo>
                  <a:lnTo>
                    <a:pt x="209384" y="348948"/>
                  </a:lnTo>
                  <a:lnTo>
                    <a:pt x="227059" y="363449"/>
                  </a:lnTo>
                  <a:lnTo>
                    <a:pt x="245212" y="377212"/>
                  </a:lnTo>
                  <a:lnTo>
                    <a:pt x="263831" y="390257"/>
                  </a:lnTo>
                  <a:lnTo>
                    <a:pt x="282906" y="402604"/>
                  </a:lnTo>
                  <a:lnTo>
                    <a:pt x="302427" y="414273"/>
                  </a:lnTo>
                  <a:lnTo>
                    <a:pt x="322384" y="425285"/>
                  </a:lnTo>
                  <a:lnTo>
                    <a:pt x="342765" y="435659"/>
                  </a:lnTo>
                  <a:lnTo>
                    <a:pt x="363560" y="445417"/>
                  </a:lnTo>
                  <a:lnTo>
                    <a:pt x="384760" y="454578"/>
                  </a:lnTo>
                  <a:lnTo>
                    <a:pt x="406353" y="463162"/>
                  </a:lnTo>
                  <a:lnTo>
                    <a:pt x="428328" y="471190"/>
                  </a:lnTo>
                  <a:lnTo>
                    <a:pt x="450677" y="478682"/>
                  </a:lnTo>
                  <a:lnTo>
                    <a:pt x="473387" y="485659"/>
                  </a:lnTo>
                  <a:lnTo>
                    <a:pt x="496449" y="492139"/>
                  </a:lnTo>
                  <a:lnTo>
                    <a:pt x="519851" y="498145"/>
                  </a:lnTo>
                  <a:lnTo>
                    <a:pt x="543585" y="503695"/>
                  </a:lnTo>
                  <a:lnTo>
                    <a:pt x="567639" y="508811"/>
                  </a:lnTo>
                  <a:lnTo>
                    <a:pt x="592002" y="513512"/>
                  </a:lnTo>
                  <a:lnTo>
                    <a:pt x="616665" y="517819"/>
                  </a:lnTo>
                  <a:lnTo>
                    <a:pt x="641616" y="521751"/>
                  </a:lnTo>
                  <a:lnTo>
                    <a:pt x="666846" y="525330"/>
                  </a:lnTo>
                  <a:lnTo>
                    <a:pt x="692344" y="528575"/>
                  </a:lnTo>
                  <a:lnTo>
                    <a:pt x="718099" y="531506"/>
                  </a:lnTo>
                  <a:lnTo>
                    <a:pt x="744101" y="534145"/>
                  </a:lnTo>
                  <a:lnTo>
                    <a:pt x="770339" y="536510"/>
                  </a:lnTo>
                  <a:lnTo>
                    <a:pt x="796804" y="538623"/>
                  </a:lnTo>
                  <a:lnTo>
                    <a:pt x="823484" y="540503"/>
                  </a:lnTo>
                  <a:lnTo>
                    <a:pt x="850369" y="542171"/>
                  </a:lnTo>
                  <a:lnTo>
                    <a:pt x="877448" y="543647"/>
                  </a:lnTo>
                  <a:lnTo>
                    <a:pt x="904712" y="544951"/>
                  </a:lnTo>
                  <a:lnTo>
                    <a:pt x="932150" y="546104"/>
                  </a:lnTo>
                  <a:lnTo>
                    <a:pt x="959751" y="547125"/>
                  </a:lnTo>
                  <a:lnTo>
                    <a:pt x="987504" y="548035"/>
                  </a:lnTo>
                  <a:lnTo>
                    <a:pt x="1015400" y="548855"/>
                  </a:lnTo>
                  <a:lnTo>
                    <a:pt x="1043428" y="549603"/>
                  </a:lnTo>
                  <a:lnTo>
                    <a:pt x="1071577" y="550302"/>
                  </a:lnTo>
                  <a:lnTo>
                    <a:pt x="1099837" y="550970"/>
                  </a:lnTo>
                  <a:lnTo>
                    <a:pt x="1128198" y="551629"/>
                  </a:lnTo>
                  <a:lnTo>
                    <a:pt x="1156648" y="552297"/>
                  </a:lnTo>
                  <a:lnTo>
                    <a:pt x="1185178" y="552997"/>
                  </a:lnTo>
                  <a:lnTo>
                    <a:pt x="1213778" y="553747"/>
                  </a:lnTo>
                  <a:lnTo>
                    <a:pt x="1242435" y="554568"/>
                  </a:lnTo>
                  <a:lnTo>
                    <a:pt x="1271141" y="555481"/>
                  </a:lnTo>
                  <a:lnTo>
                    <a:pt x="1299885" y="556505"/>
                  </a:lnTo>
                  <a:lnTo>
                    <a:pt x="1328656" y="557661"/>
                  </a:lnTo>
                  <a:lnTo>
                    <a:pt x="1357444" y="558969"/>
                  </a:lnTo>
                  <a:lnTo>
                    <a:pt x="1386238" y="560449"/>
                  </a:lnTo>
                  <a:lnTo>
                    <a:pt x="1415027" y="562121"/>
                  </a:lnTo>
                  <a:lnTo>
                    <a:pt x="1443802" y="564006"/>
                  </a:lnTo>
                  <a:lnTo>
                    <a:pt x="1472553" y="566124"/>
                  </a:lnTo>
                  <a:lnTo>
                    <a:pt x="1501267" y="568496"/>
                  </a:lnTo>
                  <a:lnTo>
                    <a:pt x="1529936" y="571140"/>
                  </a:lnTo>
                  <a:lnTo>
                    <a:pt x="1558548" y="574079"/>
                  </a:lnTo>
                  <a:lnTo>
                    <a:pt x="1587093" y="577331"/>
                  </a:lnTo>
                  <a:lnTo>
                    <a:pt x="1615561" y="580917"/>
                  </a:lnTo>
                  <a:lnTo>
                    <a:pt x="1643941" y="584858"/>
                  </a:lnTo>
                  <a:lnTo>
                    <a:pt x="1672222" y="589173"/>
                  </a:lnTo>
                  <a:lnTo>
                    <a:pt x="1700395" y="593883"/>
                  </a:lnTo>
                  <a:lnTo>
                    <a:pt x="1728449" y="599008"/>
                  </a:lnTo>
                  <a:lnTo>
                    <a:pt x="1756372" y="604569"/>
                  </a:lnTo>
                  <a:lnTo>
                    <a:pt x="1784156" y="610585"/>
                  </a:lnTo>
                  <a:lnTo>
                    <a:pt x="1811789" y="617076"/>
                  </a:lnTo>
                  <a:lnTo>
                    <a:pt x="1839261" y="624064"/>
                  </a:lnTo>
                  <a:lnTo>
                    <a:pt x="1866562" y="631568"/>
                  </a:lnTo>
                  <a:lnTo>
                    <a:pt x="1893680" y="639608"/>
                  </a:lnTo>
                  <a:lnTo>
                    <a:pt x="1920606" y="648205"/>
                  </a:lnTo>
                  <a:lnTo>
                    <a:pt x="1947329" y="657379"/>
                  </a:lnTo>
                  <a:lnTo>
                    <a:pt x="1973839" y="667151"/>
                  </a:lnTo>
                  <a:lnTo>
                    <a:pt x="2000124" y="677539"/>
                  </a:lnTo>
                  <a:lnTo>
                    <a:pt x="2026176" y="688565"/>
                  </a:lnTo>
                  <a:lnTo>
                    <a:pt x="2051982" y="700250"/>
                  </a:lnTo>
                  <a:lnTo>
                    <a:pt x="2077534" y="712612"/>
                  </a:lnTo>
                  <a:lnTo>
                    <a:pt x="2102819" y="725672"/>
                  </a:lnTo>
                  <a:lnTo>
                    <a:pt x="2127829" y="739452"/>
                  </a:lnTo>
                  <a:lnTo>
                    <a:pt x="2152552" y="753969"/>
                  </a:lnTo>
                  <a:lnTo>
                    <a:pt x="2176978" y="769247"/>
                  </a:lnTo>
                  <a:lnTo>
                    <a:pt x="2201096" y="785303"/>
                  </a:lnTo>
                  <a:lnTo>
                    <a:pt x="2224896" y="802159"/>
                  </a:lnTo>
                  <a:lnTo>
                    <a:pt x="2248368" y="819834"/>
                  </a:lnTo>
                  <a:lnTo>
                    <a:pt x="2271500" y="838350"/>
                  </a:lnTo>
                  <a:lnTo>
                    <a:pt x="2294284" y="857726"/>
                  </a:lnTo>
                  <a:lnTo>
                    <a:pt x="2316707" y="877982"/>
                  </a:lnTo>
                  <a:lnTo>
                    <a:pt x="2338760" y="899139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108547" y="7285604"/>
              <a:ext cx="2241814" cy="993985"/>
            </a:xfrm>
            <a:custGeom>
              <a:avLst/>
              <a:pathLst>
                <a:path w="2241814" h="993985">
                  <a:moveTo>
                    <a:pt x="0" y="0"/>
                  </a:moveTo>
                  <a:lnTo>
                    <a:pt x="8596" y="29088"/>
                  </a:lnTo>
                  <a:lnTo>
                    <a:pt x="17794" y="57158"/>
                  </a:lnTo>
                  <a:lnTo>
                    <a:pt x="27582" y="84227"/>
                  </a:lnTo>
                  <a:lnTo>
                    <a:pt x="37952" y="110316"/>
                  </a:lnTo>
                  <a:lnTo>
                    <a:pt x="48894" y="135445"/>
                  </a:lnTo>
                  <a:lnTo>
                    <a:pt x="60397" y="159632"/>
                  </a:lnTo>
                  <a:lnTo>
                    <a:pt x="72453" y="182897"/>
                  </a:lnTo>
                  <a:lnTo>
                    <a:pt x="85051" y="205260"/>
                  </a:lnTo>
                  <a:lnTo>
                    <a:pt x="98181" y="226741"/>
                  </a:lnTo>
                  <a:lnTo>
                    <a:pt x="111835" y="247357"/>
                  </a:lnTo>
                  <a:lnTo>
                    <a:pt x="126002" y="267131"/>
                  </a:lnTo>
                  <a:lnTo>
                    <a:pt x="140673" y="286079"/>
                  </a:lnTo>
                  <a:lnTo>
                    <a:pt x="155837" y="304223"/>
                  </a:lnTo>
                  <a:lnTo>
                    <a:pt x="171486" y="321582"/>
                  </a:lnTo>
                  <a:lnTo>
                    <a:pt x="187610" y="338175"/>
                  </a:lnTo>
                  <a:lnTo>
                    <a:pt x="204198" y="354022"/>
                  </a:lnTo>
                  <a:lnTo>
                    <a:pt x="221241" y="369142"/>
                  </a:lnTo>
                  <a:lnTo>
                    <a:pt x="238729" y="383554"/>
                  </a:lnTo>
                  <a:lnTo>
                    <a:pt x="256653" y="397279"/>
                  </a:lnTo>
                  <a:lnTo>
                    <a:pt x="275003" y="410336"/>
                  </a:lnTo>
                  <a:lnTo>
                    <a:pt x="293769" y="422744"/>
                  </a:lnTo>
                  <a:lnTo>
                    <a:pt x="312942" y="434522"/>
                  </a:lnTo>
                  <a:lnTo>
                    <a:pt x="332511" y="445691"/>
                  </a:lnTo>
                  <a:lnTo>
                    <a:pt x="352468" y="456269"/>
                  </a:lnTo>
                  <a:lnTo>
                    <a:pt x="372801" y="466277"/>
                  </a:lnTo>
                  <a:lnTo>
                    <a:pt x="393503" y="475733"/>
                  </a:lnTo>
                  <a:lnTo>
                    <a:pt x="414562" y="484658"/>
                  </a:lnTo>
                  <a:lnTo>
                    <a:pt x="435970" y="493071"/>
                  </a:lnTo>
                  <a:lnTo>
                    <a:pt x="457716" y="500990"/>
                  </a:lnTo>
                  <a:lnTo>
                    <a:pt x="479790" y="508437"/>
                  </a:lnTo>
                  <a:lnTo>
                    <a:pt x="502184" y="515429"/>
                  </a:lnTo>
                  <a:lnTo>
                    <a:pt x="524887" y="521988"/>
                  </a:lnTo>
                  <a:lnTo>
                    <a:pt x="547890" y="528131"/>
                  </a:lnTo>
                  <a:lnTo>
                    <a:pt x="571183" y="533880"/>
                  </a:lnTo>
                  <a:lnTo>
                    <a:pt x="594756" y="539253"/>
                  </a:lnTo>
                  <a:lnTo>
                    <a:pt x="618600" y="544269"/>
                  </a:lnTo>
                  <a:lnTo>
                    <a:pt x="642704" y="548949"/>
                  </a:lnTo>
                  <a:lnTo>
                    <a:pt x="667059" y="553311"/>
                  </a:lnTo>
                  <a:lnTo>
                    <a:pt x="691656" y="557376"/>
                  </a:lnTo>
                  <a:lnTo>
                    <a:pt x="716484" y="561162"/>
                  </a:lnTo>
                  <a:lnTo>
                    <a:pt x="741535" y="564690"/>
                  </a:lnTo>
                  <a:lnTo>
                    <a:pt x="766797" y="567979"/>
                  </a:lnTo>
                  <a:lnTo>
                    <a:pt x="792262" y="571048"/>
                  </a:lnTo>
                  <a:lnTo>
                    <a:pt x="817920" y="573916"/>
                  </a:lnTo>
                  <a:lnTo>
                    <a:pt x="843761" y="576604"/>
                  </a:lnTo>
                  <a:lnTo>
                    <a:pt x="869775" y="579131"/>
                  </a:lnTo>
                  <a:lnTo>
                    <a:pt x="895953" y="581516"/>
                  </a:lnTo>
                  <a:lnTo>
                    <a:pt x="922285" y="583779"/>
                  </a:lnTo>
                  <a:lnTo>
                    <a:pt x="948761" y="585939"/>
                  </a:lnTo>
                  <a:lnTo>
                    <a:pt x="975372" y="588015"/>
                  </a:lnTo>
                  <a:lnTo>
                    <a:pt x="1002108" y="590029"/>
                  </a:lnTo>
                  <a:lnTo>
                    <a:pt x="1028958" y="591997"/>
                  </a:lnTo>
                  <a:lnTo>
                    <a:pt x="1055914" y="593942"/>
                  </a:lnTo>
                  <a:lnTo>
                    <a:pt x="1082966" y="595881"/>
                  </a:lnTo>
                  <a:lnTo>
                    <a:pt x="1110103" y="597834"/>
                  </a:lnTo>
                  <a:lnTo>
                    <a:pt x="1137317" y="599821"/>
                  </a:lnTo>
                  <a:lnTo>
                    <a:pt x="1164598" y="601862"/>
                  </a:lnTo>
                  <a:lnTo>
                    <a:pt x="1191935" y="603975"/>
                  </a:lnTo>
                  <a:lnTo>
                    <a:pt x="1219319" y="606180"/>
                  </a:lnTo>
                  <a:lnTo>
                    <a:pt x="1246741" y="608498"/>
                  </a:lnTo>
                  <a:lnTo>
                    <a:pt x="1274190" y="610946"/>
                  </a:lnTo>
                  <a:lnTo>
                    <a:pt x="1301657" y="613546"/>
                  </a:lnTo>
                  <a:lnTo>
                    <a:pt x="1329133" y="616316"/>
                  </a:lnTo>
                  <a:lnTo>
                    <a:pt x="1356607" y="619275"/>
                  </a:lnTo>
                  <a:lnTo>
                    <a:pt x="1384070" y="622444"/>
                  </a:lnTo>
                  <a:lnTo>
                    <a:pt x="1411512" y="625842"/>
                  </a:lnTo>
                  <a:lnTo>
                    <a:pt x="1438924" y="629488"/>
                  </a:lnTo>
                  <a:lnTo>
                    <a:pt x="1466295" y="633402"/>
                  </a:lnTo>
                  <a:lnTo>
                    <a:pt x="1493616" y="637604"/>
                  </a:lnTo>
                  <a:lnTo>
                    <a:pt x="1520877" y="642112"/>
                  </a:lnTo>
                  <a:lnTo>
                    <a:pt x="1548069" y="646946"/>
                  </a:lnTo>
                  <a:lnTo>
                    <a:pt x="1575182" y="652127"/>
                  </a:lnTo>
                  <a:lnTo>
                    <a:pt x="1602206" y="657672"/>
                  </a:lnTo>
                  <a:lnTo>
                    <a:pt x="1629131" y="663603"/>
                  </a:lnTo>
                  <a:lnTo>
                    <a:pt x="1655948" y="669938"/>
                  </a:lnTo>
                  <a:lnTo>
                    <a:pt x="1682647" y="676696"/>
                  </a:lnTo>
                  <a:lnTo>
                    <a:pt x="1709219" y="683898"/>
                  </a:lnTo>
                  <a:lnTo>
                    <a:pt x="1735652" y="691563"/>
                  </a:lnTo>
                  <a:lnTo>
                    <a:pt x="1761939" y="699711"/>
                  </a:lnTo>
                  <a:lnTo>
                    <a:pt x="1788069" y="708360"/>
                  </a:lnTo>
                  <a:lnTo>
                    <a:pt x="1814032" y="717530"/>
                  </a:lnTo>
                  <a:lnTo>
                    <a:pt x="1839819" y="727242"/>
                  </a:lnTo>
                  <a:lnTo>
                    <a:pt x="1865420" y="737513"/>
                  </a:lnTo>
                  <a:lnTo>
                    <a:pt x="1890825" y="748365"/>
                  </a:lnTo>
                  <a:lnTo>
                    <a:pt x="1916025" y="759816"/>
                  </a:lnTo>
                  <a:lnTo>
                    <a:pt x="1941010" y="771886"/>
                  </a:lnTo>
                  <a:lnTo>
                    <a:pt x="1965770" y="784594"/>
                  </a:lnTo>
                  <a:lnTo>
                    <a:pt x="1990295" y="797960"/>
                  </a:lnTo>
                  <a:lnTo>
                    <a:pt x="2014576" y="812004"/>
                  </a:lnTo>
                  <a:lnTo>
                    <a:pt x="2038603" y="826744"/>
                  </a:lnTo>
                  <a:lnTo>
                    <a:pt x="2062366" y="842201"/>
                  </a:lnTo>
                  <a:lnTo>
                    <a:pt x="2085856" y="858394"/>
                  </a:lnTo>
                  <a:lnTo>
                    <a:pt x="2109063" y="875342"/>
                  </a:lnTo>
                  <a:lnTo>
                    <a:pt x="2131977" y="893064"/>
                  </a:lnTo>
                  <a:lnTo>
                    <a:pt x="2154588" y="911582"/>
                  </a:lnTo>
                  <a:lnTo>
                    <a:pt x="2176887" y="930913"/>
                  </a:lnTo>
                  <a:lnTo>
                    <a:pt x="2198864" y="951078"/>
                  </a:lnTo>
                  <a:lnTo>
                    <a:pt x="2220510" y="972095"/>
                  </a:lnTo>
                  <a:lnTo>
                    <a:pt x="2241814" y="993985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108547" y="7285604"/>
              <a:ext cx="2141752" cy="1085539"/>
            </a:xfrm>
            <a:custGeom>
              <a:avLst/>
              <a:pathLst>
                <a:path w="2141752" h="1085539">
                  <a:moveTo>
                    <a:pt x="0" y="0"/>
                  </a:moveTo>
                  <a:lnTo>
                    <a:pt x="8573" y="29109"/>
                  </a:lnTo>
                  <a:lnTo>
                    <a:pt x="17703" y="57241"/>
                  </a:lnTo>
                  <a:lnTo>
                    <a:pt x="27379" y="84413"/>
                  </a:lnTo>
                  <a:lnTo>
                    <a:pt x="37593" y="110645"/>
                  </a:lnTo>
                  <a:lnTo>
                    <a:pt x="48336" y="135956"/>
                  </a:lnTo>
                  <a:lnTo>
                    <a:pt x="59598" y="160363"/>
                  </a:lnTo>
                  <a:lnTo>
                    <a:pt x="71371" y="183887"/>
                  </a:lnTo>
                  <a:lnTo>
                    <a:pt x="83646" y="206545"/>
                  </a:lnTo>
                  <a:lnTo>
                    <a:pt x="96415" y="228357"/>
                  </a:lnTo>
                  <a:lnTo>
                    <a:pt x="109667" y="249341"/>
                  </a:lnTo>
                  <a:lnTo>
                    <a:pt x="123394" y="269517"/>
                  </a:lnTo>
                  <a:lnTo>
                    <a:pt x="137588" y="288902"/>
                  </a:lnTo>
                  <a:lnTo>
                    <a:pt x="152239" y="307516"/>
                  </a:lnTo>
                  <a:lnTo>
                    <a:pt x="167338" y="325378"/>
                  </a:lnTo>
                  <a:lnTo>
                    <a:pt x="182876" y="342506"/>
                  </a:lnTo>
                  <a:lnTo>
                    <a:pt x="198845" y="358919"/>
                  </a:lnTo>
                  <a:lnTo>
                    <a:pt x="215235" y="374636"/>
                  </a:lnTo>
                  <a:lnTo>
                    <a:pt x="232038" y="389676"/>
                  </a:lnTo>
                  <a:lnTo>
                    <a:pt x="249245" y="404058"/>
                  </a:lnTo>
                  <a:lnTo>
                    <a:pt x="266846" y="417799"/>
                  </a:lnTo>
                  <a:lnTo>
                    <a:pt x="284833" y="430920"/>
                  </a:lnTo>
                  <a:lnTo>
                    <a:pt x="303196" y="443439"/>
                  </a:lnTo>
                  <a:lnTo>
                    <a:pt x="321928" y="455374"/>
                  </a:lnTo>
                  <a:lnTo>
                    <a:pt x="341018" y="466745"/>
                  </a:lnTo>
                  <a:lnTo>
                    <a:pt x="360459" y="477570"/>
                  </a:lnTo>
                  <a:lnTo>
                    <a:pt x="380240" y="487868"/>
                  </a:lnTo>
                  <a:lnTo>
                    <a:pt x="400353" y="497659"/>
                  </a:lnTo>
                  <a:lnTo>
                    <a:pt x="420790" y="506959"/>
                  </a:lnTo>
                  <a:lnTo>
                    <a:pt x="441541" y="515790"/>
                  </a:lnTo>
                  <a:lnTo>
                    <a:pt x="462597" y="524168"/>
                  </a:lnTo>
                  <a:lnTo>
                    <a:pt x="483949" y="532114"/>
                  </a:lnTo>
                  <a:lnTo>
                    <a:pt x="505589" y="539645"/>
                  </a:lnTo>
                  <a:lnTo>
                    <a:pt x="527507" y="546781"/>
                  </a:lnTo>
                  <a:lnTo>
                    <a:pt x="549695" y="553541"/>
                  </a:lnTo>
                  <a:lnTo>
                    <a:pt x="572143" y="559942"/>
                  </a:lnTo>
                  <a:lnTo>
                    <a:pt x="594843" y="566005"/>
                  </a:lnTo>
                  <a:lnTo>
                    <a:pt x="617786" y="571748"/>
                  </a:lnTo>
                  <a:lnTo>
                    <a:pt x="640962" y="577189"/>
                  </a:lnTo>
                  <a:lnTo>
                    <a:pt x="664364" y="582348"/>
                  </a:lnTo>
                  <a:lnTo>
                    <a:pt x="687981" y="587242"/>
                  </a:lnTo>
                  <a:lnTo>
                    <a:pt x="711805" y="591892"/>
                  </a:lnTo>
                  <a:lnTo>
                    <a:pt x="735827" y="596316"/>
                  </a:lnTo>
                  <a:lnTo>
                    <a:pt x="760038" y="600532"/>
                  </a:lnTo>
                  <a:lnTo>
                    <a:pt x="784429" y="604560"/>
                  </a:lnTo>
                  <a:lnTo>
                    <a:pt x="808991" y="608417"/>
                  </a:lnTo>
                  <a:lnTo>
                    <a:pt x="833716" y="612124"/>
                  </a:lnTo>
                  <a:lnTo>
                    <a:pt x="858594" y="615699"/>
                  </a:lnTo>
                  <a:lnTo>
                    <a:pt x="883616" y="619160"/>
                  </a:lnTo>
                  <a:lnTo>
                    <a:pt x="908774" y="622526"/>
                  </a:lnTo>
                  <a:lnTo>
                    <a:pt x="934058" y="625817"/>
                  </a:lnTo>
                  <a:lnTo>
                    <a:pt x="959459" y="629050"/>
                  </a:lnTo>
                  <a:lnTo>
                    <a:pt x="984970" y="632246"/>
                  </a:lnTo>
                  <a:lnTo>
                    <a:pt x="1010580" y="635421"/>
                  </a:lnTo>
                  <a:lnTo>
                    <a:pt x="1036280" y="638597"/>
                  </a:lnTo>
                  <a:lnTo>
                    <a:pt x="1062063" y="641790"/>
                  </a:lnTo>
                  <a:lnTo>
                    <a:pt x="1087918" y="645020"/>
                  </a:lnTo>
                  <a:lnTo>
                    <a:pt x="1113837" y="648306"/>
                  </a:lnTo>
                  <a:lnTo>
                    <a:pt x="1139811" y="651666"/>
                  </a:lnTo>
                  <a:lnTo>
                    <a:pt x="1165831" y="655120"/>
                  </a:lnTo>
                  <a:lnTo>
                    <a:pt x="1191889" y="658686"/>
                  </a:lnTo>
                  <a:lnTo>
                    <a:pt x="1217974" y="662382"/>
                  </a:lnTo>
                  <a:lnTo>
                    <a:pt x="1244079" y="666229"/>
                  </a:lnTo>
                  <a:lnTo>
                    <a:pt x="1270193" y="670244"/>
                  </a:lnTo>
                  <a:lnTo>
                    <a:pt x="1296310" y="674446"/>
                  </a:lnTo>
                  <a:lnTo>
                    <a:pt x="1322418" y="678854"/>
                  </a:lnTo>
                  <a:lnTo>
                    <a:pt x="1348510" y="683487"/>
                  </a:lnTo>
                  <a:lnTo>
                    <a:pt x="1374577" y="688364"/>
                  </a:lnTo>
                  <a:lnTo>
                    <a:pt x="1400609" y="693503"/>
                  </a:lnTo>
                  <a:lnTo>
                    <a:pt x="1426598" y="698923"/>
                  </a:lnTo>
                  <a:lnTo>
                    <a:pt x="1452534" y="704644"/>
                  </a:lnTo>
                  <a:lnTo>
                    <a:pt x="1478409" y="710683"/>
                  </a:lnTo>
                  <a:lnTo>
                    <a:pt x="1504214" y="717060"/>
                  </a:lnTo>
                  <a:lnTo>
                    <a:pt x="1529940" y="723794"/>
                  </a:lnTo>
                  <a:lnTo>
                    <a:pt x="1555578" y="730902"/>
                  </a:lnTo>
                  <a:lnTo>
                    <a:pt x="1581118" y="738405"/>
                  </a:lnTo>
                  <a:lnTo>
                    <a:pt x="1606553" y="746320"/>
                  </a:lnTo>
                  <a:lnTo>
                    <a:pt x="1631873" y="754667"/>
                  </a:lnTo>
                  <a:lnTo>
                    <a:pt x="1657069" y="763465"/>
                  </a:lnTo>
                  <a:lnTo>
                    <a:pt x="1682133" y="772731"/>
                  </a:lnTo>
                  <a:lnTo>
                    <a:pt x="1707054" y="782486"/>
                  </a:lnTo>
                  <a:lnTo>
                    <a:pt x="1731825" y="792747"/>
                  </a:lnTo>
                  <a:lnTo>
                    <a:pt x="1756437" y="803534"/>
                  </a:lnTo>
                  <a:lnTo>
                    <a:pt x="1780880" y="814866"/>
                  </a:lnTo>
                  <a:lnTo>
                    <a:pt x="1805145" y="826760"/>
                  </a:lnTo>
                  <a:lnTo>
                    <a:pt x="1829224" y="839237"/>
                  </a:lnTo>
                  <a:lnTo>
                    <a:pt x="1853108" y="852314"/>
                  </a:lnTo>
                  <a:lnTo>
                    <a:pt x="1876787" y="866011"/>
                  </a:lnTo>
                  <a:lnTo>
                    <a:pt x="1900253" y="880346"/>
                  </a:lnTo>
                  <a:lnTo>
                    <a:pt x="1923497" y="895338"/>
                  </a:lnTo>
                  <a:lnTo>
                    <a:pt x="1946510" y="911006"/>
                  </a:lnTo>
                  <a:lnTo>
                    <a:pt x="1969283" y="927369"/>
                  </a:lnTo>
                  <a:lnTo>
                    <a:pt x="1991807" y="944446"/>
                  </a:lnTo>
                  <a:lnTo>
                    <a:pt x="2014073" y="962255"/>
                  </a:lnTo>
                  <a:lnTo>
                    <a:pt x="2036072" y="980815"/>
                  </a:lnTo>
                  <a:lnTo>
                    <a:pt x="2057795" y="1000144"/>
                  </a:lnTo>
                  <a:lnTo>
                    <a:pt x="2079234" y="1020263"/>
                  </a:lnTo>
                  <a:lnTo>
                    <a:pt x="2100379" y="1041189"/>
                  </a:lnTo>
                  <a:lnTo>
                    <a:pt x="2121221" y="1062941"/>
                  </a:lnTo>
                  <a:lnTo>
                    <a:pt x="2141752" y="1085539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108547" y="7285604"/>
              <a:ext cx="2038687" cy="1173698"/>
            </a:xfrm>
            <a:custGeom>
              <a:avLst/>
              <a:pathLst>
                <a:path w="2038687" h="1173698">
                  <a:moveTo>
                    <a:pt x="0" y="0"/>
                  </a:moveTo>
                  <a:lnTo>
                    <a:pt x="8550" y="29129"/>
                  </a:lnTo>
                  <a:lnTo>
                    <a:pt x="17609" y="57321"/>
                  </a:lnTo>
                  <a:lnTo>
                    <a:pt x="27170" y="84592"/>
                  </a:lnTo>
                  <a:lnTo>
                    <a:pt x="37223" y="110962"/>
                  </a:lnTo>
                  <a:lnTo>
                    <a:pt x="47761" y="136447"/>
                  </a:lnTo>
                  <a:lnTo>
                    <a:pt x="58775" y="161067"/>
                  </a:lnTo>
                  <a:lnTo>
                    <a:pt x="70257" y="184839"/>
                  </a:lnTo>
                  <a:lnTo>
                    <a:pt x="82200" y="207782"/>
                  </a:lnTo>
                  <a:lnTo>
                    <a:pt x="94595" y="229913"/>
                  </a:lnTo>
                  <a:lnTo>
                    <a:pt x="107434" y="251252"/>
                  </a:lnTo>
                  <a:lnTo>
                    <a:pt x="120708" y="271814"/>
                  </a:lnTo>
                  <a:lnTo>
                    <a:pt x="134410" y="291620"/>
                  </a:lnTo>
                  <a:lnTo>
                    <a:pt x="148532" y="310687"/>
                  </a:lnTo>
                  <a:lnTo>
                    <a:pt x="163065" y="329033"/>
                  </a:lnTo>
                  <a:lnTo>
                    <a:pt x="178001" y="346676"/>
                  </a:lnTo>
                  <a:lnTo>
                    <a:pt x="193332" y="363635"/>
                  </a:lnTo>
                  <a:lnTo>
                    <a:pt x="209050" y="379927"/>
                  </a:lnTo>
                  <a:lnTo>
                    <a:pt x="225147" y="395571"/>
                  </a:lnTo>
                  <a:lnTo>
                    <a:pt x="241614" y="410585"/>
                  </a:lnTo>
                  <a:lnTo>
                    <a:pt x="258444" y="424986"/>
                  </a:lnTo>
                  <a:lnTo>
                    <a:pt x="275628" y="438793"/>
                  </a:lnTo>
                  <a:lnTo>
                    <a:pt x="293158" y="452025"/>
                  </a:lnTo>
                  <a:lnTo>
                    <a:pt x="311027" y="464698"/>
                  </a:lnTo>
                  <a:lnTo>
                    <a:pt x="329225" y="476832"/>
                  </a:lnTo>
                  <a:lnTo>
                    <a:pt x="347745" y="488445"/>
                  </a:lnTo>
                  <a:lnTo>
                    <a:pt x="366579" y="499554"/>
                  </a:lnTo>
                  <a:lnTo>
                    <a:pt x="385718" y="510177"/>
                  </a:lnTo>
                  <a:lnTo>
                    <a:pt x="405155" y="520333"/>
                  </a:lnTo>
                  <a:lnTo>
                    <a:pt x="424881" y="530040"/>
                  </a:lnTo>
                  <a:lnTo>
                    <a:pt x="444887" y="539316"/>
                  </a:lnTo>
                  <a:lnTo>
                    <a:pt x="465167" y="548180"/>
                  </a:lnTo>
                  <a:lnTo>
                    <a:pt x="485712" y="556648"/>
                  </a:lnTo>
                  <a:lnTo>
                    <a:pt x="506513" y="564740"/>
                  </a:lnTo>
                  <a:lnTo>
                    <a:pt x="527562" y="572473"/>
                  </a:lnTo>
                  <a:lnTo>
                    <a:pt x="548852" y="579865"/>
                  </a:lnTo>
                  <a:lnTo>
                    <a:pt x="570374" y="586936"/>
                  </a:lnTo>
                  <a:lnTo>
                    <a:pt x="592120" y="593702"/>
                  </a:lnTo>
                  <a:lnTo>
                    <a:pt x="614082" y="600182"/>
                  </a:lnTo>
                  <a:lnTo>
                    <a:pt x="636252" y="606393"/>
                  </a:lnTo>
                  <a:lnTo>
                    <a:pt x="658621" y="612355"/>
                  </a:lnTo>
                  <a:lnTo>
                    <a:pt x="681182" y="618086"/>
                  </a:lnTo>
                  <a:lnTo>
                    <a:pt x="703927" y="623602"/>
                  </a:lnTo>
                  <a:lnTo>
                    <a:pt x="726846" y="628923"/>
                  </a:lnTo>
                  <a:lnTo>
                    <a:pt x="749933" y="634067"/>
                  </a:lnTo>
                  <a:lnTo>
                    <a:pt x="773178" y="639051"/>
                  </a:lnTo>
                  <a:lnTo>
                    <a:pt x="796574" y="643894"/>
                  </a:lnTo>
                  <a:lnTo>
                    <a:pt x="820113" y="648614"/>
                  </a:lnTo>
                  <a:lnTo>
                    <a:pt x="843786" y="653229"/>
                  </a:lnTo>
                  <a:lnTo>
                    <a:pt x="867586" y="657757"/>
                  </a:lnTo>
                  <a:lnTo>
                    <a:pt x="891503" y="662217"/>
                  </a:lnTo>
                  <a:lnTo>
                    <a:pt x="915531" y="666625"/>
                  </a:lnTo>
                  <a:lnTo>
                    <a:pt x="939661" y="671001"/>
                  </a:lnTo>
                  <a:lnTo>
                    <a:pt x="963884" y="675363"/>
                  </a:lnTo>
                  <a:lnTo>
                    <a:pt x="988194" y="679729"/>
                  </a:lnTo>
                  <a:lnTo>
                    <a:pt x="1012580" y="684116"/>
                  </a:lnTo>
                  <a:lnTo>
                    <a:pt x="1037036" y="688543"/>
                  </a:lnTo>
                  <a:lnTo>
                    <a:pt x="1061553" y="693028"/>
                  </a:lnTo>
                  <a:lnTo>
                    <a:pt x="1086123" y="697589"/>
                  </a:lnTo>
                  <a:lnTo>
                    <a:pt x="1110738" y="702245"/>
                  </a:lnTo>
                  <a:lnTo>
                    <a:pt x="1135390" y="707013"/>
                  </a:lnTo>
                  <a:lnTo>
                    <a:pt x="1160071" y="711911"/>
                  </a:lnTo>
                  <a:lnTo>
                    <a:pt x="1184772" y="716958"/>
                  </a:lnTo>
                  <a:lnTo>
                    <a:pt x="1209485" y="722172"/>
                  </a:lnTo>
                  <a:lnTo>
                    <a:pt x="1234202" y="727571"/>
                  </a:lnTo>
                  <a:lnTo>
                    <a:pt x="1258916" y="733172"/>
                  </a:lnTo>
                  <a:lnTo>
                    <a:pt x="1283617" y="738995"/>
                  </a:lnTo>
                  <a:lnTo>
                    <a:pt x="1308299" y="745056"/>
                  </a:lnTo>
                  <a:lnTo>
                    <a:pt x="1332951" y="751375"/>
                  </a:lnTo>
                  <a:lnTo>
                    <a:pt x="1357568" y="757970"/>
                  </a:lnTo>
                  <a:lnTo>
                    <a:pt x="1382139" y="764858"/>
                  </a:lnTo>
                  <a:lnTo>
                    <a:pt x="1406658" y="772057"/>
                  </a:lnTo>
                  <a:lnTo>
                    <a:pt x="1431116" y="779586"/>
                  </a:lnTo>
                  <a:lnTo>
                    <a:pt x="1455505" y="787463"/>
                  </a:lnTo>
                  <a:lnTo>
                    <a:pt x="1479816" y="795706"/>
                  </a:lnTo>
                  <a:lnTo>
                    <a:pt x="1504043" y="804333"/>
                  </a:lnTo>
                  <a:lnTo>
                    <a:pt x="1528175" y="813363"/>
                  </a:lnTo>
                  <a:lnTo>
                    <a:pt x="1552206" y="822812"/>
                  </a:lnTo>
                  <a:lnTo>
                    <a:pt x="1576127" y="832700"/>
                  </a:lnTo>
                  <a:lnTo>
                    <a:pt x="1599931" y="843045"/>
                  </a:lnTo>
                  <a:lnTo>
                    <a:pt x="1623608" y="853864"/>
                  </a:lnTo>
                  <a:lnTo>
                    <a:pt x="1647151" y="865176"/>
                  </a:lnTo>
                  <a:lnTo>
                    <a:pt x="1670551" y="876998"/>
                  </a:lnTo>
                  <a:lnTo>
                    <a:pt x="1693801" y="889350"/>
                  </a:lnTo>
                  <a:lnTo>
                    <a:pt x="1716893" y="902249"/>
                  </a:lnTo>
                  <a:lnTo>
                    <a:pt x="1739817" y="915713"/>
                  </a:lnTo>
                  <a:lnTo>
                    <a:pt x="1762567" y="929760"/>
                  </a:lnTo>
                  <a:lnTo>
                    <a:pt x="1785133" y="944409"/>
                  </a:lnTo>
                  <a:lnTo>
                    <a:pt x="1807509" y="959677"/>
                  </a:lnTo>
                  <a:lnTo>
                    <a:pt x="1829685" y="975583"/>
                  </a:lnTo>
                  <a:lnTo>
                    <a:pt x="1851653" y="992144"/>
                  </a:lnTo>
                  <a:lnTo>
                    <a:pt x="1873406" y="1009380"/>
                  </a:lnTo>
                  <a:lnTo>
                    <a:pt x="1894935" y="1027308"/>
                  </a:lnTo>
                  <a:lnTo>
                    <a:pt x="1916232" y="1045945"/>
                  </a:lnTo>
                  <a:lnTo>
                    <a:pt x="1937289" y="1065311"/>
                  </a:lnTo>
                  <a:lnTo>
                    <a:pt x="1958097" y="1085423"/>
                  </a:lnTo>
                  <a:lnTo>
                    <a:pt x="1978650" y="1106300"/>
                  </a:lnTo>
                  <a:lnTo>
                    <a:pt x="1998937" y="1127959"/>
                  </a:lnTo>
                  <a:lnTo>
                    <a:pt x="2018952" y="1150419"/>
                  </a:lnTo>
                  <a:lnTo>
                    <a:pt x="2038687" y="1173698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108547" y="7285604"/>
              <a:ext cx="1932733" cy="1258363"/>
            </a:xfrm>
            <a:custGeom>
              <a:avLst/>
              <a:pathLst>
                <a:path w="1932733" h="1258363">
                  <a:moveTo>
                    <a:pt x="0" y="0"/>
                  </a:moveTo>
                  <a:lnTo>
                    <a:pt x="8526" y="29149"/>
                  </a:lnTo>
                  <a:lnTo>
                    <a:pt x="17513" y="57398"/>
                  </a:lnTo>
                  <a:lnTo>
                    <a:pt x="26955" y="84764"/>
                  </a:lnTo>
                  <a:lnTo>
                    <a:pt x="36842" y="111266"/>
                  </a:lnTo>
                  <a:lnTo>
                    <a:pt x="47170" y="136920"/>
                  </a:lnTo>
                  <a:lnTo>
                    <a:pt x="57929" y="161743"/>
                  </a:lnTo>
                  <a:lnTo>
                    <a:pt x="69112" y="185754"/>
                  </a:lnTo>
                  <a:lnTo>
                    <a:pt x="80713" y="208970"/>
                  </a:lnTo>
                  <a:lnTo>
                    <a:pt x="92724" y="231408"/>
                  </a:lnTo>
                  <a:lnTo>
                    <a:pt x="105138" y="253086"/>
                  </a:lnTo>
                  <a:lnTo>
                    <a:pt x="117947" y="274021"/>
                  </a:lnTo>
                  <a:lnTo>
                    <a:pt x="131143" y="294231"/>
                  </a:lnTo>
                  <a:lnTo>
                    <a:pt x="144721" y="313732"/>
                  </a:lnTo>
                  <a:lnTo>
                    <a:pt x="158672" y="332543"/>
                  </a:lnTo>
                  <a:lnTo>
                    <a:pt x="172988" y="350682"/>
                  </a:lnTo>
                  <a:lnTo>
                    <a:pt x="187664" y="368164"/>
                  </a:lnTo>
                  <a:lnTo>
                    <a:pt x="202691" y="385009"/>
                  </a:lnTo>
                  <a:lnTo>
                    <a:pt x="218062" y="401233"/>
                  </a:lnTo>
                  <a:lnTo>
                    <a:pt x="233769" y="416853"/>
                  </a:lnTo>
                  <a:lnTo>
                    <a:pt x="249806" y="431888"/>
                  </a:lnTo>
                  <a:lnTo>
                    <a:pt x="266165" y="446355"/>
                  </a:lnTo>
                  <a:lnTo>
                    <a:pt x="282839" y="460271"/>
                  </a:lnTo>
                  <a:lnTo>
                    <a:pt x="299820" y="473653"/>
                  </a:lnTo>
                  <a:lnTo>
                    <a:pt x="317102" y="486520"/>
                  </a:lnTo>
                  <a:lnTo>
                    <a:pt x="334676" y="498888"/>
                  </a:lnTo>
                  <a:lnTo>
                    <a:pt x="352535" y="510776"/>
                  </a:lnTo>
                  <a:lnTo>
                    <a:pt x="370673" y="522199"/>
                  </a:lnTo>
                  <a:lnTo>
                    <a:pt x="389082" y="533177"/>
                  </a:lnTo>
                  <a:lnTo>
                    <a:pt x="407753" y="543726"/>
                  </a:lnTo>
                  <a:lnTo>
                    <a:pt x="426682" y="553864"/>
                  </a:lnTo>
                  <a:lnTo>
                    <a:pt x="445858" y="563609"/>
                  </a:lnTo>
                  <a:lnTo>
                    <a:pt x="465277" y="572977"/>
                  </a:lnTo>
                  <a:lnTo>
                    <a:pt x="484929" y="581986"/>
                  </a:lnTo>
                  <a:lnTo>
                    <a:pt x="504809" y="590654"/>
                  </a:lnTo>
                  <a:lnTo>
                    <a:pt x="524908" y="598999"/>
                  </a:lnTo>
                  <a:lnTo>
                    <a:pt x="545219" y="607036"/>
                  </a:lnTo>
                  <a:lnTo>
                    <a:pt x="565735" y="614785"/>
                  </a:lnTo>
                  <a:lnTo>
                    <a:pt x="586449" y="622263"/>
                  </a:lnTo>
                  <a:lnTo>
                    <a:pt x="607353" y="629486"/>
                  </a:lnTo>
                  <a:lnTo>
                    <a:pt x="628440" y="636473"/>
                  </a:lnTo>
                  <a:lnTo>
                    <a:pt x="649702" y="643241"/>
                  </a:lnTo>
                  <a:lnTo>
                    <a:pt x="671133" y="649808"/>
                  </a:lnTo>
                  <a:lnTo>
                    <a:pt x="692724" y="656190"/>
                  </a:lnTo>
                  <a:lnTo>
                    <a:pt x="714469" y="662405"/>
                  </a:lnTo>
                  <a:lnTo>
                    <a:pt x="736361" y="668471"/>
                  </a:lnTo>
                  <a:lnTo>
                    <a:pt x="758391" y="674405"/>
                  </a:lnTo>
                  <a:lnTo>
                    <a:pt x="780553" y="680225"/>
                  </a:lnTo>
                  <a:lnTo>
                    <a:pt x="802840" y="685949"/>
                  </a:lnTo>
                  <a:lnTo>
                    <a:pt x="825243" y="691592"/>
                  </a:lnTo>
                  <a:lnTo>
                    <a:pt x="847756" y="697174"/>
                  </a:lnTo>
                  <a:lnTo>
                    <a:pt x="870372" y="702711"/>
                  </a:lnTo>
                  <a:lnTo>
                    <a:pt x="893082" y="708222"/>
                  </a:lnTo>
                  <a:lnTo>
                    <a:pt x="915881" y="713722"/>
                  </a:lnTo>
                  <a:lnTo>
                    <a:pt x="938759" y="719231"/>
                  </a:lnTo>
                  <a:lnTo>
                    <a:pt x="961711" y="724765"/>
                  </a:lnTo>
                  <a:lnTo>
                    <a:pt x="984728" y="730341"/>
                  </a:lnTo>
                  <a:lnTo>
                    <a:pt x="1007804" y="735978"/>
                  </a:lnTo>
                  <a:lnTo>
                    <a:pt x="1030931" y="741693"/>
                  </a:lnTo>
                  <a:lnTo>
                    <a:pt x="1054101" y="747503"/>
                  </a:lnTo>
                  <a:lnTo>
                    <a:pt x="1077309" y="753425"/>
                  </a:lnTo>
                  <a:lnTo>
                    <a:pt x="1100545" y="759478"/>
                  </a:lnTo>
                  <a:lnTo>
                    <a:pt x="1123803" y="765678"/>
                  </a:lnTo>
                  <a:lnTo>
                    <a:pt x="1147075" y="772043"/>
                  </a:lnTo>
                  <a:lnTo>
                    <a:pt x="1170355" y="778590"/>
                  </a:lnTo>
                  <a:lnTo>
                    <a:pt x="1193634" y="785338"/>
                  </a:lnTo>
                  <a:lnTo>
                    <a:pt x="1216906" y="792303"/>
                  </a:lnTo>
                  <a:lnTo>
                    <a:pt x="1240163" y="799502"/>
                  </a:lnTo>
                  <a:lnTo>
                    <a:pt x="1263398" y="806954"/>
                  </a:lnTo>
                  <a:lnTo>
                    <a:pt x="1286603" y="814676"/>
                  </a:lnTo>
                  <a:lnTo>
                    <a:pt x="1309772" y="822685"/>
                  </a:lnTo>
                  <a:lnTo>
                    <a:pt x="1332896" y="830999"/>
                  </a:lnTo>
                  <a:lnTo>
                    <a:pt x="1355970" y="839635"/>
                  </a:lnTo>
                  <a:lnTo>
                    <a:pt x="1378984" y="848610"/>
                  </a:lnTo>
                  <a:lnTo>
                    <a:pt x="1401932" y="857943"/>
                  </a:lnTo>
                  <a:lnTo>
                    <a:pt x="1424807" y="867649"/>
                  </a:lnTo>
                  <a:lnTo>
                    <a:pt x="1447601" y="877748"/>
                  </a:lnTo>
                  <a:lnTo>
                    <a:pt x="1470307" y="888257"/>
                  </a:lnTo>
                  <a:lnTo>
                    <a:pt x="1492917" y="899192"/>
                  </a:lnTo>
                  <a:lnTo>
                    <a:pt x="1515425" y="910572"/>
                  </a:lnTo>
                  <a:lnTo>
                    <a:pt x="1537823" y="922413"/>
                  </a:lnTo>
                  <a:lnTo>
                    <a:pt x="1560103" y="934734"/>
                  </a:lnTo>
                  <a:lnTo>
                    <a:pt x="1582259" y="947551"/>
                  </a:lnTo>
                  <a:lnTo>
                    <a:pt x="1604283" y="960883"/>
                  </a:lnTo>
                  <a:lnTo>
                    <a:pt x="1626167" y="974746"/>
                  </a:lnTo>
                  <a:lnTo>
                    <a:pt x="1647905" y="989158"/>
                  </a:lnTo>
                  <a:lnTo>
                    <a:pt x="1669489" y="1004137"/>
                  </a:lnTo>
                  <a:lnTo>
                    <a:pt x="1690911" y="1019700"/>
                  </a:lnTo>
                  <a:lnTo>
                    <a:pt x="1712165" y="1035865"/>
                  </a:lnTo>
                  <a:lnTo>
                    <a:pt x="1733243" y="1052648"/>
                  </a:lnTo>
                  <a:lnTo>
                    <a:pt x="1754138" y="1070068"/>
                  </a:lnTo>
                  <a:lnTo>
                    <a:pt x="1774842" y="1088141"/>
                  </a:lnTo>
                  <a:lnTo>
                    <a:pt x="1795348" y="1106886"/>
                  </a:lnTo>
                  <a:lnTo>
                    <a:pt x="1815649" y="1126320"/>
                  </a:lnTo>
                  <a:lnTo>
                    <a:pt x="1835737" y="1146460"/>
                  </a:lnTo>
                  <a:lnTo>
                    <a:pt x="1855605" y="1167323"/>
                  </a:lnTo>
                  <a:lnTo>
                    <a:pt x="1875246" y="1188928"/>
                  </a:lnTo>
                  <a:lnTo>
                    <a:pt x="1894653" y="1211291"/>
                  </a:lnTo>
                  <a:lnTo>
                    <a:pt x="1913818" y="1234431"/>
                  </a:lnTo>
                  <a:lnTo>
                    <a:pt x="1932733" y="1258363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108547" y="7285604"/>
              <a:ext cx="1824010" cy="1339441"/>
            </a:xfrm>
            <a:custGeom>
              <a:avLst/>
              <a:pathLst>
                <a:path w="1824010" h="1339441">
                  <a:moveTo>
                    <a:pt x="0" y="0"/>
                  </a:moveTo>
                  <a:lnTo>
                    <a:pt x="8501" y="29167"/>
                  </a:lnTo>
                  <a:lnTo>
                    <a:pt x="17414" y="57471"/>
                  </a:lnTo>
                  <a:lnTo>
                    <a:pt x="26734" y="84929"/>
                  </a:lnTo>
                  <a:lnTo>
                    <a:pt x="36452" y="111557"/>
                  </a:lnTo>
                  <a:lnTo>
                    <a:pt x="46563" y="137372"/>
                  </a:lnTo>
                  <a:lnTo>
                    <a:pt x="57060" y="162391"/>
                  </a:lnTo>
                  <a:lnTo>
                    <a:pt x="67937" y="186631"/>
                  </a:lnTo>
                  <a:lnTo>
                    <a:pt x="79188" y="210108"/>
                  </a:lnTo>
                  <a:lnTo>
                    <a:pt x="90805" y="232840"/>
                  </a:lnTo>
                  <a:lnTo>
                    <a:pt x="102782" y="254843"/>
                  </a:lnTo>
                  <a:lnTo>
                    <a:pt x="115113" y="276134"/>
                  </a:lnTo>
                  <a:lnTo>
                    <a:pt x="127791" y="296730"/>
                  </a:lnTo>
                  <a:lnTo>
                    <a:pt x="140810" y="316648"/>
                  </a:lnTo>
                  <a:lnTo>
                    <a:pt x="154164" y="335905"/>
                  </a:lnTo>
                  <a:lnTo>
                    <a:pt x="167845" y="354517"/>
                  </a:lnTo>
                  <a:lnTo>
                    <a:pt x="181848" y="372501"/>
                  </a:lnTo>
                  <a:lnTo>
                    <a:pt x="196166" y="389875"/>
                  </a:lnTo>
                  <a:lnTo>
                    <a:pt x="210792" y="406654"/>
                  </a:lnTo>
                  <a:lnTo>
                    <a:pt x="225720" y="422856"/>
                  </a:lnTo>
                  <a:lnTo>
                    <a:pt x="240943" y="438498"/>
                  </a:lnTo>
                  <a:lnTo>
                    <a:pt x="256455" y="453596"/>
                  </a:lnTo>
                  <a:lnTo>
                    <a:pt x="272250" y="468167"/>
                  </a:lnTo>
                  <a:lnTo>
                    <a:pt x="288321" y="482229"/>
                  </a:lnTo>
                  <a:lnTo>
                    <a:pt x="304661" y="495797"/>
                  </a:lnTo>
                  <a:lnTo>
                    <a:pt x="321265" y="508889"/>
                  </a:lnTo>
                  <a:lnTo>
                    <a:pt x="338125" y="521522"/>
                  </a:lnTo>
                  <a:lnTo>
                    <a:pt x="355235" y="533712"/>
                  </a:lnTo>
                  <a:lnTo>
                    <a:pt x="372588" y="545477"/>
                  </a:lnTo>
                  <a:lnTo>
                    <a:pt x="390179" y="556832"/>
                  </a:lnTo>
                  <a:lnTo>
                    <a:pt x="408000" y="567796"/>
                  </a:lnTo>
                  <a:lnTo>
                    <a:pt x="426045" y="578384"/>
                  </a:lnTo>
                  <a:lnTo>
                    <a:pt x="444308" y="588614"/>
                  </a:lnTo>
                  <a:lnTo>
                    <a:pt x="462782" y="598502"/>
                  </a:lnTo>
                  <a:lnTo>
                    <a:pt x="481461" y="608066"/>
                  </a:lnTo>
                  <a:lnTo>
                    <a:pt x="500338" y="617321"/>
                  </a:lnTo>
                  <a:lnTo>
                    <a:pt x="519407" y="626286"/>
                  </a:lnTo>
                  <a:lnTo>
                    <a:pt x="538660" y="634976"/>
                  </a:lnTo>
                  <a:lnTo>
                    <a:pt x="558093" y="643409"/>
                  </a:lnTo>
                  <a:lnTo>
                    <a:pt x="577698" y="651601"/>
                  </a:lnTo>
                  <a:lnTo>
                    <a:pt x="597469" y="659569"/>
                  </a:lnTo>
                  <a:lnTo>
                    <a:pt x="617398" y="667331"/>
                  </a:lnTo>
                  <a:lnTo>
                    <a:pt x="637481" y="674902"/>
                  </a:lnTo>
                  <a:lnTo>
                    <a:pt x="657710" y="682301"/>
                  </a:lnTo>
                  <a:lnTo>
                    <a:pt x="678079" y="689542"/>
                  </a:lnTo>
                  <a:lnTo>
                    <a:pt x="698581" y="696644"/>
                  </a:lnTo>
                  <a:lnTo>
                    <a:pt x="719210" y="703624"/>
                  </a:lnTo>
                  <a:lnTo>
                    <a:pt x="739960" y="710497"/>
                  </a:lnTo>
                  <a:lnTo>
                    <a:pt x="760823" y="717282"/>
                  </a:lnTo>
                  <a:lnTo>
                    <a:pt x="781794" y="723994"/>
                  </a:lnTo>
                  <a:lnTo>
                    <a:pt x="802866" y="730650"/>
                  </a:lnTo>
                  <a:lnTo>
                    <a:pt x="824032" y="737268"/>
                  </a:lnTo>
                  <a:lnTo>
                    <a:pt x="845286" y="743865"/>
                  </a:lnTo>
                  <a:lnTo>
                    <a:pt x="866622" y="750456"/>
                  </a:lnTo>
                  <a:lnTo>
                    <a:pt x="888033" y="757059"/>
                  </a:lnTo>
                  <a:lnTo>
                    <a:pt x="909512" y="763691"/>
                  </a:lnTo>
                  <a:lnTo>
                    <a:pt x="931053" y="770368"/>
                  </a:lnTo>
                  <a:lnTo>
                    <a:pt x="952650" y="777108"/>
                  </a:lnTo>
                  <a:lnTo>
                    <a:pt x="974295" y="783927"/>
                  </a:lnTo>
                  <a:lnTo>
                    <a:pt x="995984" y="790843"/>
                  </a:lnTo>
                  <a:lnTo>
                    <a:pt x="1017708" y="797871"/>
                  </a:lnTo>
                  <a:lnTo>
                    <a:pt x="1039463" y="805028"/>
                  </a:lnTo>
                  <a:lnTo>
                    <a:pt x="1061240" y="812333"/>
                  </a:lnTo>
                  <a:lnTo>
                    <a:pt x="1083034" y="819800"/>
                  </a:lnTo>
                  <a:lnTo>
                    <a:pt x="1104838" y="827448"/>
                  </a:lnTo>
                  <a:lnTo>
                    <a:pt x="1126646" y="835293"/>
                  </a:lnTo>
                  <a:lnTo>
                    <a:pt x="1148451" y="843352"/>
                  </a:lnTo>
                  <a:lnTo>
                    <a:pt x="1170246" y="851641"/>
                  </a:lnTo>
                  <a:lnTo>
                    <a:pt x="1192026" y="860178"/>
                  </a:lnTo>
                  <a:lnTo>
                    <a:pt x="1213784" y="868980"/>
                  </a:lnTo>
                  <a:lnTo>
                    <a:pt x="1235513" y="878062"/>
                  </a:lnTo>
                  <a:lnTo>
                    <a:pt x="1257206" y="887443"/>
                  </a:lnTo>
                  <a:lnTo>
                    <a:pt x="1278858" y="897139"/>
                  </a:lnTo>
                  <a:lnTo>
                    <a:pt x="1300462" y="907166"/>
                  </a:lnTo>
                  <a:lnTo>
                    <a:pt x="1322011" y="917542"/>
                  </a:lnTo>
                  <a:lnTo>
                    <a:pt x="1343499" y="928283"/>
                  </a:lnTo>
                  <a:lnTo>
                    <a:pt x="1364920" y="939406"/>
                  </a:lnTo>
                  <a:lnTo>
                    <a:pt x="1386266" y="950928"/>
                  </a:lnTo>
                  <a:lnTo>
                    <a:pt x="1407532" y="962866"/>
                  </a:lnTo>
                  <a:lnTo>
                    <a:pt x="1428710" y="975237"/>
                  </a:lnTo>
                  <a:lnTo>
                    <a:pt x="1449795" y="988058"/>
                  </a:lnTo>
                  <a:lnTo>
                    <a:pt x="1470780" y="1001345"/>
                  </a:lnTo>
                  <a:lnTo>
                    <a:pt x="1491659" y="1015114"/>
                  </a:lnTo>
                  <a:lnTo>
                    <a:pt x="1512424" y="1029384"/>
                  </a:lnTo>
                  <a:lnTo>
                    <a:pt x="1533070" y="1044171"/>
                  </a:lnTo>
                  <a:lnTo>
                    <a:pt x="1553590" y="1059492"/>
                  </a:lnTo>
                  <a:lnTo>
                    <a:pt x="1573977" y="1075363"/>
                  </a:lnTo>
                  <a:lnTo>
                    <a:pt x="1594226" y="1091801"/>
                  </a:lnTo>
                  <a:lnTo>
                    <a:pt x="1614329" y="1108824"/>
                  </a:lnTo>
                  <a:lnTo>
                    <a:pt x="1634280" y="1126447"/>
                  </a:lnTo>
                  <a:lnTo>
                    <a:pt x="1654073" y="1144689"/>
                  </a:lnTo>
                  <a:lnTo>
                    <a:pt x="1673701" y="1163565"/>
                  </a:lnTo>
                  <a:lnTo>
                    <a:pt x="1693157" y="1183092"/>
                  </a:lnTo>
                  <a:lnTo>
                    <a:pt x="1712436" y="1203288"/>
                  </a:lnTo>
                  <a:lnTo>
                    <a:pt x="1731530" y="1224169"/>
                  </a:lnTo>
                  <a:lnTo>
                    <a:pt x="1750434" y="1245752"/>
                  </a:lnTo>
                  <a:lnTo>
                    <a:pt x="1769140" y="1268054"/>
                  </a:lnTo>
                  <a:lnTo>
                    <a:pt x="1787642" y="1291092"/>
                  </a:lnTo>
                  <a:lnTo>
                    <a:pt x="1805935" y="1314882"/>
                  </a:lnTo>
                  <a:lnTo>
                    <a:pt x="1824010" y="1339441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108547" y="7285604"/>
              <a:ext cx="1712638" cy="1416841"/>
            </a:xfrm>
            <a:custGeom>
              <a:avLst/>
              <a:pathLst>
                <a:path w="1712638" h="1416841">
                  <a:moveTo>
                    <a:pt x="0" y="0"/>
                  </a:moveTo>
                  <a:lnTo>
                    <a:pt x="8475" y="29185"/>
                  </a:lnTo>
                  <a:lnTo>
                    <a:pt x="17313" y="57542"/>
                  </a:lnTo>
                  <a:lnTo>
                    <a:pt x="26507" y="85086"/>
                  </a:lnTo>
                  <a:lnTo>
                    <a:pt x="36052" y="111835"/>
                  </a:lnTo>
                  <a:lnTo>
                    <a:pt x="45942" y="137804"/>
                  </a:lnTo>
                  <a:lnTo>
                    <a:pt x="56171" y="163009"/>
                  </a:lnTo>
                  <a:lnTo>
                    <a:pt x="66734" y="187467"/>
                  </a:lnTo>
                  <a:lnTo>
                    <a:pt x="77625" y="211194"/>
                  </a:lnTo>
                  <a:lnTo>
                    <a:pt x="88838" y="234206"/>
                  </a:lnTo>
                  <a:lnTo>
                    <a:pt x="100369" y="256520"/>
                  </a:lnTo>
                  <a:lnTo>
                    <a:pt x="112210" y="278152"/>
                  </a:lnTo>
                  <a:lnTo>
                    <a:pt x="124357" y="299117"/>
                  </a:lnTo>
                  <a:lnTo>
                    <a:pt x="136805" y="319432"/>
                  </a:lnTo>
                  <a:lnTo>
                    <a:pt x="149546" y="339114"/>
                  </a:lnTo>
                  <a:lnTo>
                    <a:pt x="162577" y="358178"/>
                  </a:lnTo>
                  <a:lnTo>
                    <a:pt x="175890" y="376642"/>
                  </a:lnTo>
                  <a:lnTo>
                    <a:pt x="189482" y="394520"/>
                  </a:lnTo>
                  <a:lnTo>
                    <a:pt x="203345" y="411829"/>
                  </a:lnTo>
                  <a:lnTo>
                    <a:pt x="217474" y="428587"/>
                  </a:lnTo>
                  <a:lnTo>
                    <a:pt x="231864" y="444807"/>
                  </a:lnTo>
                  <a:lnTo>
                    <a:pt x="246509" y="460508"/>
                  </a:lnTo>
                  <a:lnTo>
                    <a:pt x="261403" y="475706"/>
                  </a:lnTo>
                  <a:lnTo>
                    <a:pt x="276542" y="490415"/>
                  </a:lnTo>
                  <a:lnTo>
                    <a:pt x="291918" y="504653"/>
                  </a:lnTo>
                  <a:lnTo>
                    <a:pt x="307527" y="518437"/>
                  </a:lnTo>
                  <a:lnTo>
                    <a:pt x="323363" y="531781"/>
                  </a:lnTo>
                  <a:lnTo>
                    <a:pt x="339420" y="544703"/>
                  </a:lnTo>
                  <a:lnTo>
                    <a:pt x="355693" y="557219"/>
                  </a:lnTo>
                  <a:lnTo>
                    <a:pt x="372176" y="569344"/>
                  </a:lnTo>
                  <a:lnTo>
                    <a:pt x="388863" y="581095"/>
                  </a:lnTo>
                  <a:lnTo>
                    <a:pt x="405749" y="592489"/>
                  </a:lnTo>
                  <a:lnTo>
                    <a:pt x="422828" y="603542"/>
                  </a:lnTo>
                  <a:lnTo>
                    <a:pt x="440095" y="614269"/>
                  </a:lnTo>
                  <a:lnTo>
                    <a:pt x="457544" y="624687"/>
                  </a:lnTo>
                  <a:lnTo>
                    <a:pt x="475169" y="634813"/>
                  </a:lnTo>
                  <a:lnTo>
                    <a:pt x="492965" y="644662"/>
                  </a:lnTo>
                  <a:lnTo>
                    <a:pt x="510926" y="654250"/>
                  </a:lnTo>
                  <a:lnTo>
                    <a:pt x="529046" y="663595"/>
                  </a:lnTo>
                  <a:lnTo>
                    <a:pt x="547321" y="672712"/>
                  </a:lnTo>
                  <a:lnTo>
                    <a:pt x="565743" y="681618"/>
                  </a:lnTo>
                  <a:lnTo>
                    <a:pt x="584308" y="690328"/>
                  </a:lnTo>
                  <a:lnTo>
                    <a:pt x="603010" y="698859"/>
                  </a:lnTo>
                  <a:lnTo>
                    <a:pt x="621843" y="707227"/>
                  </a:lnTo>
                  <a:lnTo>
                    <a:pt x="640802" y="715448"/>
                  </a:lnTo>
                  <a:lnTo>
                    <a:pt x="659881" y="723540"/>
                  </a:lnTo>
                  <a:lnTo>
                    <a:pt x="679075" y="731517"/>
                  </a:lnTo>
                  <a:lnTo>
                    <a:pt x="698378" y="739396"/>
                  </a:lnTo>
                  <a:lnTo>
                    <a:pt x="717783" y="747193"/>
                  </a:lnTo>
                  <a:lnTo>
                    <a:pt x="737286" y="754925"/>
                  </a:lnTo>
                  <a:lnTo>
                    <a:pt x="756882" y="762608"/>
                  </a:lnTo>
                  <a:lnTo>
                    <a:pt x="776563" y="770257"/>
                  </a:lnTo>
                  <a:lnTo>
                    <a:pt x="796326" y="777891"/>
                  </a:lnTo>
                  <a:lnTo>
                    <a:pt x="816163" y="785523"/>
                  </a:lnTo>
                  <a:lnTo>
                    <a:pt x="836070" y="793171"/>
                  </a:lnTo>
                  <a:lnTo>
                    <a:pt x="856041" y="800851"/>
                  </a:lnTo>
                  <a:lnTo>
                    <a:pt x="876070" y="808580"/>
                  </a:lnTo>
                  <a:lnTo>
                    <a:pt x="896152" y="816373"/>
                  </a:lnTo>
                  <a:lnTo>
                    <a:pt x="916280" y="824246"/>
                  </a:lnTo>
                  <a:lnTo>
                    <a:pt x="936451" y="832216"/>
                  </a:lnTo>
                  <a:lnTo>
                    <a:pt x="956656" y="840300"/>
                  </a:lnTo>
                  <a:lnTo>
                    <a:pt x="976892" y="848513"/>
                  </a:lnTo>
                  <a:lnTo>
                    <a:pt x="997153" y="856871"/>
                  </a:lnTo>
                  <a:lnTo>
                    <a:pt x="1017432" y="865391"/>
                  </a:lnTo>
                  <a:lnTo>
                    <a:pt x="1037725" y="874089"/>
                  </a:lnTo>
                  <a:lnTo>
                    <a:pt x="1058025" y="882982"/>
                  </a:lnTo>
                  <a:lnTo>
                    <a:pt x="1078327" y="892085"/>
                  </a:lnTo>
                  <a:lnTo>
                    <a:pt x="1098626" y="901415"/>
                  </a:lnTo>
                  <a:lnTo>
                    <a:pt x="1118916" y="910988"/>
                  </a:lnTo>
                  <a:lnTo>
                    <a:pt x="1139190" y="920820"/>
                  </a:lnTo>
                  <a:lnTo>
                    <a:pt x="1159444" y="930927"/>
                  </a:lnTo>
                  <a:lnTo>
                    <a:pt x="1179673" y="941327"/>
                  </a:lnTo>
                  <a:lnTo>
                    <a:pt x="1199869" y="952034"/>
                  </a:lnTo>
                  <a:lnTo>
                    <a:pt x="1220028" y="963065"/>
                  </a:lnTo>
                  <a:lnTo>
                    <a:pt x="1240144" y="974437"/>
                  </a:lnTo>
                  <a:lnTo>
                    <a:pt x="1260212" y="986165"/>
                  </a:lnTo>
                  <a:lnTo>
                    <a:pt x="1280225" y="998266"/>
                  </a:lnTo>
                  <a:lnTo>
                    <a:pt x="1300178" y="1010757"/>
                  </a:lnTo>
                  <a:lnTo>
                    <a:pt x="1320066" y="1023652"/>
                  </a:lnTo>
                  <a:lnTo>
                    <a:pt x="1339883" y="1036969"/>
                  </a:lnTo>
                  <a:lnTo>
                    <a:pt x="1359623" y="1050724"/>
                  </a:lnTo>
                  <a:lnTo>
                    <a:pt x="1379281" y="1064933"/>
                  </a:lnTo>
                  <a:lnTo>
                    <a:pt x="1398851" y="1079613"/>
                  </a:lnTo>
                  <a:lnTo>
                    <a:pt x="1418328" y="1094778"/>
                  </a:lnTo>
                  <a:lnTo>
                    <a:pt x="1437705" y="1110447"/>
                  </a:lnTo>
                  <a:lnTo>
                    <a:pt x="1456977" y="1126634"/>
                  </a:lnTo>
                  <a:lnTo>
                    <a:pt x="1476139" y="1143357"/>
                  </a:lnTo>
                  <a:lnTo>
                    <a:pt x="1495185" y="1160631"/>
                  </a:lnTo>
                  <a:lnTo>
                    <a:pt x="1514110" y="1178473"/>
                  </a:lnTo>
                  <a:lnTo>
                    <a:pt x="1532907" y="1196899"/>
                  </a:lnTo>
                  <a:lnTo>
                    <a:pt x="1551571" y="1215924"/>
                  </a:lnTo>
                  <a:lnTo>
                    <a:pt x="1570096" y="1235567"/>
                  </a:lnTo>
                  <a:lnTo>
                    <a:pt x="1588478" y="1255841"/>
                  </a:lnTo>
                  <a:lnTo>
                    <a:pt x="1606709" y="1276765"/>
                  </a:lnTo>
                  <a:lnTo>
                    <a:pt x="1624785" y="1298354"/>
                  </a:lnTo>
                  <a:lnTo>
                    <a:pt x="1642700" y="1320624"/>
                  </a:lnTo>
                  <a:lnTo>
                    <a:pt x="1660449" y="1343591"/>
                  </a:lnTo>
                  <a:lnTo>
                    <a:pt x="1678025" y="1367272"/>
                  </a:lnTo>
                  <a:lnTo>
                    <a:pt x="1695423" y="1391684"/>
                  </a:lnTo>
                  <a:lnTo>
                    <a:pt x="1712638" y="1416841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108547" y="7285604"/>
              <a:ext cx="1598742" cy="1490476"/>
            </a:xfrm>
            <a:custGeom>
              <a:avLst/>
              <a:pathLst>
                <a:path w="1598742" h="1490476">
                  <a:moveTo>
                    <a:pt x="0" y="0"/>
                  </a:moveTo>
                  <a:lnTo>
                    <a:pt x="8449" y="29202"/>
                  </a:lnTo>
                  <a:lnTo>
                    <a:pt x="17210" y="57608"/>
                  </a:lnTo>
                  <a:lnTo>
                    <a:pt x="26276" y="85236"/>
                  </a:lnTo>
                  <a:lnTo>
                    <a:pt x="35643" y="112099"/>
                  </a:lnTo>
                  <a:lnTo>
                    <a:pt x="45307" y="138214"/>
                  </a:lnTo>
                  <a:lnTo>
                    <a:pt x="55261" y="163597"/>
                  </a:lnTo>
                  <a:lnTo>
                    <a:pt x="65503" y="188263"/>
                  </a:lnTo>
                  <a:lnTo>
                    <a:pt x="76026" y="212227"/>
                  </a:lnTo>
                  <a:lnTo>
                    <a:pt x="86827" y="235507"/>
                  </a:lnTo>
                  <a:lnTo>
                    <a:pt x="97901" y="258116"/>
                  </a:lnTo>
                  <a:lnTo>
                    <a:pt x="109242" y="280071"/>
                  </a:lnTo>
                  <a:lnTo>
                    <a:pt x="120846" y="301387"/>
                  </a:lnTo>
                  <a:lnTo>
                    <a:pt x="132708" y="322081"/>
                  </a:lnTo>
                  <a:lnTo>
                    <a:pt x="144824" y="342167"/>
                  </a:lnTo>
                  <a:lnTo>
                    <a:pt x="157189" y="361662"/>
                  </a:lnTo>
                  <a:lnTo>
                    <a:pt x="169798" y="380581"/>
                  </a:lnTo>
                  <a:lnTo>
                    <a:pt x="182646" y="398939"/>
                  </a:lnTo>
                  <a:lnTo>
                    <a:pt x="195729" y="416753"/>
                  </a:lnTo>
                  <a:lnTo>
                    <a:pt x="209041" y="434038"/>
                  </a:lnTo>
                  <a:lnTo>
                    <a:pt x="222579" y="450810"/>
                  </a:lnTo>
                  <a:lnTo>
                    <a:pt x="236337" y="467085"/>
                  </a:lnTo>
                  <a:lnTo>
                    <a:pt x="250311" y="482877"/>
                  </a:lnTo>
                  <a:lnTo>
                    <a:pt x="264495" y="498203"/>
                  </a:lnTo>
                  <a:lnTo>
                    <a:pt x="278886" y="513079"/>
                  </a:lnTo>
                  <a:lnTo>
                    <a:pt x="293478" y="527520"/>
                  </a:lnTo>
                  <a:lnTo>
                    <a:pt x="308266" y="541541"/>
                  </a:lnTo>
                  <a:lnTo>
                    <a:pt x="323247" y="555159"/>
                  </a:lnTo>
                  <a:lnTo>
                    <a:pt x="338415" y="568389"/>
                  </a:lnTo>
                  <a:lnTo>
                    <a:pt x="353765" y="581247"/>
                  </a:lnTo>
                  <a:lnTo>
                    <a:pt x="369292" y="593748"/>
                  </a:lnTo>
                  <a:lnTo>
                    <a:pt x="384993" y="605908"/>
                  </a:lnTo>
                  <a:lnTo>
                    <a:pt x="400862" y="617743"/>
                  </a:lnTo>
                  <a:lnTo>
                    <a:pt x="416894" y="629269"/>
                  </a:lnTo>
                  <a:lnTo>
                    <a:pt x="433085" y="640500"/>
                  </a:lnTo>
                  <a:lnTo>
                    <a:pt x="449430" y="651453"/>
                  </a:lnTo>
                  <a:lnTo>
                    <a:pt x="465924" y="662144"/>
                  </a:lnTo>
                  <a:lnTo>
                    <a:pt x="482563" y="672587"/>
                  </a:lnTo>
                  <a:lnTo>
                    <a:pt x="499342" y="682800"/>
                  </a:lnTo>
                  <a:lnTo>
                    <a:pt x="516255" y="692796"/>
                  </a:lnTo>
                  <a:lnTo>
                    <a:pt x="533299" y="702593"/>
                  </a:lnTo>
                  <a:lnTo>
                    <a:pt x="550468" y="712206"/>
                  </a:lnTo>
                  <a:lnTo>
                    <a:pt x="567758" y="721650"/>
                  </a:lnTo>
                  <a:lnTo>
                    <a:pt x="585164" y="730941"/>
                  </a:lnTo>
                  <a:lnTo>
                    <a:pt x="602681" y="740094"/>
                  </a:lnTo>
                  <a:lnTo>
                    <a:pt x="620305" y="749126"/>
                  </a:lnTo>
                  <a:lnTo>
                    <a:pt x="638030" y="758053"/>
                  </a:lnTo>
                  <a:lnTo>
                    <a:pt x="655853" y="766888"/>
                  </a:lnTo>
                  <a:lnTo>
                    <a:pt x="673768" y="775650"/>
                  </a:lnTo>
                  <a:lnTo>
                    <a:pt x="691770" y="784352"/>
                  </a:lnTo>
                  <a:lnTo>
                    <a:pt x="709855" y="793011"/>
                  </a:lnTo>
                  <a:lnTo>
                    <a:pt x="728019" y="801642"/>
                  </a:lnTo>
                  <a:lnTo>
                    <a:pt x="746256" y="810261"/>
                  </a:lnTo>
                  <a:lnTo>
                    <a:pt x="764561" y="818884"/>
                  </a:lnTo>
                  <a:lnTo>
                    <a:pt x="782930" y="827527"/>
                  </a:lnTo>
                  <a:lnTo>
                    <a:pt x="801358" y="836204"/>
                  </a:lnTo>
                  <a:lnTo>
                    <a:pt x="819841" y="844932"/>
                  </a:lnTo>
                  <a:lnTo>
                    <a:pt x="838373" y="853727"/>
                  </a:lnTo>
                  <a:lnTo>
                    <a:pt x="856951" y="862603"/>
                  </a:lnTo>
                  <a:lnTo>
                    <a:pt x="875568" y="871578"/>
                  </a:lnTo>
                  <a:lnTo>
                    <a:pt x="894221" y="880665"/>
                  </a:lnTo>
                  <a:lnTo>
                    <a:pt x="912904" y="889882"/>
                  </a:lnTo>
                  <a:lnTo>
                    <a:pt x="931613" y="899243"/>
                  </a:lnTo>
                  <a:lnTo>
                    <a:pt x="950344" y="908764"/>
                  </a:lnTo>
                  <a:lnTo>
                    <a:pt x="969091" y="918462"/>
                  </a:lnTo>
                  <a:lnTo>
                    <a:pt x="987850" y="928351"/>
                  </a:lnTo>
                  <a:lnTo>
                    <a:pt x="1006615" y="938448"/>
                  </a:lnTo>
                  <a:lnTo>
                    <a:pt x="1025383" y="948768"/>
                  </a:lnTo>
                  <a:lnTo>
                    <a:pt x="1044148" y="959326"/>
                  </a:lnTo>
                  <a:lnTo>
                    <a:pt x="1062906" y="970138"/>
                  </a:lnTo>
                  <a:lnTo>
                    <a:pt x="1081652" y="981221"/>
                  </a:lnTo>
                  <a:lnTo>
                    <a:pt x="1100381" y="992589"/>
                  </a:lnTo>
                  <a:lnTo>
                    <a:pt x="1119089" y="1004259"/>
                  </a:lnTo>
                  <a:lnTo>
                    <a:pt x="1137771" y="1016245"/>
                  </a:lnTo>
                  <a:lnTo>
                    <a:pt x="1156421" y="1028565"/>
                  </a:lnTo>
                  <a:lnTo>
                    <a:pt x="1175036" y="1041232"/>
                  </a:lnTo>
                  <a:lnTo>
                    <a:pt x="1193610" y="1054264"/>
                  </a:lnTo>
                  <a:lnTo>
                    <a:pt x="1212139" y="1067675"/>
                  </a:lnTo>
                  <a:lnTo>
                    <a:pt x="1230618" y="1081481"/>
                  </a:lnTo>
                  <a:lnTo>
                    <a:pt x="1249043" y="1095699"/>
                  </a:lnTo>
                  <a:lnTo>
                    <a:pt x="1267408" y="1110343"/>
                  </a:lnTo>
                  <a:lnTo>
                    <a:pt x="1285709" y="1125429"/>
                  </a:lnTo>
                  <a:lnTo>
                    <a:pt x="1303941" y="1140974"/>
                  </a:lnTo>
                  <a:lnTo>
                    <a:pt x="1322099" y="1156992"/>
                  </a:lnTo>
                  <a:lnTo>
                    <a:pt x="1340179" y="1173499"/>
                  </a:lnTo>
                  <a:lnTo>
                    <a:pt x="1358175" y="1190511"/>
                  </a:lnTo>
                  <a:lnTo>
                    <a:pt x="1376084" y="1208044"/>
                  </a:lnTo>
                  <a:lnTo>
                    <a:pt x="1393900" y="1226113"/>
                  </a:lnTo>
                  <a:lnTo>
                    <a:pt x="1411619" y="1244734"/>
                  </a:lnTo>
                  <a:lnTo>
                    <a:pt x="1429236" y="1263923"/>
                  </a:lnTo>
                  <a:lnTo>
                    <a:pt x="1446745" y="1283695"/>
                  </a:lnTo>
                  <a:lnTo>
                    <a:pt x="1464143" y="1304066"/>
                  </a:lnTo>
                  <a:lnTo>
                    <a:pt x="1481425" y="1325052"/>
                  </a:lnTo>
                  <a:lnTo>
                    <a:pt x="1498586" y="1346668"/>
                  </a:lnTo>
                  <a:lnTo>
                    <a:pt x="1515621" y="1368930"/>
                  </a:lnTo>
                  <a:lnTo>
                    <a:pt x="1532525" y="1391853"/>
                  </a:lnTo>
                  <a:lnTo>
                    <a:pt x="1549294" y="1415454"/>
                  </a:lnTo>
                  <a:lnTo>
                    <a:pt x="1565923" y="1439748"/>
                  </a:lnTo>
                  <a:lnTo>
                    <a:pt x="1582407" y="1464750"/>
                  </a:lnTo>
                  <a:lnTo>
                    <a:pt x="1598742" y="1490476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108547" y="7285604"/>
              <a:ext cx="1482449" cy="1560265"/>
            </a:xfrm>
            <a:custGeom>
              <a:avLst/>
              <a:pathLst>
                <a:path w="1482449" h="1560265">
                  <a:moveTo>
                    <a:pt x="0" y="0"/>
                  </a:moveTo>
                  <a:lnTo>
                    <a:pt x="8423" y="29217"/>
                  </a:lnTo>
                  <a:lnTo>
                    <a:pt x="17104" y="57672"/>
                  </a:lnTo>
                  <a:lnTo>
                    <a:pt x="26040" y="85377"/>
                  </a:lnTo>
                  <a:lnTo>
                    <a:pt x="35226" y="112350"/>
                  </a:lnTo>
                  <a:lnTo>
                    <a:pt x="44658" y="138604"/>
                  </a:lnTo>
                  <a:lnTo>
                    <a:pt x="54333" y="164154"/>
                  </a:lnTo>
                  <a:lnTo>
                    <a:pt x="64246" y="189017"/>
                  </a:lnTo>
                  <a:lnTo>
                    <a:pt x="74395" y="213207"/>
                  </a:lnTo>
                  <a:lnTo>
                    <a:pt x="84774" y="236739"/>
                  </a:lnTo>
                  <a:lnTo>
                    <a:pt x="95381" y="259628"/>
                  </a:lnTo>
                  <a:lnTo>
                    <a:pt x="106211" y="281890"/>
                  </a:lnTo>
                  <a:lnTo>
                    <a:pt x="117260" y="303539"/>
                  </a:lnTo>
                  <a:lnTo>
                    <a:pt x="128526" y="324591"/>
                  </a:lnTo>
                  <a:lnTo>
                    <a:pt x="140003" y="345060"/>
                  </a:lnTo>
                  <a:lnTo>
                    <a:pt x="151688" y="364963"/>
                  </a:lnTo>
                  <a:lnTo>
                    <a:pt x="163577" y="384314"/>
                  </a:lnTo>
                  <a:lnTo>
                    <a:pt x="175667" y="403128"/>
                  </a:lnTo>
                  <a:lnTo>
                    <a:pt x="187953" y="421420"/>
                  </a:lnTo>
                  <a:lnTo>
                    <a:pt x="200431" y="439205"/>
                  </a:lnTo>
                  <a:lnTo>
                    <a:pt x="213099" y="456500"/>
                  </a:lnTo>
                  <a:lnTo>
                    <a:pt x="225951" y="473317"/>
                  </a:lnTo>
                  <a:lnTo>
                    <a:pt x="238984" y="489674"/>
                  </a:lnTo>
                  <a:lnTo>
                    <a:pt x="252195" y="505585"/>
                  </a:lnTo>
                  <a:lnTo>
                    <a:pt x="265579" y="521064"/>
                  </a:lnTo>
                  <a:lnTo>
                    <a:pt x="279133" y="536128"/>
                  </a:lnTo>
                  <a:lnTo>
                    <a:pt x="292852" y="550791"/>
                  </a:lnTo>
                  <a:lnTo>
                    <a:pt x="306733" y="565069"/>
                  </a:lnTo>
                  <a:lnTo>
                    <a:pt x="320773" y="578976"/>
                  </a:lnTo>
                  <a:lnTo>
                    <a:pt x="334966" y="592528"/>
                  </a:lnTo>
                  <a:lnTo>
                    <a:pt x="349310" y="605740"/>
                  </a:lnTo>
                  <a:lnTo>
                    <a:pt x="363800" y="618626"/>
                  </a:lnTo>
                  <a:lnTo>
                    <a:pt x="378433" y="631203"/>
                  </a:lnTo>
                  <a:lnTo>
                    <a:pt x="393205" y="643485"/>
                  </a:lnTo>
                  <a:lnTo>
                    <a:pt x="408112" y="655487"/>
                  </a:lnTo>
                  <a:lnTo>
                    <a:pt x="423150" y="667224"/>
                  </a:lnTo>
                  <a:lnTo>
                    <a:pt x="438315" y="678712"/>
                  </a:lnTo>
                  <a:lnTo>
                    <a:pt x="453603" y="689966"/>
                  </a:lnTo>
                  <a:lnTo>
                    <a:pt x="469011" y="701001"/>
                  </a:lnTo>
                  <a:lnTo>
                    <a:pt x="484535" y="711832"/>
                  </a:lnTo>
                  <a:lnTo>
                    <a:pt x="500171" y="722473"/>
                  </a:lnTo>
                  <a:lnTo>
                    <a:pt x="515915" y="732941"/>
                  </a:lnTo>
                  <a:lnTo>
                    <a:pt x="531763" y="743250"/>
                  </a:lnTo>
                  <a:lnTo>
                    <a:pt x="547712" y="753416"/>
                  </a:lnTo>
                  <a:lnTo>
                    <a:pt x="563757" y="763453"/>
                  </a:lnTo>
                  <a:lnTo>
                    <a:pt x="579895" y="773377"/>
                  </a:lnTo>
                  <a:lnTo>
                    <a:pt x="596121" y="783202"/>
                  </a:lnTo>
                  <a:lnTo>
                    <a:pt x="612433" y="792945"/>
                  </a:lnTo>
                  <a:lnTo>
                    <a:pt x="628826" y="802620"/>
                  </a:lnTo>
                  <a:lnTo>
                    <a:pt x="645296" y="812241"/>
                  </a:lnTo>
                  <a:lnTo>
                    <a:pt x="661839" y="821826"/>
                  </a:lnTo>
                  <a:lnTo>
                    <a:pt x="678453" y="831387"/>
                  </a:lnTo>
                  <a:lnTo>
                    <a:pt x="695132" y="840941"/>
                  </a:lnTo>
                  <a:lnTo>
                    <a:pt x="711873" y="850503"/>
                  </a:lnTo>
                  <a:lnTo>
                    <a:pt x="728672" y="860088"/>
                  </a:lnTo>
                  <a:lnTo>
                    <a:pt x="745525" y="869710"/>
                  </a:lnTo>
                  <a:lnTo>
                    <a:pt x="762429" y="879386"/>
                  </a:lnTo>
                  <a:lnTo>
                    <a:pt x="779379" y="889130"/>
                  </a:lnTo>
                  <a:lnTo>
                    <a:pt x="796372" y="898957"/>
                  </a:lnTo>
                  <a:lnTo>
                    <a:pt x="813404" y="908883"/>
                  </a:lnTo>
                  <a:lnTo>
                    <a:pt x="830471" y="918922"/>
                  </a:lnTo>
                  <a:lnTo>
                    <a:pt x="847569" y="929090"/>
                  </a:lnTo>
                  <a:lnTo>
                    <a:pt x="864695" y="939401"/>
                  </a:lnTo>
                  <a:lnTo>
                    <a:pt x="881844" y="949872"/>
                  </a:lnTo>
                  <a:lnTo>
                    <a:pt x="899013" y="960517"/>
                  </a:lnTo>
                  <a:lnTo>
                    <a:pt x="916197" y="971350"/>
                  </a:lnTo>
                  <a:lnTo>
                    <a:pt x="933394" y="982389"/>
                  </a:lnTo>
                  <a:lnTo>
                    <a:pt x="950598" y="993646"/>
                  </a:lnTo>
                  <a:lnTo>
                    <a:pt x="967807" y="1005138"/>
                  </a:lnTo>
                  <a:lnTo>
                    <a:pt x="985017" y="1016880"/>
                  </a:lnTo>
                  <a:lnTo>
                    <a:pt x="1002223" y="1028887"/>
                  </a:lnTo>
                  <a:lnTo>
                    <a:pt x="1019422" y="1041174"/>
                  </a:lnTo>
                  <a:lnTo>
                    <a:pt x="1036609" y="1053755"/>
                  </a:lnTo>
                  <a:lnTo>
                    <a:pt x="1053782" y="1066647"/>
                  </a:lnTo>
                  <a:lnTo>
                    <a:pt x="1070936" y="1079865"/>
                  </a:lnTo>
                  <a:lnTo>
                    <a:pt x="1088068" y="1093422"/>
                  </a:lnTo>
                  <a:lnTo>
                    <a:pt x="1105173" y="1107335"/>
                  </a:lnTo>
                  <a:lnTo>
                    <a:pt x="1122248" y="1121619"/>
                  </a:lnTo>
                  <a:lnTo>
                    <a:pt x="1139288" y="1136289"/>
                  </a:lnTo>
                  <a:lnTo>
                    <a:pt x="1156291" y="1151360"/>
                  </a:lnTo>
                  <a:lnTo>
                    <a:pt x="1173252" y="1166847"/>
                  </a:lnTo>
                  <a:lnTo>
                    <a:pt x="1190167" y="1182765"/>
                  </a:lnTo>
                  <a:lnTo>
                    <a:pt x="1207032" y="1199129"/>
                  </a:lnTo>
                  <a:lnTo>
                    <a:pt x="1223845" y="1215954"/>
                  </a:lnTo>
                  <a:lnTo>
                    <a:pt x="1240600" y="1233257"/>
                  </a:lnTo>
                  <a:lnTo>
                    <a:pt x="1257294" y="1251051"/>
                  </a:lnTo>
                  <a:lnTo>
                    <a:pt x="1273923" y="1269352"/>
                  </a:lnTo>
                  <a:lnTo>
                    <a:pt x="1290483" y="1288174"/>
                  </a:lnTo>
                  <a:lnTo>
                    <a:pt x="1306971" y="1307534"/>
                  </a:lnTo>
                  <a:lnTo>
                    <a:pt x="1323383" y="1327446"/>
                  </a:lnTo>
                  <a:lnTo>
                    <a:pt x="1339714" y="1347925"/>
                  </a:lnTo>
                  <a:lnTo>
                    <a:pt x="1355961" y="1368987"/>
                  </a:lnTo>
                  <a:lnTo>
                    <a:pt x="1372120" y="1390647"/>
                  </a:lnTo>
                  <a:lnTo>
                    <a:pt x="1388188" y="1412919"/>
                  </a:lnTo>
                  <a:lnTo>
                    <a:pt x="1404159" y="1435819"/>
                  </a:lnTo>
                  <a:lnTo>
                    <a:pt x="1420032" y="1459361"/>
                  </a:lnTo>
                  <a:lnTo>
                    <a:pt x="1435801" y="1483562"/>
                  </a:lnTo>
                  <a:lnTo>
                    <a:pt x="1451462" y="1508436"/>
                  </a:lnTo>
                  <a:lnTo>
                    <a:pt x="1467013" y="1533999"/>
                  </a:lnTo>
                  <a:lnTo>
                    <a:pt x="1482449" y="1560265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108547" y="7285604"/>
              <a:ext cx="1363889" cy="1626128"/>
            </a:xfrm>
            <a:custGeom>
              <a:avLst/>
              <a:pathLst>
                <a:path w="1363889" h="1626128">
                  <a:moveTo>
                    <a:pt x="0" y="0"/>
                  </a:moveTo>
                  <a:lnTo>
                    <a:pt x="8396" y="29232"/>
                  </a:lnTo>
                  <a:lnTo>
                    <a:pt x="16997" y="57732"/>
                  </a:lnTo>
                  <a:lnTo>
                    <a:pt x="25799" y="85511"/>
                  </a:lnTo>
                  <a:lnTo>
                    <a:pt x="34800" y="112586"/>
                  </a:lnTo>
                  <a:lnTo>
                    <a:pt x="43996" y="138971"/>
                  </a:lnTo>
                  <a:lnTo>
                    <a:pt x="53386" y="164680"/>
                  </a:lnTo>
                  <a:lnTo>
                    <a:pt x="62965" y="189729"/>
                  </a:lnTo>
                  <a:lnTo>
                    <a:pt x="72731" y="214131"/>
                  </a:lnTo>
                  <a:lnTo>
                    <a:pt x="82681" y="237902"/>
                  </a:lnTo>
                  <a:lnTo>
                    <a:pt x="92812" y="261055"/>
                  </a:lnTo>
                  <a:lnTo>
                    <a:pt x="103121" y="283606"/>
                  </a:lnTo>
                  <a:lnTo>
                    <a:pt x="113605" y="305569"/>
                  </a:lnTo>
                  <a:lnTo>
                    <a:pt x="124261" y="326960"/>
                  </a:lnTo>
                  <a:lnTo>
                    <a:pt x="135087" y="347791"/>
                  </a:lnTo>
                  <a:lnTo>
                    <a:pt x="146079" y="368079"/>
                  </a:lnTo>
                  <a:lnTo>
                    <a:pt x="157235" y="387837"/>
                  </a:lnTo>
                  <a:lnTo>
                    <a:pt x="168551" y="407080"/>
                  </a:lnTo>
                  <a:lnTo>
                    <a:pt x="180025" y="425824"/>
                  </a:lnTo>
                  <a:lnTo>
                    <a:pt x="191653" y="444082"/>
                  </a:lnTo>
                  <a:lnTo>
                    <a:pt x="203433" y="461869"/>
                  </a:lnTo>
                  <a:lnTo>
                    <a:pt x="215362" y="479200"/>
                  </a:lnTo>
                  <a:lnTo>
                    <a:pt x="227437" y="496089"/>
                  </a:lnTo>
                  <a:lnTo>
                    <a:pt x="239655" y="512551"/>
                  </a:lnTo>
                  <a:lnTo>
                    <a:pt x="252013" y="528601"/>
                  </a:lnTo>
                  <a:lnTo>
                    <a:pt x="264508" y="544252"/>
                  </a:lnTo>
                  <a:lnTo>
                    <a:pt x="277138" y="559521"/>
                  </a:lnTo>
                  <a:lnTo>
                    <a:pt x="289898" y="574421"/>
                  </a:lnTo>
                  <a:lnTo>
                    <a:pt x="302787" y="588968"/>
                  </a:lnTo>
                  <a:lnTo>
                    <a:pt x="315801" y="603175"/>
                  </a:lnTo>
                  <a:lnTo>
                    <a:pt x="328938" y="617057"/>
                  </a:lnTo>
                  <a:lnTo>
                    <a:pt x="342194" y="630629"/>
                  </a:lnTo>
                  <a:lnTo>
                    <a:pt x="355567" y="643905"/>
                  </a:lnTo>
                  <a:lnTo>
                    <a:pt x="369054" y="656901"/>
                  </a:lnTo>
                  <a:lnTo>
                    <a:pt x="382651" y="669631"/>
                  </a:lnTo>
                  <a:lnTo>
                    <a:pt x="396357" y="682109"/>
                  </a:lnTo>
                  <a:lnTo>
                    <a:pt x="410167" y="694349"/>
                  </a:lnTo>
                  <a:lnTo>
                    <a:pt x="424079" y="706368"/>
                  </a:lnTo>
                  <a:lnTo>
                    <a:pt x="438090" y="718179"/>
                  </a:lnTo>
                  <a:lnTo>
                    <a:pt x="452198" y="729796"/>
                  </a:lnTo>
                  <a:lnTo>
                    <a:pt x="466398" y="741235"/>
                  </a:lnTo>
                  <a:lnTo>
                    <a:pt x="480689" y="752510"/>
                  </a:lnTo>
                  <a:lnTo>
                    <a:pt x="495067" y="763636"/>
                  </a:lnTo>
                  <a:lnTo>
                    <a:pt x="509530" y="774627"/>
                  </a:lnTo>
                  <a:lnTo>
                    <a:pt x="524074" y="785498"/>
                  </a:lnTo>
                  <a:lnTo>
                    <a:pt x="538697" y="796263"/>
                  </a:lnTo>
                  <a:lnTo>
                    <a:pt x="553396" y="806938"/>
                  </a:lnTo>
                  <a:lnTo>
                    <a:pt x="568167" y="817536"/>
                  </a:lnTo>
                  <a:lnTo>
                    <a:pt x="583008" y="828073"/>
                  </a:lnTo>
                  <a:lnTo>
                    <a:pt x="597916" y="838562"/>
                  </a:lnTo>
                  <a:lnTo>
                    <a:pt x="612887" y="849020"/>
                  </a:lnTo>
                  <a:lnTo>
                    <a:pt x="627920" y="859459"/>
                  </a:lnTo>
                  <a:lnTo>
                    <a:pt x="643011" y="869896"/>
                  </a:lnTo>
                  <a:lnTo>
                    <a:pt x="658157" y="880343"/>
                  </a:lnTo>
                  <a:lnTo>
                    <a:pt x="673356" y="890817"/>
                  </a:lnTo>
                  <a:lnTo>
                    <a:pt x="688603" y="901332"/>
                  </a:lnTo>
                  <a:lnTo>
                    <a:pt x="703897" y="911902"/>
                  </a:lnTo>
                  <a:lnTo>
                    <a:pt x="719235" y="922542"/>
                  </a:lnTo>
                  <a:lnTo>
                    <a:pt x="734613" y="933266"/>
                  </a:lnTo>
                  <a:lnTo>
                    <a:pt x="750028" y="944089"/>
                  </a:lnTo>
                  <a:lnTo>
                    <a:pt x="765479" y="955027"/>
                  </a:lnTo>
                  <a:lnTo>
                    <a:pt x="780961" y="966092"/>
                  </a:lnTo>
                  <a:lnTo>
                    <a:pt x="796472" y="977301"/>
                  </a:lnTo>
                  <a:lnTo>
                    <a:pt x="812008" y="988667"/>
                  </a:lnTo>
                  <a:lnTo>
                    <a:pt x="827568" y="1000206"/>
                  </a:lnTo>
                  <a:lnTo>
                    <a:pt x="843148" y="1011931"/>
                  </a:lnTo>
                  <a:lnTo>
                    <a:pt x="858745" y="1023858"/>
                  </a:lnTo>
                  <a:lnTo>
                    <a:pt x="874356" y="1036001"/>
                  </a:lnTo>
                  <a:lnTo>
                    <a:pt x="889978" y="1048375"/>
                  </a:lnTo>
                  <a:lnTo>
                    <a:pt x="905609" y="1060994"/>
                  </a:lnTo>
                  <a:lnTo>
                    <a:pt x="921245" y="1073872"/>
                  </a:lnTo>
                  <a:lnTo>
                    <a:pt x="936884" y="1087026"/>
                  </a:lnTo>
                  <a:lnTo>
                    <a:pt x="952522" y="1100468"/>
                  </a:lnTo>
                  <a:lnTo>
                    <a:pt x="968157" y="1114215"/>
                  </a:lnTo>
                  <a:lnTo>
                    <a:pt x="983785" y="1128279"/>
                  </a:lnTo>
                  <a:lnTo>
                    <a:pt x="999404" y="1142677"/>
                  </a:lnTo>
                  <a:lnTo>
                    <a:pt x="1015012" y="1157422"/>
                  </a:lnTo>
                  <a:lnTo>
                    <a:pt x="1030604" y="1172530"/>
                  </a:lnTo>
                  <a:lnTo>
                    <a:pt x="1046178" y="1188015"/>
                  </a:lnTo>
                  <a:lnTo>
                    <a:pt x="1061731" y="1203891"/>
                  </a:lnTo>
                  <a:lnTo>
                    <a:pt x="1077260" y="1220173"/>
                  </a:lnTo>
                  <a:lnTo>
                    <a:pt x="1092762" y="1236875"/>
                  </a:lnTo>
                  <a:lnTo>
                    <a:pt x="1108235" y="1254013"/>
                  </a:lnTo>
                  <a:lnTo>
                    <a:pt x="1123675" y="1271601"/>
                  </a:lnTo>
                  <a:lnTo>
                    <a:pt x="1139080" y="1289654"/>
                  </a:lnTo>
                  <a:lnTo>
                    <a:pt x="1154446" y="1308186"/>
                  </a:lnTo>
                  <a:lnTo>
                    <a:pt x="1169770" y="1327211"/>
                  </a:lnTo>
                  <a:lnTo>
                    <a:pt x="1185051" y="1346745"/>
                  </a:lnTo>
                  <a:lnTo>
                    <a:pt x="1200284" y="1366802"/>
                  </a:lnTo>
                  <a:lnTo>
                    <a:pt x="1215466" y="1387397"/>
                  </a:lnTo>
                  <a:lnTo>
                    <a:pt x="1230596" y="1408543"/>
                  </a:lnTo>
                  <a:lnTo>
                    <a:pt x="1245670" y="1430257"/>
                  </a:lnTo>
                  <a:lnTo>
                    <a:pt x="1260684" y="1452552"/>
                  </a:lnTo>
                  <a:lnTo>
                    <a:pt x="1275637" y="1475444"/>
                  </a:lnTo>
                  <a:lnTo>
                    <a:pt x="1290525" y="1498946"/>
                  </a:lnTo>
                  <a:lnTo>
                    <a:pt x="1305345" y="1523073"/>
                  </a:lnTo>
                  <a:lnTo>
                    <a:pt x="1320094" y="1547840"/>
                  </a:lnTo>
                  <a:lnTo>
                    <a:pt x="1334770" y="1573262"/>
                  </a:lnTo>
                  <a:lnTo>
                    <a:pt x="1349369" y="1599353"/>
                  </a:lnTo>
                  <a:lnTo>
                    <a:pt x="1363889" y="1626128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108547" y="7285604"/>
              <a:ext cx="1243195" cy="1687993"/>
            </a:xfrm>
            <a:custGeom>
              <a:avLst/>
              <a:pathLst>
                <a:path w="1243195" h="1687993">
                  <a:moveTo>
                    <a:pt x="0" y="0"/>
                  </a:moveTo>
                  <a:lnTo>
                    <a:pt x="8368" y="29247"/>
                  </a:lnTo>
                  <a:lnTo>
                    <a:pt x="16887" y="57788"/>
                  </a:lnTo>
                  <a:lnTo>
                    <a:pt x="25554" y="85637"/>
                  </a:lnTo>
                  <a:lnTo>
                    <a:pt x="34367" y="112808"/>
                  </a:lnTo>
                  <a:lnTo>
                    <a:pt x="43323" y="139316"/>
                  </a:lnTo>
                  <a:lnTo>
                    <a:pt x="52422" y="165174"/>
                  </a:lnTo>
                  <a:lnTo>
                    <a:pt x="61661" y="190397"/>
                  </a:lnTo>
                  <a:lnTo>
                    <a:pt x="71037" y="214999"/>
                  </a:lnTo>
                  <a:lnTo>
                    <a:pt x="80550" y="238994"/>
                  </a:lnTo>
                  <a:lnTo>
                    <a:pt x="90196" y="262396"/>
                  </a:lnTo>
                  <a:lnTo>
                    <a:pt x="99975" y="285219"/>
                  </a:lnTo>
                  <a:lnTo>
                    <a:pt x="109884" y="307477"/>
                  </a:lnTo>
                  <a:lnTo>
                    <a:pt x="119920" y="329185"/>
                  </a:lnTo>
                  <a:lnTo>
                    <a:pt x="130083" y="350356"/>
                  </a:lnTo>
                  <a:lnTo>
                    <a:pt x="140370" y="371005"/>
                  </a:lnTo>
                  <a:lnTo>
                    <a:pt x="150779" y="391146"/>
                  </a:lnTo>
                  <a:lnTo>
                    <a:pt x="161307" y="410793"/>
                  </a:lnTo>
                  <a:lnTo>
                    <a:pt x="171954" y="429961"/>
                  </a:lnTo>
                  <a:lnTo>
                    <a:pt x="182717" y="448662"/>
                  </a:lnTo>
                  <a:lnTo>
                    <a:pt x="193594" y="466912"/>
                  </a:lnTo>
                  <a:lnTo>
                    <a:pt x="204583" y="484725"/>
                  </a:lnTo>
                  <a:lnTo>
                    <a:pt x="215683" y="502114"/>
                  </a:lnTo>
                  <a:lnTo>
                    <a:pt x="226890" y="519094"/>
                  </a:lnTo>
                  <a:lnTo>
                    <a:pt x="238203" y="535679"/>
                  </a:lnTo>
                  <a:lnTo>
                    <a:pt x="249620" y="551884"/>
                  </a:lnTo>
                  <a:lnTo>
                    <a:pt x="261140" y="567721"/>
                  </a:lnTo>
                  <a:lnTo>
                    <a:pt x="272760" y="583206"/>
                  </a:lnTo>
                  <a:lnTo>
                    <a:pt x="284477" y="598353"/>
                  </a:lnTo>
                  <a:lnTo>
                    <a:pt x="296291" y="613175"/>
                  </a:lnTo>
                  <a:lnTo>
                    <a:pt x="308199" y="627687"/>
                  </a:lnTo>
                  <a:lnTo>
                    <a:pt x="320199" y="641903"/>
                  </a:lnTo>
                  <a:lnTo>
                    <a:pt x="332290" y="655837"/>
                  </a:lnTo>
                  <a:lnTo>
                    <a:pt x="344468" y="669503"/>
                  </a:lnTo>
                  <a:lnTo>
                    <a:pt x="356732" y="682916"/>
                  </a:lnTo>
                  <a:lnTo>
                    <a:pt x="369081" y="696089"/>
                  </a:lnTo>
                  <a:lnTo>
                    <a:pt x="381512" y="709037"/>
                  </a:lnTo>
                  <a:lnTo>
                    <a:pt x="394023" y="721774"/>
                  </a:lnTo>
                  <a:lnTo>
                    <a:pt x="406612" y="734313"/>
                  </a:lnTo>
                  <a:lnTo>
                    <a:pt x="419278" y="746670"/>
                  </a:lnTo>
                  <a:lnTo>
                    <a:pt x="432017" y="758858"/>
                  </a:lnTo>
                  <a:lnTo>
                    <a:pt x="444829" y="770891"/>
                  </a:lnTo>
                  <a:lnTo>
                    <a:pt x="457711" y="782784"/>
                  </a:lnTo>
                  <a:lnTo>
                    <a:pt x="470661" y="794550"/>
                  </a:lnTo>
                  <a:lnTo>
                    <a:pt x="483677" y="806204"/>
                  </a:lnTo>
                  <a:lnTo>
                    <a:pt x="496758" y="817760"/>
                  </a:lnTo>
                  <a:lnTo>
                    <a:pt x="509901" y="829232"/>
                  </a:lnTo>
                  <a:lnTo>
                    <a:pt x="523104" y="840634"/>
                  </a:lnTo>
                  <a:lnTo>
                    <a:pt x="536365" y="851981"/>
                  </a:lnTo>
                  <a:lnTo>
                    <a:pt x="549682" y="863285"/>
                  </a:lnTo>
                  <a:lnTo>
                    <a:pt x="563054" y="874563"/>
                  </a:lnTo>
                  <a:lnTo>
                    <a:pt x="576478" y="885827"/>
                  </a:lnTo>
                  <a:lnTo>
                    <a:pt x="589952" y="897092"/>
                  </a:lnTo>
                  <a:lnTo>
                    <a:pt x="603475" y="908372"/>
                  </a:lnTo>
                  <a:lnTo>
                    <a:pt x="617044" y="919681"/>
                  </a:lnTo>
                  <a:lnTo>
                    <a:pt x="630657" y="931034"/>
                  </a:lnTo>
                  <a:lnTo>
                    <a:pt x="644312" y="942444"/>
                  </a:lnTo>
                  <a:lnTo>
                    <a:pt x="658008" y="953925"/>
                  </a:lnTo>
                  <a:lnTo>
                    <a:pt x="671741" y="965492"/>
                  </a:lnTo>
                  <a:lnTo>
                    <a:pt x="685512" y="977159"/>
                  </a:lnTo>
                  <a:lnTo>
                    <a:pt x="699316" y="988940"/>
                  </a:lnTo>
                  <a:lnTo>
                    <a:pt x="713153" y="1000849"/>
                  </a:lnTo>
                  <a:lnTo>
                    <a:pt x="727020" y="1012900"/>
                  </a:lnTo>
                  <a:lnTo>
                    <a:pt x="740916" y="1025108"/>
                  </a:lnTo>
                  <a:lnTo>
                    <a:pt x="754837" y="1037486"/>
                  </a:lnTo>
                  <a:lnTo>
                    <a:pt x="768784" y="1050048"/>
                  </a:lnTo>
                  <a:lnTo>
                    <a:pt x="782752" y="1062810"/>
                  </a:lnTo>
                  <a:lnTo>
                    <a:pt x="796741" y="1075784"/>
                  </a:lnTo>
                  <a:lnTo>
                    <a:pt x="810748" y="1088986"/>
                  </a:lnTo>
                  <a:lnTo>
                    <a:pt x="824772" y="1102429"/>
                  </a:lnTo>
                  <a:lnTo>
                    <a:pt x="838809" y="1116127"/>
                  </a:lnTo>
                  <a:lnTo>
                    <a:pt x="852860" y="1130094"/>
                  </a:lnTo>
                  <a:lnTo>
                    <a:pt x="866920" y="1144345"/>
                  </a:lnTo>
                  <a:lnTo>
                    <a:pt x="880989" y="1158894"/>
                  </a:lnTo>
                  <a:lnTo>
                    <a:pt x="895065" y="1173755"/>
                  </a:lnTo>
                  <a:lnTo>
                    <a:pt x="909145" y="1188942"/>
                  </a:lnTo>
                  <a:lnTo>
                    <a:pt x="923227" y="1204469"/>
                  </a:lnTo>
                  <a:lnTo>
                    <a:pt x="937309" y="1220350"/>
                  </a:lnTo>
                  <a:lnTo>
                    <a:pt x="951390" y="1236600"/>
                  </a:lnTo>
                  <a:lnTo>
                    <a:pt x="965468" y="1253232"/>
                  </a:lnTo>
                  <a:lnTo>
                    <a:pt x="979540" y="1270261"/>
                  </a:lnTo>
                  <a:lnTo>
                    <a:pt x="993604" y="1287701"/>
                  </a:lnTo>
                  <a:lnTo>
                    <a:pt x="1007659" y="1305566"/>
                  </a:lnTo>
                  <a:lnTo>
                    <a:pt x="1021702" y="1323870"/>
                  </a:lnTo>
                  <a:lnTo>
                    <a:pt x="1035732" y="1342627"/>
                  </a:lnTo>
                  <a:lnTo>
                    <a:pt x="1049746" y="1361852"/>
                  </a:lnTo>
                  <a:lnTo>
                    <a:pt x="1063742" y="1381558"/>
                  </a:lnTo>
                  <a:lnTo>
                    <a:pt x="1077719" y="1401760"/>
                  </a:lnTo>
                  <a:lnTo>
                    <a:pt x="1091675" y="1422472"/>
                  </a:lnTo>
                  <a:lnTo>
                    <a:pt x="1105607" y="1443708"/>
                  </a:lnTo>
                  <a:lnTo>
                    <a:pt x="1119513" y="1465481"/>
                  </a:lnTo>
                  <a:lnTo>
                    <a:pt x="1133392" y="1487807"/>
                  </a:lnTo>
                  <a:lnTo>
                    <a:pt x="1147242" y="1510700"/>
                  </a:lnTo>
                  <a:lnTo>
                    <a:pt x="1161060" y="1534173"/>
                  </a:lnTo>
                  <a:lnTo>
                    <a:pt x="1174844" y="1558240"/>
                  </a:lnTo>
                  <a:lnTo>
                    <a:pt x="1188593" y="1582917"/>
                  </a:lnTo>
                  <a:lnTo>
                    <a:pt x="1202305" y="1608216"/>
                  </a:lnTo>
                  <a:lnTo>
                    <a:pt x="1215977" y="1634152"/>
                  </a:lnTo>
                  <a:lnTo>
                    <a:pt x="1229608" y="1660740"/>
                  </a:lnTo>
                  <a:lnTo>
                    <a:pt x="1243195" y="1687993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108547" y="7285604"/>
              <a:ext cx="1120500" cy="1745790"/>
            </a:xfrm>
            <a:custGeom>
              <a:avLst/>
              <a:pathLst>
                <a:path w="1120500" h="1745790">
                  <a:moveTo>
                    <a:pt x="0" y="0"/>
                  </a:moveTo>
                  <a:lnTo>
                    <a:pt x="8340" y="29260"/>
                  </a:lnTo>
                  <a:lnTo>
                    <a:pt x="16776" y="57840"/>
                  </a:lnTo>
                  <a:lnTo>
                    <a:pt x="25305" y="85754"/>
                  </a:lnTo>
                  <a:lnTo>
                    <a:pt x="33926" y="113016"/>
                  </a:lnTo>
                  <a:lnTo>
                    <a:pt x="42639" y="139639"/>
                  </a:lnTo>
                  <a:lnTo>
                    <a:pt x="51442" y="165636"/>
                  </a:lnTo>
                  <a:lnTo>
                    <a:pt x="60335" y="191022"/>
                  </a:lnTo>
                  <a:lnTo>
                    <a:pt x="69315" y="215810"/>
                  </a:lnTo>
                  <a:lnTo>
                    <a:pt x="78384" y="240014"/>
                  </a:lnTo>
                  <a:lnTo>
                    <a:pt x="87538" y="263648"/>
                  </a:lnTo>
                  <a:lnTo>
                    <a:pt x="96777" y="286725"/>
                  </a:lnTo>
                  <a:lnTo>
                    <a:pt x="106101" y="309259"/>
                  </a:lnTo>
                  <a:lnTo>
                    <a:pt x="115507" y="331263"/>
                  </a:lnTo>
                  <a:lnTo>
                    <a:pt x="124996" y="352752"/>
                  </a:lnTo>
                  <a:lnTo>
                    <a:pt x="134566" y="373739"/>
                  </a:lnTo>
                  <a:lnTo>
                    <a:pt x="144215" y="394238"/>
                  </a:lnTo>
                  <a:lnTo>
                    <a:pt x="153944" y="414262"/>
                  </a:lnTo>
                  <a:lnTo>
                    <a:pt x="163750" y="433825"/>
                  </a:lnTo>
                  <a:lnTo>
                    <a:pt x="173633" y="452941"/>
                  </a:lnTo>
                  <a:lnTo>
                    <a:pt x="183592" y="471624"/>
                  </a:lnTo>
                  <a:lnTo>
                    <a:pt x="193626" y="489886"/>
                  </a:lnTo>
                  <a:lnTo>
                    <a:pt x="203733" y="507743"/>
                  </a:lnTo>
                  <a:lnTo>
                    <a:pt x="213913" y="525207"/>
                  </a:lnTo>
                  <a:lnTo>
                    <a:pt x="224164" y="542293"/>
                  </a:lnTo>
                  <a:lnTo>
                    <a:pt x="234486" y="559013"/>
                  </a:lnTo>
                  <a:lnTo>
                    <a:pt x="244877" y="575382"/>
                  </a:lnTo>
                  <a:lnTo>
                    <a:pt x="255337" y="591413"/>
                  </a:lnTo>
                  <a:lnTo>
                    <a:pt x="265864" y="607121"/>
                  </a:lnTo>
                  <a:lnTo>
                    <a:pt x="276458" y="622518"/>
                  </a:lnTo>
                  <a:lnTo>
                    <a:pt x="287117" y="637618"/>
                  </a:lnTo>
                  <a:lnTo>
                    <a:pt x="297840" y="652436"/>
                  </a:lnTo>
                  <a:lnTo>
                    <a:pt x="308626" y="666984"/>
                  </a:lnTo>
                  <a:lnTo>
                    <a:pt x="319475" y="681277"/>
                  </a:lnTo>
                  <a:lnTo>
                    <a:pt x="330384" y="695328"/>
                  </a:lnTo>
                  <a:lnTo>
                    <a:pt x="341354" y="709151"/>
                  </a:lnTo>
                  <a:lnTo>
                    <a:pt x="352382" y="722759"/>
                  </a:lnTo>
                  <a:lnTo>
                    <a:pt x="363469" y="736167"/>
                  </a:lnTo>
                  <a:lnTo>
                    <a:pt x="374613" y="749387"/>
                  </a:lnTo>
                  <a:lnTo>
                    <a:pt x="385812" y="762435"/>
                  </a:lnTo>
                  <a:lnTo>
                    <a:pt x="397066" y="775322"/>
                  </a:lnTo>
                  <a:lnTo>
                    <a:pt x="408374" y="788064"/>
                  </a:lnTo>
                  <a:lnTo>
                    <a:pt x="419735" y="800673"/>
                  </a:lnTo>
                  <a:lnTo>
                    <a:pt x="431148" y="813163"/>
                  </a:lnTo>
                  <a:lnTo>
                    <a:pt x="442611" y="825549"/>
                  </a:lnTo>
                  <a:lnTo>
                    <a:pt x="454124" y="837844"/>
                  </a:lnTo>
                  <a:lnTo>
                    <a:pt x="465685" y="850061"/>
                  </a:lnTo>
                  <a:lnTo>
                    <a:pt x="477294" y="862214"/>
                  </a:lnTo>
                  <a:lnTo>
                    <a:pt x="488949" y="874317"/>
                  </a:lnTo>
                  <a:lnTo>
                    <a:pt x="500650" y="886383"/>
                  </a:lnTo>
                  <a:lnTo>
                    <a:pt x="512395" y="898427"/>
                  </a:lnTo>
                  <a:lnTo>
                    <a:pt x="524184" y="910461"/>
                  </a:lnTo>
                  <a:lnTo>
                    <a:pt x="536014" y="922501"/>
                  </a:lnTo>
                  <a:lnTo>
                    <a:pt x="547886" y="934558"/>
                  </a:lnTo>
                  <a:lnTo>
                    <a:pt x="559799" y="946648"/>
                  </a:lnTo>
                  <a:lnTo>
                    <a:pt x="571750" y="958783"/>
                  </a:lnTo>
                  <a:lnTo>
                    <a:pt x="583739" y="970977"/>
                  </a:lnTo>
                  <a:lnTo>
                    <a:pt x="595766" y="983245"/>
                  </a:lnTo>
                  <a:lnTo>
                    <a:pt x="607828" y="995599"/>
                  </a:lnTo>
                  <a:lnTo>
                    <a:pt x="619926" y="1008054"/>
                  </a:lnTo>
                  <a:lnTo>
                    <a:pt x="632057" y="1020623"/>
                  </a:lnTo>
                  <a:lnTo>
                    <a:pt x="644222" y="1033320"/>
                  </a:lnTo>
                  <a:lnTo>
                    <a:pt x="656418" y="1046158"/>
                  </a:lnTo>
                  <a:lnTo>
                    <a:pt x="668645" y="1059152"/>
                  </a:lnTo>
                  <a:lnTo>
                    <a:pt x="680902" y="1072314"/>
                  </a:lnTo>
                  <a:lnTo>
                    <a:pt x="693187" y="1085659"/>
                  </a:lnTo>
                  <a:lnTo>
                    <a:pt x="705500" y="1099201"/>
                  </a:lnTo>
                  <a:lnTo>
                    <a:pt x="717840" y="1112952"/>
                  </a:lnTo>
                  <a:lnTo>
                    <a:pt x="730205" y="1126927"/>
                  </a:lnTo>
                  <a:lnTo>
                    <a:pt x="742595" y="1141139"/>
                  </a:lnTo>
                  <a:lnTo>
                    <a:pt x="755008" y="1155603"/>
                  </a:lnTo>
                  <a:lnTo>
                    <a:pt x="767443" y="1170331"/>
                  </a:lnTo>
                  <a:lnTo>
                    <a:pt x="779900" y="1185338"/>
                  </a:lnTo>
                  <a:lnTo>
                    <a:pt x="792378" y="1200636"/>
                  </a:lnTo>
                  <a:lnTo>
                    <a:pt x="804874" y="1216241"/>
                  </a:lnTo>
                  <a:lnTo>
                    <a:pt x="817389" y="1232165"/>
                  </a:lnTo>
                  <a:lnTo>
                    <a:pt x="829921" y="1248422"/>
                  </a:lnTo>
                  <a:lnTo>
                    <a:pt x="842470" y="1265026"/>
                  </a:lnTo>
                  <a:lnTo>
                    <a:pt x="855033" y="1281991"/>
                  </a:lnTo>
                  <a:lnTo>
                    <a:pt x="867610" y="1299330"/>
                  </a:lnTo>
                  <a:lnTo>
                    <a:pt x="880201" y="1317057"/>
                  </a:lnTo>
                  <a:lnTo>
                    <a:pt x="892803" y="1335185"/>
                  </a:lnTo>
                  <a:lnTo>
                    <a:pt x="905416" y="1353729"/>
                  </a:lnTo>
                  <a:lnTo>
                    <a:pt x="918040" y="1372702"/>
                  </a:lnTo>
                  <a:lnTo>
                    <a:pt x="930672" y="1392118"/>
                  </a:lnTo>
                  <a:lnTo>
                    <a:pt x="943311" y="1411990"/>
                  </a:lnTo>
                  <a:lnTo>
                    <a:pt x="955958" y="1432332"/>
                  </a:lnTo>
                  <a:lnTo>
                    <a:pt x="968610" y="1453158"/>
                  </a:lnTo>
                  <a:lnTo>
                    <a:pt x="981267" y="1474481"/>
                  </a:lnTo>
                  <a:lnTo>
                    <a:pt x="993927" y="1496316"/>
                  </a:lnTo>
                  <a:lnTo>
                    <a:pt x="1006590" y="1518676"/>
                  </a:lnTo>
                  <a:lnTo>
                    <a:pt x="1019255" y="1541574"/>
                  </a:lnTo>
                  <a:lnTo>
                    <a:pt x="1031920" y="1565024"/>
                  </a:lnTo>
                  <a:lnTo>
                    <a:pt x="1044584" y="1589040"/>
                  </a:lnTo>
                  <a:lnTo>
                    <a:pt x="1057247" y="1613636"/>
                  </a:lnTo>
                  <a:lnTo>
                    <a:pt x="1069907" y="1638826"/>
                  </a:lnTo>
                  <a:lnTo>
                    <a:pt x="1082564" y="1664622"/>
                  </a:lnTo>
                  <a:lnTo>
                    <a:pt x="1095215" y="1691039"/>
                  </a:lnTo>
                  <a:lnTo>
                    <a:pt x="1107861" y="1718090"/>
                  </a:lnTo>
                  <a:lnTo>
                    <a:pt x="1120500" y="1745790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108547" y="7285604"/>
              <a:ext cx="995943" cy="1799455"/>
            </a:xfrm>
            <a:custGeom>
              <a:avLst/>
              <a:pathLst>
                <a:path w="995943" h="1799455">
                  <a:moveTo>
                    <a:pt x="0" y="0"/>
                  </a:moveTo>
                  <a:lnTo>
                    <a:pt x="8312" y="29272"/>
                  </a:lnTo>
                  <a:lnTo>
                    <a:pt x="16663" y="57889"/>
                  </a:lnTo>
                  <a:lnTo>
                    <a:pt x="25052" y="85863"/>
                  </a:lnTo>
                  <a:lnTo>
                    <a:pt x="33479" y="113209"/>
                  </a:lnTo>
                  <a:lnTo>
                    <a:pt x="41944" y="139938"/>
                  </a:lnTo>
                  <a:lnTo>
                    <a:pt x="50447" y="166065"/>
                  </a:lnTo>
                  <a:lnTo>
                    <a:pt x="58988" y="191602"/>
                  </a:lnTo>
                  <a:lnTo>
                    <a:pt x="67568" y="216563"/>
                  </a:lnTo>
                  <a:lnTo>
                    <a:pt x="76184" y="240962"/>
                  </a:lnTo>
                  <a:lnTo>
                    <a:pt x="84839" y="264811"/>
                  </a:lnTo>
                  <a:lnTo>
                    <a:pt x="93531" y="288124"/>
                  </a:lnTo>
                  <a:lnTo>
                    <a:pt x="102261" y="310913"/>
                  </a:lnTo>
                  <a:lnTo>
                    <a:pt x="111028" y="333194"/>
                  </a:lnTo>
                  <a:lnTo>
                    <a:pt x="119832" y="354977"/>
                  </a:lnTo>
                  <a:lnTo>
                    <a:pt x="128674" y="376278"/>
                  </a:lnTo>
                  <a:lnTo>
                    <a:pt x="137552" y="397109"/>
                  </a:lnTo>
                  <a:lnTo>
                    <a:pt x="146468" y="417483"/>
                  </a:lnTo>
                  <a:lnTo>
                    <a:pt x="155421" y="437414"/>
                  </a:lnTo>
                  <a:lnTo>
                    <a:pt x="164411" y="456915"/>
                  </a:lnTo>
                  <a:lnTo>
                    <a:pt x="173438" y="475999"/>
                  </a:lnTo>
                  <a:lnTo>
                    <a:pt x="182502" y="494679"/>
                  </a:lnTo>
                  <a:lnTo>
                    <a:pt x="191602" y="512970"/>
                  </a:lnTo>
                  <a:lnTo>
                    <a:pt x="200739" y="530883"/>
                  </a:lnTo>
                  <a:lnTo>
                    <a:pt x="209912" y="548433"/>
                  </a:lnTo>
                  <a:lnTo>
                    <a:pt x="219122" y="565633"/>
                  </a:lnTo>
                  <a:lnTo>
                    <a:pt x="228368" y="582495"/>
                  </a:lnTo>
                  <a:lnTo>
                    <a:pt x="237650" y="599034"/>
                  </a:lnTo>
                  <a:lnTo>
                    <a:pt x="246969" y="615262"/>
                  </a:lnTo>
                  <a:lnTo>
                    <a:pt x="256324" y="631192"/>
                  </a:lnTo>
                  <a:lnTo>
                    <a:pt x="265714" y="646839"/>
                  </a:lnTo>
                  <a:lnTo>
                    <a:pt x="275141" y="662215"/>
                  </a:lnTo>
                  <a:lnTo>
                    <a:pt x="284604" y="677334"/>
                  </a:lnTo>
                  <a:lnTo>
                    <a:pt x="294102" y="692209"/>
                  </a:lnTo>
                  <a:lnTo>
                    <a:pt x="303636" y="706852"/>
                  </a:lnTo>
                  <a:lnTo>
                    <a:pt x="313206" y="721278"/>
                  </a:lnTo>
                  <a:lnTo>
                    <a:pt x="322811" y="735500"/>
                  </a:lnTo>
                  <a:lnTo>
                    <a:pt x="332451" y="749531"/>
                  </a:lnTo>
                  <a:lnTo>
                    <a:pt x="342127" y="763384"/>
                  </a:lnTo>
                  <a:lnTo>
                    <a:pt x="351838" y="777072"/>
                  </a:lnTo>
                  <a:lnTo>
                    <a:pt x="361585" y="790609"/>
                  </a:lnTo>
                  <a:lnTo>
                    <a:pt x="371366" y="804008"/>
                  </a:lnTo>
                  <a:lnTo>
                    <a:pt x="381183" y="817283"/>
                  </a:lnTo>
                  <a:lnTo>
                    <a:pt x="391035" y="830446"/>
                  </a:lnTo>
                  <a:lnTo>
                    <a:pt x="400921" y="843511"/>
                  </a:lnTo>
                  <a:lnTo>
                    <a:pt x="410842" y="856491"/>
                  </a:lnTo>
                  <a:lnTo>
                    <a:pt x="420798" y="869400"/>
                  </a:lnTo>
                  <a:lnTo>
                    <a:pt x="430789" y="882250"/>
                  </a:lnTo>
                  <a:lnTo>
                    <a:pt x="440814" y="895056"/>
                  </a:lnTo>
                  <a:lnTo>
                    <a:pt x="450873" y="907829"/>
                  </a:lnTo>
                  <a:lnTo>
                    <a:pt x="460967" y="920584"/>
                  </a:lnTo>
                  <a:lnTo>
                    <a:pt x="471095" y="933334"/>
                  </a:lnTo>
                  <a:lnTo>
                    <a:pt x="481257" y="946092"/>
                  </a:lnTo>
                  <a:lnTo>
                    <a:pt x="491454" y="958872"/>
                  </a:lnTo>
                  <a:lnTo>
                    <a:pt x="501684" y="971686"/>
                  </a:lnTo>
                  <a:lnTo>
                    <a:pt x="511949" y="984548"/>
                  </a:lnTo>
                  <a:lnTo>
                    <a:pt x="522247" y="997471"/>
                  </a:lnTo>
                  <a:lnTo>
                    <a:pt x="532579" y="1010469"/>
                  </a:lnTo>
                  <a:lnTo>
                    <a:pt x="542945" y="1023554"/>
                  </a:lnTo>
                  <a:lnTo>
                    <a:pt x="553345" y="1036741"/>
                  </a:lnTo>
                  <a:lnTo>
                    <a:pt x="563777" y="1050042"/>
                  </a:lnTo>
                  <a:lnTo>
                    <a:pt x="574244" y="1063470"/>
                  </a:lnTo>
                  <a:lnTo>
                    <a:pt x="584744" y="1077039"/>
                  </a:lnTo>
                  <a:lnTo>
                    <a:pt x="595277" y="1090762"/>
                  </a:lnTo>
                  <a:lnTo>
                    <a:pt x="605843" y="1104653"/>
                  </a:lnTo>
                  <a:lnTo>
                    <a:pt x="616443" y="1118725"/>
                  </a:lnTo>
                  <a:lnTo>
                    <a:pt x="627075" y="1132990"/>
                  </a:lnTo>
                  <a:lnTo>
                    <a:pt x="637741" y="1147463"/>
                  </a:lnTo>
                  <a:lnTo>
                    <a:pt x="648439" y="1162156"/>
                  </a:lnTo>
                  <a:lnTo>
                    <a:pt x="659170" y="1177083"/>
                  </a:lnTo>
                  <a:lnTo>
                    <a:pt x="669934" y="1192257"/>
                  </a:lnTo>
                  <a:lnTo>
                    <a:pt x="680730" y="1207691"/>
                  </a:lnTo>
                  <a:lnTo>
                    <a:pt x="691559" y="1223399"/>
                  </a:lnTo>
                  <a:lnTo>
                    <a:pt x="702421" y="1239394"/>
                  </a:lnTo>
                  <a:lnTo>
                    <a:pt x="713315" y="1255689"/>
                  </a:lnTo>
                  <a:lnTo>
                    <a:pt x="724241" y="1272298"/>
                  </a:lnTo>
                  <a:lnTo>
                    <a:pt x="735199" y="1289233"/>
                  </a:lnTo>
                  <a:lnTo>
                    <a:pt x="746190" y="1306508"/>
                  </a:lnTo>
                  <a:lnTo>
                    <a:pt x="757212" y="1324136"/>
                  </a:lnTo>
                  <a:lnTo>
                    <a:pt x="768267" y="1342132"/>
                  </a:lnTo>
                  <a:lnTo>
                    <a:pt x="779353" y="1360506"/>
                  </a:lnTo>
                  <a:lnTo>
                    <a:pt x="790472" y="1379274"/>
                  </a:lnTo>
                  <a:lnTo>
                    <a:pt x="801621" y="1398449"/>
                  </a:lnTo>
                  <a:lnTo>
                    <a:pt x="812803" y="1418043"/>
                  </a:lnTo>
                  <a:lnTo>
                    <a:pt x="824016" y="1438070"/>
                  </a:lnTo>
                  <a:lnTo>
                    <a:pt x="835261" y="1458543"/>
                  </a:lnTo>
                  <a:lnTo>
                    <a:pt x="846537" y="1479476"/>
                  </a:lnTo>
                  <a:lnTo>
                    <a:pt x="857844" y="1500881"/>
                  </a:lnTo>
                  <a:lnTo>
                    <a:pt x="869183" y="1522773"/>
                  </a:lnTo>
                  <a:lnTo>
                    <a:pt x="880552" y="1545164"/>
                  </a:lnTo>
                  <a:lnTo>
                    <a:pt x="891953" y="1568067"/>
                  </a:lnTo>
                  <a:lnTo>
                    <a:pt x="903385" y="1591496"/>
                  </a:lnTo>
                  <a:lnTo>
                    <a:pt x="914847" y="1615465"/>
                  </a:lnTo>
                  <a:lnTo>
                    <a:pt x="926341" y="1639985"/>
                  </a:lnTo>
                  <a:lnTo>
                    <a:pt x="937865" y="1665072"/>
                  </a:lnTo>
                  <a:lnTo>
                    <a:pt x="949419" y="1690738"/>
                  </a:lnTo>
                  <a:lnTo>
                    <a:pt x="961005" y="1716995"/>
                  </a:lnTo>
                  <a:lnTo>
                    <a:pt x="972621" y="1743859"/>
                  </a:lnTo>
                  <a:lnTo>
                    <a:pt x="984267" y="1771341"/>
                  </a:lnTo>
                  <a:lnTo>
                    <a:pt x="995943" y="1799455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108547" y="7285604"/>
              <a:ext cx="869662" cy="1848928"/>
            </a:xfrm>
            <a:custGeom>
              <a:avLst/>
              <a:pathLst>
                <a:path w="869662" h="1848928">
                  <a:moveTo>
                    <a:pt x="0" y="0"/>
                  </a:moveTo>
                  <a:lnTo>
                    <a:pt x="8283" y="29283"/>
                  </a:lnTo>
                  <a:lnTo>
                    <a:pt x="16548" y="57934"/>
                  </a:lnTo>
                  <a:lnTo>
                    <a:pt x="24795" y="85964"/>
                  </a:lnTo>
                  <a:lnTo>
                    <a:pt x="33025" y="113386"/>
                  </a:lnTo>
                  <a:lnTo>
                    <a:pt x="41240" y="140214"/>
                  </a:lnTo>
                  <a:lnTo>
                    <a:pt x="49439" y="166460"/>
                  </a:lnTo>
                  <a:lnTo>
                    <a:pt x="57624" y="192137"/>
                  </a:lnTo>
                  <a:lnTo>
                    <a:pt x="65795" y="217258"/>
                  </a:lnTo>
                  <a:lnTo>
                    <a:pt x="73955" y="241835"/>
                  </a:lnTo>
                  <a:lnTo>
                    <a:pt x="82103" y="265883"/>
                  </a:lnTo>
                  <a:lnTo>
                    <a:pt x="90240" y="289413"/>
                  </a:lnTo>
                  <a:lnTo>
                    <a:pt x="98367" y="312439"/>
                  </a:lnTo>
                  <a:lnTo>
                    <a:pt x="106486" y="334973"/>
                  </a:lnTo>
                  <a:lnTo>
                    <a:pt x="114596" y="357028"/>
                  </a:lnTo>
                  <a:lnTo>
                    <a:pt x="122700" y="378618"/>
                  </a:lnTo>
                  <a:lnTo>
                    <a:pt x="130797" y="399755"/>
                  </a:lnTo>
                  <a:lnTo>
                    <a:pt x="138890" y="420452"/>
                  </a:lnTo>
                  <a:lnTo>
                    <a:pt x="146977" y="440722"/>
                  </a:lnTo>
                  <a:lnTo>
                    <a:pt x="155062" y="460577"/>
                  </a:lnTo>
                  <a:lnTo>
                    <a:pt x="163143" y="480032"/>
                  </a:lnTo>
                  <a:lnTo>
                    <a:pt x="171224" y="499098"/>
                  </a:lnTo>
                  <a:lnTo>
                    <a:pt x="179303" y="517788"/>
                  </a:lnTo>
                  <a:lnTo>
                    <a:pt x="187382" y="536116"/>
                  </a:lnTo>
                  <a:lnTo>
                    <a:pt x="195463" y="554094"/>
                  </a:lnTo>
                  <a:lnTo>
                    <a:pt x="203545" y="571735"/>
                  </a:lnTo>
                  <a:lnTo>
                    <a:pt x="211630" y="589052"/>
                  </a:lnTo>
                  <a:lnTo>
                    <a:pt x="219719" y="606059"/>
                  </a:lnTo>
                  <a:lnTo>
                    <a:pt x="227812" y="622767"/>
                  </a:lnTo>
                  <a:lnTo>
                    <a:pt x="235911" y="639190"/>
                  </a:lnTo>
                  <a:lnTo>
                    <a:pt x="244016" y="655340"/>
                  </a:lnTo>
                  <a:lnTo>
                    <a:pt x="252128" y="671231"/>
                  </a:lnTo>
                  <a:lnTo>
                    <a:pt x="260249" y="686876"/>
                  </a:lnTo>
                  <a:lnTo>
                    <a:pt x="268378" y="702286"/>
                  </a:lnTo>
                  <a:lnTo>
                    <a:pt x="276517" y="717476"/>
                  </a:lnTo>
                  <a:lnTo>
                    <a:pt x="284668" y="732459"/>
                  </a:lnTo>
                  <a:lnTo>
                    <a:pt x="292830" y="747246"/>
                  </a:lnTo>
                  <a:lnTo>
                    <a:pt x="301004" y="761851"/>
                  </a:lnTo>
                  <a:lnTo>
                    <a:pt x="309192" y="776286"/>
                  </a:lnTo>
                  <a:lnTo>
                    <a:pt x="317395" y="790566"/>
                  </a:lnTo>
                  <a:lnTo>
                    <a:pt x="325612" y="804702"/>
                  </a:lnTo>
                  <a:lnTo>
                    <a:pt x="333846" y="818708"/>
                  </a:lnTo>
                  <a:lnTo>
                    <a:pt x="342097" y="832595"/>
                  </a:lnTo>
                  <a:lnTo>
                    <a:pt x="350366" y="846379"/>
                  </a:lnTo>
                  <a:lnTo>
                    <a:pt x="358654" y="860070"/>
                  </a:lnTo>
                  <a:lnTo>
                    <a:pt x="366962" y="873682"/>
                  </a:lnTo>
                  <a:lnTo>
                    <a:pt x="375290" y="887229"/>
                  </a:lnTo>
                  <a:lnTo>
                    <a:pt x="383640" y="900722"/>
                  </a:lnTo>
                  <a:lnTo>
                    <a:pt x="392012" y="914175"/>
                  </a:lnTo>
                  <a:lnTo>
                    <a:pt x="400407" y="927600"/>
                  </a:lnTo>
                  <a:lnTo>
                    <a:pt x="408827" y="941011"/>
                  </a:lnTo>
                  <a:lnTo>
                    <a:pt x="417272" y="954421"/>
                  </a:lnTo>
                  <a:lnTo>
                    <a:pt x="425743" y="967841"/>
                  </a:lnTo>
                  <a:lnTo>
                    <a:pt x="434240" y="981286"/>
                  </a:lnTo>
                  <a:lnTo>
                    <a:pt x="442766" y="994768"/>
                  </a:lnTo>
                  <a:lnTo>
                    <a:pt x="451320" y="1008300"/>
                  </a:lnTo>
                  <a:lnTo>
                    <a:pt x="459904" y="1021895"/>
                  </a:lnTo>
                  <a:lnTo>
                    <a:pt x="468518" y="1035566"/>
                  </a:lnTo>
                  <a:lnTo>
                    <a:pt x="477164" y="1049325"/>
                  </a:lnTo>
                  <a:lnTo>
                    <a:pt x="485842" y="1063186"/>
                  </a:lnTo>
                  <a:lnTo>
                    <a:pt x="494553" y="1077162"/>
                  </a:lnTo>
                  <a:lnTo>
                    <a:pt x="503298" y="1091264"/>
                  </a:lnTo>
                  <a:lnTo>
                    <a:pt x="512078" y="1105507"/>
                  </a:lnTo>
                  <a:lnTo>
                    <a:pt x="520894" y="1119904"/>
                  </a:lnTo>
                  <a:lnTo>
                    <a:pt x="529746" y="1134466"/>
                  </a:lnTo>
                  <a:lnTo>
                    <a:pt x="538636" y="1149207"/>
                  </a:lnTo>
                  <a:lnTo>
                    <a:pt x="547565" y="1164140"/>
                  </a:lnTo>
                  <a:lnTo>
                    <a:pt x="556533" y="1179277"/>
                  </a:lnTo>
                  <a:lnTo>
                    <a:pt x="565541" y="1194633"/>
                  </a:lnTo>
                  <a:lnTo>
                    <a:pt x="574591" y="1210218"/>
                  </a:lnTo>
                  <a:lnTo>
                    <a:pt x="583683" y="1226047"/>
                  </a:lnTo>
                  <a:lnTo>
                    <a:pt x="592817" y="1242133"/>
                  </a:lnTo>
                  <a:lnTo>
                    <a:pt x="601996" y="1258487"/>
                  </a:lnTo>
                  <a:lnTo>
                    <a:pt x="611219" y="1275124"/>
                  </a:lnTo>
                  <a:lnTo>
                    <a:pt x="620488" y="1292056"/>
                  </a:lnTo>
                  <a:lnTo>
                    <a:pt x="629804" y="1309295"/>
                  </a:lnTo>
                  <a:lnTo>
                    <a:pt x="639166" y="1326856"/>
                  </a:lnTo>
                  <a:lnTo>
                    <a:pt x="648578" y="1344750"/>
                  </a:lnTo>
                  <a:lnTo>
                    <a:pt x="658038" y="1362990"/>
                  </a:lnTo>
                  <a:lnTo>
                    <a:pt x="667549" y="1381590"/>
                  </a:lnTo>
                  <a:lnTo>
                    <a:pt x="677110" y="1400562"/>
                  </a:lnTo>
                  <a:lnTo>
                    <a:pt x="686724" y="1419920"/>
                  </a:lnTo>
                  <a:lnTo>
                    <a:pt x="696390" y="1439675"/>
                  </a:lnTo>
                  <a:lnTo>
                    <a:pt x="706110" y="1459842"/>
                  </a:lnTo>
                  <a:lnTo>
                    <a:pt x="715885" y="1480433"/>
                  </a:lnTo>
                  <a:lnTo>
                    <a:pt x="725715" y="1501460"/>
                  </a:lnTo>
                  <a:lnTo>
                    <a:pt x="735602" y="1522937"/>
                  </a:lnTo>
                  <a:lnTo>
                    <a:pt x="745545" y="1544877"/>
                  </a:lnTo>
                  <a:lnTo>
                    <a:pt x="755547" y="1567292"/>
                  </a:lnTo>
                  <a:lnTo>
                    <a:pt x="765608" y="1590195"/>
                  </a:lnTo>
                  <a:lnTo>
                    <a:pt x="775729" y="1613600"/>
                  </a:lnTo>
                  <a:lnTo>
                    <a:pt x="785911" y="1637519"/>
                  </a:lnTo>
                  <a:lnTo>
                    <a:pt x="796154" y="1661965"/>
                  </a:lnTo>
                  <a:lnTo>
                    <a:pt x="806460" y="1686951"/>
                  </a:lnTo>
                  <a:lnTo>
                    <a:pt x="816830" y="1712490"/>
                  </a:lnTo>
                  <a:lnTo>
                    <a:pt x="827264" y="1738594"/>
                  </a:lnTo>
                  <a:lnTo>
                    <a:pt x="837764" y="1765278"/>
                  </a:lnTo>
                  <a:lnTo>
                    <a:pt x="848329" y="1792552"/>
                  </a:lnTo>
                  <a:lnTo>
                    <a:pt x="858962" y="1820432"/>
                  </a:lnTo>
                  <a:lnTo>
                    <a:pt x="869662" y="1848928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108547" y="7285604"/>
              <a:ext cx="741799" cy="1894154"/>
            </a:xfrm>
            <a:custGeom>
              <a:avLst/>
              <a:pathLst>
                <a:path w="741799" h="1894154">
                  <a:moveTo>
                    <a:pt x="0" y="0"/>
                  </a:moveTo>
                  <a:lnTo>
                    <a:pt x="8254" y="29294"/>
                  </a:lnTo>
                  <a:lnTo>
                    <a:pt x="16432" y="57975"/>
                  </a:lnTo>
                  <a:lnTo>
                    <a:pt x="24535" y="86056"/>
                  </a:lnTo>
                  <a:lnTo>
                    <a:pt x="32566" y="113549"/>
                  </a:lnTo>
                  <a:lnTo>
                    <a:pt x="40526" y="140466"/>
                  </a:lnTo>
                  <a:lnTo>
                    <a:pt x="48418" y="166821"/>
                  </a:lnTo>
                  <a:lnTo>
                    <a:pt x="56242" y="192625"/>
                  </a:lnTo>
                  <a:lnTo>
                    <a:pt x="64001" y="217892"/>
                  </a:lnTo>
                  <a:lnTo>
                    <a:pt x="71697" y="242634"/>
                  </a:lnTo>
                  <a:lnTo>
                    <a:pt x="79332" y="266863"/>
                  </a:lnTo>
                  <a:lnTo>
                    <a:pt x="86907" y="290592"/>
                  </a:lnTo>
                  <a:lnTo>
                    <a:pt x="94425" y="313833"/>
                  </a:lnTo>
                  <a:lnTo>
                    <a:pt x="101887" y="336600"/>
                  </a:lnTo>
                  <a:lnTo>
                    <a:pt x="109295" y="358904"/>
                  </a:lnTo>
                  <a:lnTo>
                    <a:pt x="116651" y="380758"/>
                  </a:lnTo>
                  <a:lnTo>
                    <a:pt x="123958" y="402174"/>
                  </a:lnTo>
                  <a:lnTo>
                    <a:pt x="131216" y="423166"/>
                  </a:lnTo>
                  <a:lnTo>
                    <a:pt x="138428" y="443746"/>
                  </a:lnTo>
                  <a:lnTo>
                    <a:pt x="145595" y="463926"/>
                  </a:lnTo>
                  <a:lnTo>
                    <a:pt x="152720" y="483719"/>
                  </a:lnTo>
                  <a:lnTo>
                    <a:pt x="159804" y="503137"/>
                  </a:lnTo>
                  <a:lnTo>
                    <a:pt x="166850" y="522193"/>
                  </a:lnTo>
                  <a:lnTo>
                    <a:pt x="173858" y="540899"/>
                  </a:lnTo>
                  <a:lnTo>
                    <a:pt x="180832" y="559269"/>
                  </a:lnTo>
                  <a:lnTo>
                    <a:pt x="187773" y="577314"/>
                  </a:lnTo>
                  <a:lnTo>
                    <a:pt x="194682" y="595047"/>
                  </a:lnTo>
                  <a:lnTo>
                    <a:pt x="201562" y="612481"/>
                  </a:lnTo>
                  <a:lnTo>
                    <a:pt x="208415" y="629628"/>
                  </a:lnTo>
                  <a:lnTo>
                    <a:pt x="215242" y="646500"/>
                  </a:lnTo>
                  <a:lnTo>
                    <a:pt x="222045" y="663111"/>
                  </a:lnTo>
                  <a:lnTo>
                    <a:pt x="228827" y="679473"/>
                  </a:lnTo>
                  <a:lnTo>
                    <a:pt x="235588" y="695598"/>
                  </a:lnTo>
                  <a:lnTo>
                    <a:pt x="242332" y="711499"/>
                  </a:lnTo>
                  <a:lnTo>
                    <a:pt x="249059" y="727189"/>
                  </a:lnTo>
                  <a:lnTo>
                    <a:pt x="255772" y="742679"/>
                  </a:lnTo>
                  <a:lnTo>
                    <a:pt x="262473" y="757983"/>
                  </a:lnTo>
                  <a:lnTo>
                    <a:pt x="269163" y="773113"/>
                  </a:lnTo>
                  <a:lnTo>
                    <a:pt x="275845" y="788082"/>
                  </a:lnTo>
                  <a:lnTo>
                    <a:pt x="282519" y="802902"/>
                  </a:lnTo>
                  <a:lnTo>
                    <a:pt x="289189" y="817585"/>
                  </a:lnTo>
                  <a:lnTo>
                    <a:pt x="295856" y="832145"/>
                  </a:lnTo>
                  <a:lnTo>
                    <a:pt x="302522" y="846594"/>
                  </a:lnTo>
                  <a:lnTo>
                    <a:pt x="309188" y="860943"/>
                  </a:lnTo>
                  <a:lnTo>
                    <a:pt x="315858" y="875207"/>
                  </a:lnTo>
                  <a:lnTo>
                    <a:pt x="322531" y="889398"/>
                  </a:lnTo>
                  <a:lnTo>
                    <a:pt x="329211" y="903527"/>
                  </a:lnTo>
                  <a:lnTo>
                    <a:pt x="335900" y="917608"/>
                  </a:lnTo>
                  <a:lnTo>
                    <a:pt x="342598" y="931652"/>
                  </a:lnTo>
                  <a:lnTo>
                    <a:pt x="349309" y="945674"/>
                  </a:lnTo>
                  <a:lnTo>
                    <a:pt x="356034" y="959684"/>
                  </a:lnTo>
                  <a:lnTo>
                    <a:pt x="362774" y="973697"/>
                  </a:lnTo>
                  <a:lnTo>
                    <a:pt x="369532" y="987723"/>
                  </a:lnTo>
                  <a:lnTo>
                    <a:pt x="376310" y="1001777"/>
                  </a:lnTo>
                  <a:lnTo>
                    <a:pt x="383109" y="1015869"/>
                  </a:lnTo>
                  <a:lnTo>
                    <a:pt x="389932" y="1030014"/>
                  </a:lnTo>
                  <a:lnTo>
                    <a:pt x="396779" y="1044223"/>
                  </a:lnTo>
                  <a:lnTo>
                    <a:pt x="403654" y="1058509"/>
                  </a:lnTo>
                  <a:lnTo>
                    <a:pt x="410558" y="1072884"/>
                  </a:lnTo>
                  <a:lnTo>
                    <a:pt x="417493" y="1087362"/>
                  </a:lnTo>
                  <a:lnTo>
                    <a:pt x="424460" y="1101954"/>
                  </a:lnTo>
                  <a:lnTo>
                    <a:pt x="431462" y="1116673"/>
                  </a:lnTo>
                  <a:lnTo>
                    <a:pt x="438501" y="1131532"/>
                  </a:lnTo>
                  <a:lnTo>
                    <a:pt x="445578" y="1146543"/>
                  </a:lnTo>
                  <a:lnTo>
                    <a:pt x="452695" y="1161719"/>
                  </a:lnTo>
                  <a:lnTo>
                    <a:pt x="459855" y="1177072"/>
                  </a:lnTo>
                  <a:lnTo>
                    <a:pt x="467058" y="1192615"/>
                  </a:lnTo>
                  <a:lnTo>
                    <a:pt x="474308" y="1208361"/>
                  </a:lnTo>
                  <a:lnTo>
                    <a:pt x="481605" y="1224321"/>
                  </a:lnTo>
                  <a:lnTo>
                    <a:pt x="488952" y="1240509"/>
                  </a:lnTo>
                  <a:lnTo>
                    <a:pt x="496351" y="1256937"/>
                  </a:lnTo>
                  <a:lnTo>
                    <a:pt x="503803" y="1273618"/>
                  </a:lnTo>
                  <a:lnTo>
                    <a:pt x="511310" y="1290563"/>
                  </a:lnTo>
                  <a:lnTo>
                    <a:pt x="518874" y="1307787"/>
                  </a:lnTo>
                  <a:lnTo>
                    <a:pt x="526498" y="1325300"/>
                  </a:lnTo>
                  <a:lnTo>
                    <a:pt x="534183" y="1343117"/>
                  </a:lnTo>
                  <a:lnTo>
                    <a:pt x="541930" y="1361248"/>
                  </a:lnTo>
                  <a:lnTo>
                    <a:pt x="549742" y="1379708"/>
                  </a:lnTo>
                  <a:lnTo>
                    <a:pt x="557621" y="1398508"/>
                  </a:lnTo>
                  <a:lnTo>
                    <a:pt x="565568" y="1417661"/>
                  </a:lnTo>
                  <a:lnTo>
                    <a:pt x="573586" y="1437179"/>
                  </a:lnTo>
                  <a:lnTo>
                    <a:pt x="581676" y="1457076"/>
                  </a:lnTo>
                  <a:lnTo>
                    <a:pt x="589840" y="1477362"/>
                  </a:lnTo>
                  <a:lnTo>
                    <a:pt x="598080" y="1498053"/>
                  </a:lnTo>
                  <a:lnTo>
                    <a:pt x="606399" y="1519158"/>
                  </a:lnTo>
                  <a:lnTo>
                    <a:pt x="614796" y="1540692"/>
                  </a:lnTo>
                  <a:lnTo>
                    <a:pt x="623276" y="1562667"/>
                  </a:lnTo>
                  <a:lnTo>
                    <a:pt x="631839" y="1585095"/>
                  </a:lnTo>
                  <a:lnTo>
                    <a:pt x="640488" y="1607989"/>
                  </a:lnTo>
                  <a:lnTo>
                    <a:pt x="649224" y="1631361"/>
                  </a:lnTo>
                  <a:lnTo>
                    <a:pt x="658049" y="1655224"/>
                  </a:lnTo>
                  <a:lnTo>
                    <a:pt x="666965" y="1679591"/>
                  </a:lnTo>
                  <a:lnTo>
                    <a:pt x="675974" y="1704473"/>
                  </a:lnTo>
                  <a:lnTo>
                    <a:pt x="685078" y="1729884"/>
                  </a:lnTo>
                  <a:lnTo>
                    <a:pt x="694279" y="1755837"/>
                  </a:lnTo>
                  <a:lnTo>
                    <a:pt x="703578" y="1782343"/>
                  </a:lnTo>
                  <a:lnTo>
                    <a:pt x="712978" y="1809415"/>
                  </a:lnTo>
                  <a:lnTo>
                    <a:pt x="722480" y="1837066"/>
                  </a:lnTo>
                  <a:lnTo>
                    <a:pt x="732086" y="1865308"/>
                  </a:lnTo>
                  <a:lnTo>
                    <a:pt x="741799" y="1894154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108547" y="7285604"/>
              <a:ext cx="612496" cy="1935082"/>
            </a:xfrm>
            <a:custGeom>
              <a:avLst/>
              <a:pathLst>
                <a:path w="612496" h="1935082">
                  <a:moveTo>
                    <a:pt x="0" y="0"/>
                  </a:moveTo>
                  <a:lnTo>
                    <a:pt x="8224" y="29303"/>
                  </a:lnTo>
                  <a:lnTo>
                    <a:pt x="16314" y="58012"/>
                  </a:lnTo>
                  <a:lnTo>
                    <a:pt x="24273" y="86139"/>
                  </a:lnTo>
                  <a:lnTo>
                    <a:pt x="32102" y="113696"/>
                  </a:lnTo>
                  <a:lnTo>
                    <a:pt x="39805" y="140694"/>
                  </a:lnTo>
                  <a:lnTo>
                    <a:pt x="47385" y="167148"/>
                  </a:lnTo>
                  <a:lnTo>
                    <a:pt x="54845" y="193068"/>
                  </a:lnTo>
                  <a:lnTo>
                    <a:pt x="62187" y="218467"/>
                  </a:lnTo>
                  <a:lnTo>
                    <a:pt x="69414" y="243356"/>
                  </a:lnTo>
                  <a:lnTo>
                    <a:pt x="76530" y="267750"/>
                  </a:lnTo>
                  <a:lnTo>
                    <a:pt x="83537" y="291658"/>
                  </a:lnTo>
                  <a:lnTo>
                    <a:pt x="90438" y="315095"/>
                  </a:lnTo>
                  <a:lnTo>
                    <a:pt x="97236" y="338072"/>
                  </a:lnTo>
                  <a:lnTo>
                    <a:pt x="103934" y="360600"/>
                  </a:lnTo>
                  <a:lnTo>
                    <a:pt x="110535" y="382694"/>
                  </a:lnTo>
                  <a:lnTo>
                    <a:pt x="117041" y="404364"/>
                  </a:lnTo>
                  <a:lnTo>
                    <a:pt x="123455" y="425623"/>
                  </a:lnTo>
                  <a:lnTo>
                    <a:pt x="129781" y="446483"/>
                  </a:lnTo>
                  <a:lnTo>
                    <a:pt x="136022" y="466956"/>
                  </a:lnTo>
                  <a:lnTo>
                    <a:pt x="142179" y="487055"/>
                  </a:lnTo>
                  <a:lnTo>
                    <a:pt x="148256" y="506792"/>
                  </a:lnTo>
                  <a:lnTo>
                    <a:pt x="154256" y="526179"/>
                  </a:lnTo>
                  <a:lnTo>
                    <a:pt x="160182" y="545228"/>
                  </a:lnTo>
                  <a:lnTo>
                    <a:pt x="166037" y="563952"/>
                  </a:lnTo>
                  <a:lnTo>
                    <a:pt x="171823" y="582362"/>
                  </a:lnTo>
                  <a:lnTo>
                    <a:pt x="177544" y="600472"/>
                  </a:lnTo>
                  <a:lnTo>
                    <a:pt x="183201" y="618292"/>
                  </a:lnTo>
                  <a:lnTo>
                    <a:pt x="188799" y="635837"/>
                  </a:lnTo>
                  <a:lnTo>
                    <a:pt x="194340" y="653116"/>
                  </a:lnTo>
                  <a:lnTo>
                    <a:pt x="199827" y="670144"/>
                  </a:lnTo>
                  <a:lnTo>
                    <a:pt x="205263" y="686932"/>
                  </a:lnTo>
                  <a:lnTo>
                    <a:pt x="210650" y="703492"/>
                  </a:lnTo>
                  <a:lnTo>
                    <a:pt x="215992" y="719836"/>
                  </a:lnTo>
                  <a:lnTo>
                    <a:pt x="221292" y="735978"/>
                  </a:lnTo>
                  <a:lnTo>
                    <a:pt x="226551" y="751928"/>
                  </a:lnTo>
                  <a:lnTo>
                    <a:pt x="231774" y="767700"/>
                  </a:lnTo>
                  <a:lnTo>
                    <a:pt x="236963" y="783305"/>
                  </a:lnTo>
                  <a:lnTo>
                    <a:pt x="242121" y="798756"/>
                  </a:lnTo>
                  <a:lnTo>
                    <a:pt x="247251" y="814065"/>
                  </a:lnTo>
                  <a:lnTo>
                    <a:pt x="252356" y="829244"/>
                  </a:lnTo>
                  <a:lnTo>
                    <a:pt x="257438" y="844305"/>
                  </a:lnTo>
                  <a:lnTo>
                    <a:pt x="262501" y="859261"/>
                  </a:lnTo>
                  <a:lnTo>
                    <a:pt x="267547" y="874124"/>
                  </a:lnTo>
                  <a:lnTo>
                    <a:pt x="272579" y="888906"/>
                  </a:lnTo>
                  <a:lnTo>
                    <a:pt x="277601" y="903619"/>
                  </a:lnTo>
                  <a:lnTo>
                    <a:pt x="282614" y="918276"/>
                  </a:lnTo>
                  <a:lnTo>
                    <a:pt x="287623" y="932889"/>
                  </a:lnTo>
                  <a:lnTo>
                    <a:pt x="292629" y="947469"/>
                  </a:lnTo>
                  <a:lnTo>
                    <a:pt x="297636" y="962030"/>
                  </a:lnTo>
                  <a:lnTo>
                    <a:pt x="302646" y="976583"/>
                  </a:lnTo>
                  <a:lnTo>
                    <a:pt x="307663" y="991141"/>
                  </a:lnTo>
                  <a:lnTo>
                    <a:pt x="312689" y="1005716"/>
                  </a:lnTo>
                  <a:lnTo>
                    <a:pt x="317727" y="1020320"/>
                  </a:lnTo>
                  <a:lnTo>
                    <a:pt x="322781" y="1034965"/>
                  </a:lnTo>
                  <a:lnTo>
                    <a:pt x="327852" y="1049664"/>
                  </a:lnTo>
                  <a:lnTo>
                    <a:pt x="332944" y="1064428"/>
                  </a:lnTo>
                  <a:lnTo>
                    <a:pt x="338060" y="1079271"/>
                  </a:lnTo>
                  <a:lnTo>
                    <a:pt x="343202" y="1094204"/>
                  </a:lnTo>
                  <a:lnTo>
                    <a:pt x="348374" y="1109239"/>
                  </a:lnTo>
                  <a:lnTo>
                    <a:pt x="353579" y="1124390"/>
                  </a:lnTo>
                  <a:lnTo>
                    <a:pt x="358818" y="1139667"/>
                  </a:lnTo>
                  <a:lnTo>
                    <a:pt x="364096" y="1155083"/>
                  </a:lnTo>
                  <a:lnTo>
                    <a:pt x="369415" y="1170651"/>
                  </a:lnTo>
                  <a:lnTo>
                    <a:pt x="374777" y="1186382"/>
                  </a:lnTo>
                  <a:lnTo>
                    <a:pt x="380186" y="1202289"/>
                  </a:lnTo>
                  <a:lnTo>
                    <a:pt x="385645" y="1218385"/>
                  </a:lnTo>
                  <a:lnTo>
                    <a:pt x="391157" y="1234680"/>
                  </a:lnTo>
                  <a:lnTo>
                    <a:pt x="396724" y="1251188"/>
                  </a:lnTo>
                  <a:lnTo>
                    <a:pt x="402349" y="1267921"/>
                  </a:lnTo>
                  <a:lnTo>
                    <a:pt x="408035" y="1284891"/>
                  </a:lnTo>
                  <a:lnTo>
                    <a:pt x="413785" y="1302111"/>
                  </a:lnTo>
                  <a:lnTo>
                    <a:pt x="419603" y="1319591"/>
                  </a:lnTo>
                  <a:lnTo>
                    <a:pt x="425490" y="1337346"/>
                  </a:lnTo>
                  <a:lnTo>
                    <a:pt x="431450" y="1355386"/>
                  </a:lnTo>
                  <a:lnTo>
                    <a:pt x="437485" y="1373724"/>
                  </a:lnTo>
                  <a:lnTo>
                    <a:pt x="443599" y="1392373"/>
                  </a:lnTo>
                  <a:lnTo>
                    <a:pt x="449794" y="1411344"/>
                  </a:lnTo>
                  <a:lnTo>
                    <a:pt x="456073" y="1430651"/>
                  </a:lnTo>
                  <a:lnTo>
                    <a:pt x="462440" y="1450304"/>
                  </a:lnTo>
                  <a:lnTo>
                    <a:pt x="468896" y="1470316"/>
                  </a:lnTo>
                  <a:lnTo>
                    <a:pt x="475445" y="1490700"/>
                  </a:lnTo>
                  <a:lnTo>
                    <a:pt x="482090" y="1511468"/>
                  </a:lnTo>
                  <a:lnTo>
                    <a:pt x="488834" y="1532632"/>
                  </a:lnTo>
                  <a:lnTo>
                    <a:pt x="495679" y="1554204"/>
                  </a:lnTo>
                  <a:lnTo>
                    <a:pt x="502629" y="1576196"/>
                  </a:lnTo>
                  <a:lnTo>
                    <a:pt x="509686" y="1598621"/>
                  </a:lnTo>
                  <a:lnTo>
                    <a:pt x="516853" y="1621491"/>
                  </a:lnTo>
                  <a:lnTo>
                    <a:pt x="524132" y="1644818"/>
                  </a:lnTo>
                  <a:lnTo>
                    <a:pt x="531528" y="1668615"/>
                  </a:lnTo>
                  <a:lnTo>
                    <a:pt x="539043" y="1692893"/>
                  </a:lnTo>
                  <a:lnTo>
                    <a:pt x="546679" y="1717664"/>
                  </a:lnTo>
                  <a:lnTo>
                    <a:pt x="554440" y="1742942"/>
                  </a:lnTo>
                  <a:lnTo>
                    <a:pt x="562329" y="1768738"/>
                  </a:lnTo>
                  <a:lnTo>
                    <a:pt x="570347" y="1795064"/>
                  </a:lnTo>
                  <a:lnTo>
                    <a:pt x="578499" y="1821934"/>
                  </a:lnTo>
                  <a:lnTo>
                    <a:pt x="586787" y="1849358"/>
                  </a:lnTo>
                  <a:lnTo>
                    <a:pt x="595214" y="1877349"/>
                  </a:lnTo>
                  <a:lnTo>
                    <a:pt x="603782" y="1905920"/>
                  </a:lnTo>
                  <a:lnTo>
                    <a:pt x="612496" y="1935082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108547" y="7285604"/>
              <a:ext cx="481897" cy="1971666"/>
            </a:xfrm>
            <a:custGeom>
              <a:avLst/>
              <a:pathLst>
                <a:path w="481897" h="1971666">
                  <a:moveTo>
                    <a:pt x="0" y="0"/>
                  </a:moveTo>
                  <a:lnTo>
                    <a:pt x="8195" y="29311"/>
                  </a:lnTo>
                  <a:lnTo>
                    <a:pt x="16196" y="58045"/>
                  </a:lnTo>
                  <a:lnTo>
                    <a:pt x="24007" y="86213"/>
                  </a:lnTo>
                  <a:lnTo>
                    <a:pt x="31633" y="113827"/>
                  </a:lnTo>
                  <a:lnTo>
                    <a:pt x="39077" y="140898"/>
                  </a:lnTo>
                  <a:lnTo>
                    <a:pt x="46342" y="167440"/>
                  </a:lnTo>
                  <a:lnTo>
                    <a:pt x="53433" y="193463"/>
                  </a:lnTo>
                  <a:lnTo>
                    <a:pt x="60354" y="218980"/>
                  </a:lnTo>
                  <a:lnTo>
                    <a:pt x="67108" y="244002"/>
                  </a:lnTo>
                  <a:lnTo>
                    <a:pt x="73700" y="268542"/>
                  </a:lnTo>
                  <a:lnTo>
                    <a:pt x="80133" y="292612"/>
                  </a:lnTo>
                  <a:lnTo>
                    <a:pt x="86412" y="316223"/>
                  </a:lnTo>
                  <a:lnTo>
                    <a:pt x="92539" y="339387"/>
                  </a:lnTo>
                  <a:lnTo>
                    <a:pt x="98519" y="362117"/>
                  </a:lnTo>
                  <a:lnTo>
                    <a:pt x="104357" y="384424"/>
                  </a:lnTo>
                  <a:lnTo>
                    <a:pt x="110055" y="406321"/>
                  </a:lnTo>
                  <a:lnTo>
                    <a:pt x="115617" y="427818"/>
                  </a:lnTo>
                  <a:lnTo>
                    <a:pt x="121049" y="448929"/>
                  </a:lnTo>
                  <a:lnTo>
                    <a:pt x="126352" y="469665"/>
                  </a:lnTo>
                  <a:lnTo>
                    <a:pt x="131532" y="490038"/>
                  </a:lnTo>
                  <a:lnTo>
                    <a:pt x="136593" y="510059"/>
                  </a:lnTo>
                  <a:lnTo>
                    <a:pt x="141537" y="529742"/>
                  </a:lnTo>
                  <a:lnTo>
                    <a:pt x="146369" y="549098"/>
                  </a:lnTo>
                  <a:lnTo>
                    <a:pt x="151094" y="568138"/>
                  </a:lnTo>
                  <a:lnTo>
                    <a:pt x="155714" y="586875"/>
                  </a:lnTo>
                  <a:lnTo>
                    <a:pt x="160233" y="605321"/>
                  </a:lnTo>
                  <a:lnTo>
                    <a:pt x="164657" y="623487"/>
                  </a:lnTo>
                  <a:lnTo>
                    <a:pt x="168987" y="641386"/>
                  </a:lnTo>
                  <a:lnTo>
                    <a:pt x="173229" y="659030"/>
                  </a:lnTo>
                  <a:lnTo>
                    <a:pt x="177387" y="676430"/>
                  </a:lnTo>
                  <a:lnTo>
                    <a:pt x="181463" y="693599"/>
                  </a:lnTo>
                  <a:lnTo>
                    <a:pt x="185462" y="710548"/>
                  </a:lnTo>
                  <a:lnTo>
                    <a:pt x="189389" y="727289"/>
                  </a:lnTo>
                  <a:lnTo>
                    <a:pt x="193246" y="743834"/>
                  </a:lnTo>
                  <a:lnTo>
                    <a:pt x="197038" y="760196"/>
                  </a:lnTo>
                  <a:lnTo>
                    <a:pt x="200768" y="776386"/>
                  </a:lnTo>
                  <a:lnTo>
                    <a:pt x="204441" y="792416"/>
                  </a:lnTo>
                  <a:lnTo>
                    <a:pt x="208060" y="808298"/>
                  </a:lnTo>
                  <a:lnTo>
                    <a:pt x="211630" y="824043"/>
                  </a:lnTo>
                  <a:lnTo>
                    <a:pt x="215153" y="839665"/>
                  </a:lnTo>
                  <a:lnTo>
                    <a:pt x="218635" y="855175"/>
                  </a:lnTo>
                  <a:lnTo>
                    <a:pt x="222079" y="870585"/>
                  </a:lnTo>
                  <a:lnTo>
                    <a:pt x="225488" y="885906"/>
                  </a:lnTo>
                  <a:lnTo>
                    <a:pt x="228867" y="901151"/>
                  </a:lnTo>
                  <a:lnTo>
                    <a:pt x="232220" y="916332"/>
                  </a:lnTo>
                  <a:lnTo>
                    <a:pt x="235550" y="931460"/>
                  </a:lnTo>
                  <a:lnTo>
                    <a:pt x="238862" y="946548"/>
                  </a:lnTo>
                  <a:lnTo>
                    <a:pt x="242158" y="961607"/>
                  </a:lnTo>
                  <a:lnTo>
                    <a:pt x="245444" y="976650"/>
                  </a:lnTo>
                  <a:lnTo>
                    <a:pt x="248723" y="991688"/>
                  </a:lnTo>
                  <a:lnTo>
                    <a:pt x="251999" y="1006734"/>
                  </a:lnTo>
                  <a:lnTo>
                    <a:pt x="255276" y="1021799"/>
                  </a:lnTo>
                  <a:lnTo>
                    <a:pt x="258558" y="1036895"/>
                  </a:lnTo>
                  <a:lnTo>
                    <a:pt x="261848" y="1052034"/>
                  </a:lnTo>
                  <a:lnTo>
                    <a:pt x="265150" y="1067228"/>
                  </a:lnTo>
                  <a:lnTo>
                    <a:pt x="268469" y="1082490"/>
                  </a:lnTo>
                  <a:lnTo>
                    <a:pt x="271809" y="1097830"/>
                  </a:lnTo>
                  <a:lnTo>
                    <a:pt x="275172" y="1113261"/>
                  </a:lnTo>
                  <a:lnTo>
                    <a:pt x="278563" y="1128796"/>
                  </a:lnTo>
                  <a:lnTo>
                    <a:pt x="281987" y="1144445"/>
                  </a:lnTo>
                  <a:lnTo>
                    <a:pt x="285446" y="1160220"/>
                  </a:lnTo>
                  <a:lnTo>
                    <a:pt x="288945" y="1176135"/>
                  </a:lnTo>
                  <a:lnTo>
                    <a:pt x="292488" y="1192200"/>
                  </a:lnTo>
                  <a:lnTo>
                    <a:pt x="296078" y="1208428"/>
                  </a:lnTo>
                  <a:lnTo>
                    <a:pt x="299720" y="1224830"/>
                  </a:lnTo>
                  <a:lnTo>
                    <a:pt x="303417" y="1241419"/>
                  </a:lnTo>
                  <a:lnTo>
                    <a:pt x="307173" y="1258207"/>
                  </a:lnTo>
                  <a:lnTo>
                    <a:pt x="310992" y="1275204"/>
                  </a:lnTo>
                  <a:lnTo>
                    <a:pt x="314878" y="1292425"/>
                  </a:lnTo>
                  <a:lnTo>
                    <a:pt x="318835" y="1309879"/>
                  </a:lnTo>
                  <a:lnTo>
                    <a:pt x="322866" y="1327580"/>
                  </a:lnTo>
                  <a:lnTo>
                    <a:pt x="326977" y="1345538"/>
                  </a:lnTo>
                  <a:lnTo>
                    <a:pt x="331170" y="1363767"/>
                  </a:lnTo>
                  <a:lnTo>
                    <a:pt x="335449" y="1382278"/>
                  </a:lnTo>
                  <a:lnTo>
                    <a:pt x="339819" y="1401083"/>
                  </a:lnTo>
                  <a:lnTo>
                    <a:pt x="344282" y="1420194"/>
                  </a:lnTo>
                  <a:lnTo>
                    <a:pt x="348844" y="1439623"/>
                  </a:lnTo>
                  <a:lnTo>
                    <a:pt x="353508" y="1459382"/>
                  </a:lnTo>
                  <a:lnTo>
                    <a:pt x="358278" y="1479483"/>
                  </a:lnTo>
                  <a:lnTo>
                    <a:pt x="363157" y="1499937"/>
                  </a:lnTo>
                  <a:lnTo>
                    <a:pt x="368150" y="1520757"/>
                  </a:lnTo>
                  <a:lnTo>
                    <a:pt x="373261" y="1541954"/>
                  </a:lnTo>
                  <a:lnTo>
                    <a:pt x="378493" y="1563542"/>
                  </a:lnTo>
                  <a:lnTo>
                    <a:pt x="383851" y="1585530"/>
                  </a:lnTo>
                  <a:lnTo>
                    <a:pt x="389337" y="1607933"/>
                  </a:lnTo>
                  <a:lnTo>
                    <a:pt x="394957" y="1630760"/>
                  </a:lnTo>
                  <a:lnTo>
                    <a:pt x="400714" y="1654025"/>
                  </a:lnTo>
                  <a:lnTo>
                    <a:pt x="406612" y="1677739"/>
                  </a:lnTo>
                  <a:lnTo>
                    <a:pt x="412654" y="1701915"/>
                  </a:lnTo>
                  <a:lnTo>
                    <a:pt x="418845" y="1726563"/>
                  </a:lnTo>
                  <a:lnTo>
                    <a:pt x="425189" y="1751697"/>
                  </a:lnTo>
                  <a:lnTo>
                    <a:pt x="431689" y="1777328"/>
                  </a:lnTo>
                  <a:lnTo>
                    <a:pt x="438349" y="1803468"/>
                  </a:lnTo>
                  <a:lnTo>
                    <a:pt x="445174" y="1830129"/>
                  </a:lnTo>
                  <a:lnTo>
                    <a:pt x="452167" y="1857323"/>
                  </a:lnTo>
                  <a:lnTo>
                    <a:pt x="459332" y="1885062"/>
                  </a:lnTo>
                  <a:lnTo>
                    <a:pt x="466672" y="1913357"/>
                  </a:lnTo>
                  <a:lnTo>
                    <a:pt x="474193" y="1942221"/>
                  </a:lnTo>
                  <a:lnTo>
                    <a:pt x="481897" y="1971666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108547" y="7285604"/>
              <a:ext cx="350149" cy="2003866"/>
            </a:xfrm>
            <a:custGeom>
              <a:avLst/>
              <a:pathLst>
                <a:path w="350149" h="2003866">
                  <a:moveTo>
                    <a:pt x="0" y="0"/>
                  </a:moveTo>
                  <a:lnTo>
                    <a:pt x="8164" y="29319"/>
                  </a:lnTo>
                  <a:lnTo>
                    <a:pt x="16076" y="58075"/>
                  </a:lnTo>
                  <a:lnTo>
                    <a:pt x="23740" y="86279"/>
                  </a:lnTo>
                  <a:lnTo>
                    <a:pt x="31160" y="113943"/>
                  </a:lnTo>
                  <a:lnTo>
                    <a:pt x="38342" y="141078"/>
                  </a:lnTo>
                  <a:lnTo>
                    <a:pt x="45290" y="167697"/>
                  </a:lnTo>
                  <a:lnTo>
                    <a:pt x="52009" y="193811"/>
                  </a:lnTo>
                  <a:lnTo>
                    <a:pt x="58505" y="219432"/>
                  </a:lnTo>
                  <a:lnTo>
                    <a:pt x="64782" y="244571"/>
                  </a:lnTo>
                  <a:lnTo>
                    <a:pt x="70845" y="269240"/>
                  </a:lnTo>
                  <a:lnTo>
                    <a:pt x="76700" y="293451"/>
                  </a:lnTo>
                  <a:lnTo>
                    <a:pt x="82350" y="317216"/>
                  </a:lnTo>
                  <a:lnTo>
                    <a:pt x="87800" y="340546"/>
                  </a:lnTo>
                  <a:lnTo>
                    <a:pt x="93057" y="363452"/>
                  </a:lnTo>
                  <a:lnTo>
                    <a:pt x="98124" y="385948"/>
                  </a:lnTo>
                  <a:lnTo>
                    <a:pt x="103007" y="408043"/>
                  </a:lnTo>
                  <a:lnTo>
                    <a:pt x="107710" y="429751"/>
                  </a:lnTo>
                  <a:lnTo>
                    <a:pt x="112239" y="451082"/>
                  </a:lnTo>
                  <a:lnTo>
                    <a:pt x="116598" y="472049"/>
                  </a:lnTo>
                  <a:lnTo>
                    <a:pt x="120792" y="492663"/>
                  </a:lnTo>
                  <a:lnTo>
                    <a:pt x="124826" y="512935"/>
                  </a:lnTo>
                  <a:lnTo>
                    <a:pt x="128706" y="532878"/>
                  </a:lnTo>
                  <a:lnTo>
                    <a:pt x="132435" y="552503"/>
                  </a:lnTo>
                  <a:lnTo>
                    <a:pt x="136019" y="571822"/>
                  </a:lnTo>
                  <a:lnTo>
                    <a:pt x="139462" y="590847"/>
                  </a:lnTo>
                  <a:lnTo>
                    <a:pt x="142771" y="609589"/>
                  </a:lnTo>
                  <a:lnTo>
                    <a:pt x="145948" y="628060"/>
                  </a:lnTo>
                  <a:lnTo>
                    <a:pt x="149001" y="646271"/>
                  </a:lnTo>
                  <a:lnTo>
                    <a:pt x="151933" y="664235"/>
                  </a:lnTo>
                  <a:lnTo>
                    <a:pt x="154749" y="681963"/>
                  </a:lnTo>
                  <a:lnTo>
                    <a:pt x="157454" y="699467"/>
                  </a:lnTo>
                  <a:lnTo>
                    <a:pt x="160053" y="716758"/>
                  </a:lnTo>
                  <a:lnTo>
                    <a:pt x="162551" y="733848"/>
                  </a:lnTo>
                  <a:lnTo>
                    <a:pt x="164953" y="750749"/>
                  </a:lnTo>
                  <a:lnTo>
                    <a:pt x="167264" y="767473"/>
                  </a:lnTo>
                  <a:lnTo>
                    <a:pt x="169489" y="784030"/>
                  </a:lnTo>
                  <a:lnTo>
                    <a:pt x="171632" y="800434"/>
                  </a:lnTo>
                  <a:lnTo>
                    <a:pt x="173699" y="816696"/>
                  </a:lnTo>
                  <a:lnTo>
                    <a:pt x="175695" y="832826"/>
                  </a:lnTo>
                  <a:lnTo>
                    <a:pt x="177624" y="848838"/>
                  </a:lnTo>
                  <a:lnTo>
                    <a:pt x="179491" y="864742"/>
                  </a:lnTo>
                  <a:lnTo>
                    <a:pt x="181301" y="880551"/>
                  </a:lnTo>
                  <a:lnTo>
                    <a:pt x="183059" y="896276"/>
                  </a:lnTo>
                  <a:lnTo>
                    <a:pt x="184770" y="911929"/>
                  </a:lnTo>
                  <a:lnTo>
                    <a:pt x="186440" y="927521"/>
                  </a:lnTo>
                  <a:lnTo>
                    <a:pt x="188072" y="943064"/>
                  </a:lnTo>
                  <a:lnTo>
                    <a:pt x="189671" y="958570"/>
                  </a:lnTo>
                  <a:lnTo>
                    <a:pt x="191244" y="974051"/>
                  </a:lnTo>
                  <a:lnTo>
                    <a:pt x="192794" y="989518"/>
                  </a:lnTo>
                  <a:lnTo>
                    <a:pt x="194326" y="1004983"/>
                  </a:lnTo>
                  <a:lnTo>
                    <a:pt x="195846" y="1020458"/>
                  </a:lnTo>
                  <a:lnTo>
                    <a:pt x="197358" y="1035954"/>
                  </a:lnTo>
                  <a:lnTo>
                    <a:pt x="198867" y="1051484"/>
                  </a:lnTo>
                  <a:lnTo>
                    <a:pt x="200378" y="1067057"/>
                  </a:lnTo>
                  <a:lnTo>
                    <a:pt x="201897" y="1082688"/>
                  </a:lnTo>
                  <a:lnTo>
                    <a:pt x="203427" y="1098386"/>
                  </a:lnTo>
                  <a:lnTo>
                    <a:pt x="204974" y="1114165"/>
                  </a:lnTo>
                  <a:lnTo>
                    <a:pt x="206543" y="1130035"/>
                  </a:lnTo>
                  <a:lnTo>
                    <a:pt x="208138" y="1146008"/>
                  </a:lnTo>
                  <a:lnTo>
                    <a:pt x="209765" y="1162096"/>
                  </a:lnTo>
                  <a:lnTo>
                    <a:pt x="211428" y="1178311"/>
                  </a:lnTo>
                  <a:lnTo>
                    <a:pt x="213133" y="1194664"/>
                  </a:lnTo>
                  <a:lnTo>
                    <a:pt x="214884" y="1211167"/>
                  </a:lnTo>
                  <a:lnTo>
                    <a:pt x="216686" y="1227832"/>
                  </a:lnTo>
                  <a:lnTo>
                    <a:pt x="218545" y="1244670"/>
                  </a:lnTo>
                  <a:lnTo>
                    <a:pt x="220464" y="1261693"/>
                  </a:lnTo>
                  <a:lnTo>
                    <a:pt x="222449" y="1278914"/>
                  </a:lnTo>
                  <a:lnTo>
                    <a:pt x="224505" y="1296342"/>
                  </a:lnTo>
                  <a:lnTo>
                    <a:pt x="226637" y="1313991"/>
                  </a:lnTo>
                  <a:lnTo>
                    <a:pt x="228849" y="1331872"/>
                  </a:lnTo>
                  <a:lnTo>
                    <a:pt x="231147" y="1349996"/>
                  </a:lnTo>
                  <a:lnTo>
                    <a:pt x="233536" y="1368376"/>
                  </a:lnTo>
                  <a:lnTo>
                    <a:pt x="236019" y="1387023"/>
                  </a:lnTo>
                  <a:lnTo>
                    <a:pt x="238603" y="1405948"/>
                  </a:lnTo>
                  <a:lnTo>
                    <a:pt x="241292" y="1425164"/>
                  </a:lnTo>
                  <a:lnTo>
                    <a:pt x="244092" y="1444682"/>
                  </a:lnTo>
                  <a:lnTo>
                    <a:pt x="247006" y="1464513"/>
                  </a:lnTo>
                  <a:lnTo>
                    <a:pt x="250040" y="1484670"/>
                  </a:lnTo>
                  <a:lnTo>
                    <a:pt x="253199" y="1505165"/>
                  </a:lnTo>
                  <a:lnTo>
                    <a:pt x="256488" y="1526008"/>
                  </a:lnTo>
                  <a:lnTo>
                    <a:pt x="259911" y="1547211"/>
                  </a:lnTo>
                  <a:lnTo>
                    <a:pt x="263474" y="1568787"/>
                  </a:lnTo>
                  <a:lnTo>
                    <a:pt x="267181" y="1590747"/>
                  </a:lnTo>
                  <a:lnTo>
                    <a:pt x="271038" y="1613103"/>
                  </a:lnTo>
                  <a:lnTo>
                    <a:pt x="275049" y="1635865"/>
                  </a:lnTo>
                  <a:lnTo>
                    <a:pt x="279219" y="1659047"/>
                  </a:lnTo>
                  <a:lnTo>
                    <a:pt x="283553" y="1682660"/>
                  </a:lnTo>
                  <a:lnTo>
                    <a:pt x="288056" y="1706715"/>
                  </a:lnTo>
                  <a:lnTo>
                    <a:pt x="292733" y="1731224"/>
                  </a:lnTo>
                  <a:lnTo>
                    <a:pt x="297589" y="1756199"/>
                  </a:lnTo>
                  <a:lnTo>
                    <a:pt x="302629" y="1781652"/>
                  </a:lnTo>
                  <a:lnTo>
                    <a:pt x="307857" y="1807593"/>
                  </a:lnTo>
                  <a:lnTo>
                    <a:pt x="313279" y="1834036"/>
                  </a:lnTo>
                  <a:lnTo>
                    <a:pt x="318899" y="1860991"/>
                  </a:lnTo>
                  <a:lnTo>
                    <a:pt x="324723" y="1888471"/>
                  </a:lnTo>
                  <a:lnTo>
                    <a:pt x="330755" y="1916487"/>
                  </a:lnTo>
                  <a:lnTo>
                    <a:pt x="337000" y="1945050"/>
                  </a:lnTo>
                  <a:lnTo>
                    <a:pt x="343463" y="1974173"/>
                  </a:lnTo>
                  <a:lnTo>
                    <a:pt x="350149" y="2003866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108547" y="7285604"/>
              <a:ext cx="217398" cy="2031646"/>
            </a:xfrm>
            <a:custGeom>
              <a:avLst/>
              <a:pathLst>
                <a:path w="217398" h="2031646">
                  <a:moveTo>
                    <a:pt x="0" y="0"/>
                  </a:moveTo>
                  <a:lnTo>
                    <a:pt x="8134" y="29325"/>
                  </a:lnTo>
                  <a:lnTo>
                    <a:pt x="15956" y="58100"/>
                  </a:lnTo>
                  <a:lnTo>
                    <a:pt x="23470" y="86335"/>
                  </a:lnTo>
                  <a:lnTo>
                    <a:pt x="30683" y="114042"/>
                  </a:lnTo>
                  <a:lnTo>
                    <a:pt x="37601" y="141233"/>
                  </a:lnTo>
                  <a:lnTo>
                    <a:pt x="44230" y="167919"/>
                  </a:lnTo>
                  <a:lnTo>
                    <a:pt x="50575" y="194111"/>
                  </a:lnTo>
                  <a:lnTo>
                    <a:pt x="56642" y="219822"/>
                  </a:lnTo>
                  <a:lnTo>
                    <a:pt x="62438" y="245061"/>
                  </a:lnTo>
                  <a:lnTo>
                    <a:pt x="67969" y="269842"/>
                  </a:lnTo>
                  <a:lnTo>
                    <a:pt x="73240" y="294175"/>
                  </a:lnTo>
                  <a:lnTo>
                    <a:pt x="78257" y="318072"/>
                  </a:lnTo>
                  <a:lnTo>
                    <a:pt x="83026" y="341545"/>
                  </a:lnTo>
                  <a:lnTo>
                    <a:pt x="87553" y="364604"/>
                  </a:lnTo>
                  <a:lnTo>
                    <a:pt x="91845" y="387262"/>
                  </a:lnTo>
                  <a:lnTo>
                    <a:pt x="95906" y="409529"/>
                  </a:lnTo>
                  <a:lnTo>
                    <a:pt x="99743" y="431418"/>
                  </a:lnTo>
                  <a:lnTo>
                    <a:pt x="103362" y="452940"/>
                  </a:lnTo>
                  <a:lnTo>
                    <a:pt x="106769" y="474106"/>
                  </a:lnTo>
                  <a:lnTo>
                    <a:pt x="109970" y="494927"/>
                  </a:lnTo>
                  <a:lnTo>
                    <a:pt x="112970" y="515416"/>
                  </a:lnTo>
                  <a:lnTo>
                    <a:pt x="115776" y="535584"/>
                  </a:lnTo>
                  <a:lnTo>
                    <a:pt x="118394" y="555441"/>
                  </a:lnTo>
                  <a:lnTo>
                    <a:pt x="120829" y="575001"/>
                  </a:lnTo>
                  <a:lnTo>
                    <a:pt x="123087" y="594274"/>
                  </a:lnTo>
                  <a:lnTo>
                    <a:pt x="125175" y="613271"/>
                  </a:lnTo>
                  <a:lnTo>
                    <a:pt x="127098" y="632004"/>
                  </a:lnTo>
                  <a:lnTo>
                    <a:pt x="128862" y="650485"/>
                  </a:lnTo>
                  <a:lnTo>
                    <a:pt x="130474" y="668726"/>
                  </a:lnTo>
                  <a:lnTo>
                    <a:pt x="131938" y="686736"/>
                  </a:lnTo>
                  <a:lnTo>
                    <a:pt x="133262" y="704529"/>
                  </a:lnTo>
                  <a:lnTo>
                    <a:pt x="134450" y="722115"/>
                  </a:lnTo>
                  <a:lnTo>
                    <a:pt x="135509" y="739507"/>
                  </a:lnTo>
                  <a:lnTo>
                    <a:pt x="136446" y="756715"/>
                  </a:lnTo>
                  <a:lnTo>
                    <a:pt x="137264" y="773750"/>
                  </a:lnTo>
                  <a:lnTo>
                    <a:pt x="137972" y="790626"/>
                  </a:lnTo>
                  <a:lnTo>
                    <a:pt x="138574" y="807352"/>
                  </a:lnTo>
                  <a:lnTo>
                    <a:pt x="139077" y="823941"/>
                  </a:lnTo>
                  <a:lnTo>
                    <a:pt x="139486" y="840403"/>
                  </a:lnTo>
                  <a:lnTo>
                    <a:pt x="139808" y="856751"/>
                  </a:lnTo>
                  <a:lnTo>
                    <a:pt x="140048" y="872996"/>
                  </a:lnTo>
                  <a:lnTo>
                    <a:pt x="140213" y="889149"/>
                  </a:lnTo>
                  <a:lnTo>
                    <a:pt x="140307" y="905222"/>
                  </a:lnTo>
                  <a:lnTo>
                    <a:pt x="140338" y="921227"/>
                  </a:lnTo>
                  <a:lnTo>
                    <a:pt x="140311" y="937174"/>
                  </a:lnTo>
                  <a:lnTo>
                    <a:pt x="140232" y="953075"/>
                  </a:lnTo>
                  <a:lnTo>
                    <a:pt x="140107" y="968942"/>
                  </a:lnTo>
                  <a:lnTo>
                    <a:pt x="139942" y="984787"/>
                  </a:lnTo>
                  <a:lnTo>
                    <a:pt x="139742" y="1000620"/>
                  </a:lnTo>
                  <a:lnTo>
                    <a:pt x="139515" y="1016453"/>
                  </a:lnTo>
                  <a:lnTo>
                    <a:pt x="139265" y="1032298"/>
                  </a:lnTo>
                  <a:lnTo>
                    <a:pt x="138999" y="1048167"/>
                  </a:lnTo>
                  <a:lnTo>
                    <a:pt x="138722" y="1064070"/>
                  </a:lnTo>
                  <a:lnTo>
                    <a:pt x="138441" y="1080019"/>
                  </a:lnTo>
                  <a:lnTo>
                    <a:pt x="138162" y="1096025"/>
                  </a:lnTo>
                  <a:lnTo>
                    <a:pt x="137890" y="1112101"/>
                  </a:lnTo>
                  <a:lnTo>
                    <a:pt x="137631" y="1128257"/>
                  </a:lnTo>
                  <a:lnTo>
                    <a:pt x="137391" y="1144506"/>
                  </a:lnTo>
                  <a:lnTo>
                    <a:pt x="137177" y="1160857"/>
                  </a:lnTo>
                  <a:lnTo>
                    <a:pt x="136994" y="1177324"/>
                  </a:lnTo>
                  <a:lnTo>
                    <a:pt x="136847" y="1193918"/>
                  </a:lnTo>
                  <a:lnTo>
                    <a:pt x="136744" y="1210649"/>
                  </a:lnTo>
                  <a:lnTo>
                    <a:pt x="136690" y="1227530"/>
                  </a:lnTo>
                  <a:lnTo>
                    <a:pt x="136691" y="1244572"/>
                  </a:lnTo>
                  <a:lnTo>
                    <a:pt x="136752" y="1261786"/>
                  </a:lnTo>
                  <a:lnTo>
                    <a:pt x="136880" y="1279184"/>
                  </a:lnTo>
                  <a:lnTo>
                    <a:pt x="137081" y="1296778"/>
                  </a:lnTo>
                  <a:lnTo>
                    <a:pt x="137361" y="1314578"/>
                  </a:lnTo>
                  <a:lnTo>
                    <a:pt x="137725" y="1332597"/>
                  </a:lnTo>
                  <a:lnTo>
                    <a:pt x="138179" y="1350846"/>
                  </a:lnTo>
                  <a:lnTo>
                    <a:pt x="138730" y="1369336"/>
                  </a:lnTo>
                  <a:lnTo>
                    <a:pt x="139383" y="1388079"/>
                  </a:lnTo>
                  <a:lnTo>
                    <a:pt x="140145" y="1407086"/>
                  </a:lnTo>
                  <a:lnTo>
                    <a:pt x="141021" y="1426368"/>
                  </a:lnTo>
                  <a:lnTo>
                    <a:pt x="142017" y="1445939"/>
                  </a:lnTo>
                  <a:lnTo>
                    <a:pt x="143139" y="1465807"/>
                  </a:lnTo>
                  <a:lnTo>
                    <a:pt x="144393" y="1485986"/>
                  </a:lnTo>
                  <a:lnTo>
                    <a:pt x="145785" y="1506487"/>
                  </a:lnTo>
                  <a:lnTo>
                    <a:pt x="147321" y="1527321"/>
                  </a:lnTo>
                  <a:lnTo>
                    <a:pt x="149007" y="1548499"/>
                  </a:lnTo>
                  <a:lnTo>
                    <a:pt x="150848" y="1570034"/>
                  </a:lnTo>
                  <a:lnTo>
                    <a:pt x="152851" y="1591936"/>
                  </a:lnTo>
                  <a:lnTo>
                    <a:pt x="155022" y="1614218"/>
                  </a:lnTo>
                  <a:lnTo>
                    <a:pt x="157367" y="1636890"/>
                  </a:lnTo>
                  <a:lnTo>
                    <a:pt x="159891" y="1659964"/>
                  </a:lnTo>
                  <a:lnTo>
                    <a:pt x="162600" y="1683451"/>
                  </a:lnTo>
                  <a:lnTo>
                    <a:pt x="165501" y="1707364"/>
                  </a:lnTo>
                  <a:lnTo>
                    <a:pt x="168599" y="1731713"/>
                  </a:lnTo>
                  <a:lnTo>
                    <a:pt x="171900" y="1756510"/>
                  </a:lnTo>
                  <a:lnTo>
                    <a:pt x="175411" y="1781767"/>
                  </a:lnTo>
                  <a:lnTo>
                    <a:pt x="179137" y="1807494"/>
                  </a:lnTo>
                  <a:lnTo>
                    <a:pt x="183083" y="1833704"/>
                  </a:lnTo>
                  <a:lnTo>
                    <a:pt x="187257" y="1860408"/>
                  </a:lnTo>
                  <a:lnTo>
                    <a:pt x="191664" y="1887617"/>
                  </a:lnTo>
                  <a:lnTo>
                    <a:pt x="196309" y="1915343"/>
                  </a:lnTo>
                  <a:lnTo>
                    <a:pt x="201199" y="1943598"/>
                  </a:lnTo>
                  <a:lnTo>
                    <a:pt x="206340" y="1972392"/>
                  </a:lnTo>
                  <a:lnTo>
                    <a:pt x="211738" y="2001738"/>
                  </a:lnTo>
                  <a:lnTo>
                    <a:pt x="217398" y="2031646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108547" y="7285604"/>
              <a:ext cx="108981" cy="2054975"/>
            </a:xfrm>
            <a:custGeom>
              <a:avLst/>
              <a:pathLst>
                <a:path w="108981" h="2054975">
                  <a:moveTo>
                    <a:pt x="0" y="0"/>
                  </a:moveTo>
                  <a:lnTo>
                    <a:pt x="8104" y="29330"/>
                  </a:lnTo>
                  <a:lnTo>
                    <a:pt x="15834" y="58121"/>
                  </a:lnTo>
                  <a:lnTo>
                    <a:pt x="23199" y="86382"/>
                  </a:lnTo>
                  <a:lnTo>
                    <a:pt x="30204" y="114126"/>
                  </a:lnTo>
                  <a:lnTo>
                    <a:pt x="36856" y="141363"/>
                  </a:lnTo>
                  <a:lnTo>
                    <a:pt x="43163" y="168105"/>
                  </a:lnTo>
                  <a:lnTo>
                    <a:pt x="49131" y="194363"/>
                  </a:lnTo>
                  <a:lnTo>
                    <a:pt x="54768" y="220149"/>
                  </a:lnTo>
                  <a:lnTo>
                    <a:pt x="60080" y="245473"/>
                  </a:lnTo>
                  <a:lnTo>
                    <a:pt x="65074" y="270348"/>
                  </a:lnTo>
                  <a:lnTo>
                    <a:pt x="69757" y="294783"/>
                  </a:lnTo>
                  <a:lnTo>
                    <a:pt x="74137" y="318792"/>
                  </a:lnTo>
                  <a:lnTo>
                    <a:pt x="78221" y="342384"/>
                  </a:lnTo>
                  <a:lnTo>
                    <a:pt x="82014" y="365571"/>
                  </a:lnTo>
                  <a:lnTo>
                    <a:pt x="85524" y="388365"/>
                  </a:lnTo>
                  <a:lnTo>
                    <a:pt x="88759" y="410777"/>
                  </a:lnTo>
                  <a:lnTo>
                    <a:pt x="91725" y="432818"/>
                  </a:lnTo>
                  <a:lnTo>
                    <a:pt x="94429" y="454500"/>
                  </a:lnTo>
                  <a:lnTo>
                    <a:pt x="96878" y="475833"/>
                  </a:lnTo>
                  <a:lnTo>
                    <a:pt x="99078" y="496829"/>
                  </a:lnTo>
                  <a:lnTo>
                    <a:pt x="101038" y="517499"/>
                  </a:lnTo>
                  <a:lnTo>
                    <a:pt x="102764" y="537856"/>
                  </a:lnTo>
                  <a:lnTo>
                    <a:pt x="104263" y="557909"/>
                  </a:lnTo>
                  <a:lnTo>
                    <a:pt x="105542" y="577670"/>
                  </a:lnTo>
                  <a:lnTo>
                    <a:pt x="106607" y="597151"/>
                  </a:lnTo>
                  <a:lnTo>
                    <a:pt x="107466" y="616363"/>
                  </a:lnTo>
                  <a:lnTo>
                    <a:pt x="108126" y="635317"/>
                  </a:lnTo>
                  <a:lnTo>
                    <a:pt x="108594" y="654024"/>
                  </a:lnTo>
                  <a:lnTo>
                    <a:pt x="108877" y="672497"/>
                  </a:lnTo>
                  <a:lnTo>
                    <a:pt x="108981" y="690745"/>
                  </a:lnTo>
                  <a:lnTo>
                    <a:pt x="108914" y="708780"/>
                  </a:lnTo>
                  <a:lnTo>
                    <a:pt x="108683" y="726615"/>
                  </a:lnTo>
                  <a:lnTo>
                    <a:pt x="108294" y="744259"/>
                  </a:lnTo>
                  <a:lnTo>
                    <a:pt x="107754" y="761724"/>
                  </a:lnTo>
                  <a:lnTo>
                    <a:pt x="107072" y="779022"/>
                  </a:lnTo>
                  <a:lnTo>
                    <a:pt x="106252" y="796164"/>
                  </a:lnTo>
                  <a:lnTo>
                    <a:pt x="105303" y="813161"/>
                  </a:lnTo>
                  <a:lnTo>
                    <a:pt x="104232" y="830025"/>
                  </a:lnTo>
                  <a:lnTo>
                    <a:pt x="103045" y="846766"/>
                  </a:lnTo>
                  <a:lnTo>
                    <a:pt x="101749" y="863397"/>
                  </a:lnTo>
                  <a:lnTo>
                    <a:pt x="100352" y="879927"/>
                  </a:lnTo>
                  <a:lnTo>
                    <a:pt x="98860" y="896370"/>
                  </a:lnTo>
                  <a:lnTo>
                    <a:pt x="97280" y="912735"/>
                  </a:lnTo>
                  <a:lnTo>
                    <a:pt x="95620" y="929035"/>
                  </a:lnTo>
                  <a:lnTo>
                    <a:pt x="93886" y="945280"/>
                  </a:lnTo>
                  <a:lnTo>
                    <a:pt x="92084" y="961482"/>
                  </a:lnTo>
                  <a:lnTo>
                    <a:pt x="90224" y="977652"/>
                  </a:lnTo>
                  <a:lnTo>
                    <a:pt x="88310" y="993802"/>
                  </a:lnTo>
                  <a:lnTo>
                    <a:pt x="86350" y="1009943"/>
                  </a:lnTo>
                  <a:lnTo>
                    <a:pt x="84351" y="1026085"/>
                  </a:lnTo>
                  <a:lnTo>
                    <a:pt x="82320" y="1042241"/>
                  </a:lnTo>
                  <a:lnTo>
                    <a:pt x="80265" y="1058422"/>
                  </a:lnTo>
                  <a:lnTo>
                    <a:pt x="78191" y="1074639"/>
                  </a:lnTo>
                  <a:lnTo>
                    <a:pt x="76106" y="1090903"/>
                  </a:lnTo>
                  <a:lnTo>
                    <a:pt x="74017" y="1107225"/>
                  </a:lnTo>
                  <a:lnTo>
                    <a:pt x="71931" y="1123618"/>
                  </a:lnTo>
                  <a:lnTo>
                    <a:pt x="69854" y="1140091"/>
                  </a:lnTo>
                  <a:lnTo>
                    <a:pt x="67795" y="1156658"/>
                  </a:lnTo>
                  <a:lnTo>
                    <a:pt x="65759" y="1173328"/>
                  </a:lnTo>
                  <a:lnTo>
                    <a:pt x="63754" y="1190113"/>
                  </a:lnTo>
                  <a:lnTo>
                    <a:pt x="61787" y="1207024"/>
                  </a:lnTo>
                  <a:lnTo>
                    <a:pt x="59864" y="1224073"/>
                  </a:lnTo>
                  <a:lnTo>
                    <a:pt x="57993" y="1241271"/>
                  </a:lnTo>
                  <a:lnTo>
                    <a:pt x="56180" y="1258630"/>
                  </a:lnTo>
                  <a:lnTo>
                    <a:pt x="54433" y="1276160"/>
                  </a:lnTo>
                  <a:lnTo>
                    <a:pt x="52759" y="1293873"/>
                  </a:lnTo>
                  <a:lnTo>
                    <a:pt x="51164" y="1311780"/>
                  </a:lnTo>
                  <a:lnTo>
                    <a:pt x="49655" y="1329892"/>
                  </a:lnTo>
                  <a:lnTo>
                    <a:pt x="48240" y="1348222"/>
                  </a:lnTo>
                  <a:lnTo>
                    <a:pt x="46926" y="1366779"/>
                  </a:lnTo>
                  <a:lnTo>
                    <a:pt x="45718" y="1385576"/>
                  </a:lnTo>
                  <a:lnTo>
                    <a:pt x="44625" y="1404624"/>
                  </a:lnTo>
                  <a:lnTo>
                    <a:pt x="43654" y="1423934"/>
                  </a:lnTo>
                  <a:lnTo>
                    <a:pt x="42810" y="1443517"/>
                  </a:lnTo>
                  <a:lnTo>
                    <a:pt x="42102" y="1463384"/>
                  </a:lnTo>
                  <a:lnTo>
                    <a:pt x="41536" y="1483548"/>
                  </a:lnTo>
                  <a:lnTo>
                    <a:pt x="41120" y="1504019"/>
                  </a:lnTo>
                  <a:lnTo>
                    <a:pt x="40859" y="1524808"/>
                  </a:lnTo>
                  <a:lnTo>
                    <a:pt x="40761" y="1545927"/>
                  </a:lnTo>
                  <a:lnTo>
                    <a:pt x="40834" y="1567387"/>
                  </a:lnTo>
                  <a:lnTo>
                    <a:pt x="41084" y="1589200"/>
                  </a:lnTo>
                  <a:lnTo>
                    <a:pt x="41517" y="1611376"/>
                  </a:lnTo>
                  <a:lnTo>
                    <a:pt x="42142" y="1633927"/>
                  </a:lnTo>
                  <a:lnTo>
                    <a:pt x="42964" y="1656865"/>
                  </a:lnTo>
                  <a:lnTo>
                    <a:pt x="43992" y="1680201"/>
                  </a:lnTo>
                  <a:lnTo>
                    <a:pt x="45231" y="1703945"/>
                  </a:lnTo>
                  <a:lnTo>
                    <a:pt x="46689" y="1728109"/>
                  </a:lnTo>
                  <a:lnTo>
                    <a:pt x="48373" y="1752705"/>
                  </a:lnTo>
                  <a:lnTo>
                    <a:pt x="50290" y="1777744"/>
                  </a:lnTo>
                  <a:lnTo>
                    <a:pt x="52446" y="1803237"/>
                  </a:lnTo>
                  <a:lnTo>
                    <a:pt x="54850" y="1829195"/>
                  </a:lnTo>
                  <a:lnTo>
                    <a:pt x="57507" y="1855631"/>
                  </a:lnTo>
                  <a:lnTo>
                    <a:pt x="60424" y="1882554"/>
                  </a:lnTo>
                  <a:lnTo>
                    <a:pt x="63609" y="1909976"/>
                  </a:lnTo>
                  <a:lnTo>
                    <a:pt x="67069" y="1937909"/>
                  </a:lnTo>
                  <a:lnTo>
                    <a:pt x="70811" y="1966365"/>
                  </a:lnTo>
                  <a:lnTo>
                    <a:pt x="74840" y="1995353"/>
                  </a:lnTo>
                  <a:lnTo>
                    <a:pt x="79166" y="2024886"/>
                  </a:lnTo>
                  <a:lnTo>
                    <a:pt x="83794" y="2054975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035790" y="7285604"/>
              <a:ext cx="162930" cy="2073825"/>
            </a:xfrm>
            <a:custGeom>
              <a:avLst/>
              <a:pathLst>
                <a:path w="162930" h="2073825">
                  <a:moveTo>
                    <a:pt x="72756" y="0"/>
                  </a:moveTo>
                  <a:lnTo>
                    <a:pt x="80830" y="29335"/>
                  </a:lnTo>
                  <a:lnTo>
                    <a:pt x="88469" y="58138"/>
                  </a:lnTo>
                  <a:lnTo>
                    <a:pt x="95683" y="86421"/>
                  </a:lnTo>
                  <a:lnTo>
                    <a:pt x="102478" y="114194"/>
                  </a:lnTo>
                  <a:lnTo>
                    <a:pt x="108864" y="141468"/>
                  </a:lnTo>
                  <a:lnTo>
                    <a:pt x="114847" y="168256"/>
                  </a:lnTo>
                  <a:lnTo>
                    <a:pt x="120436" y="194567"/>
                  </a:lnTo>
                  <a:lnTo>
                    <a:pt x="125640" y="220413"/>
                  </a:lnTo>
                  <a:lnTo>
                    <a:pt x="130465" y="245806"/>
                  </a:lnTo>
                  <a:lnTo>
                    <a:pt x="134920" y="270756"/>
                  </a:lnTo>
                  <a:lnTo>
                    <a:pt x="139014" y="295275"/>
                  </a:lnTo>
                  <a:lnTo>
                    <a:pt x="142753" y="319373"/>
                  </a:lnTo>
                  <a:lnTo>
                    <a:pt x="146147" y="343062"/>
                  </a:lnTo>
                  <a:lnTo>
                    <a:pt x="149202" y="366353"/>
                  </a:lnTo>
                  <a:lnTo>
                    <a:pt x="151928" y="389257"/>
                  </a:lnTo>
                  <a:lnTo>
                    <a:pt x="154331" y="411785"/>
                  </a:lnTo>
                  <a:lnTo>
                    <a:pt x="156421" y="433949"/>
                  </a:lnTo>
                  <a:lnTo>
                    <a:pt x="158205" y="455760"/>
                  </a:lnTo>
                  <a:lnTo>
                    <a:pt x="159690" y="477228"/>
                  </a:lnTo>
                  <a:lnTo>
                    <a:pt x="160886" y="498366"/>
                  </a:lnTo>
                  <a:lnTo>
                    <a:pt x="161800" y="519183"/>
                  </a:lnTo>
                  <a:lnTo>
                    <a:pt x="162440" y="539692"/>
                  </a:lnTo>
                  <a:lnTo>
                    <a:pt x="162814" y="559903"/>
                  </a:lnTo>
                  <a:lnTo>
                    <a:pt x="162930" y="579827"/>
                  </a:lnTo>
                  <a:lnTo>
                    <a:pt x="162797" y="599477"/>
                  </a:lnTo>
                  <a:lnTo>
                    <a:pt x="162421" y="618862"/>
                  </a:lnTo>
                  <a:lnTo>
                    <a:pt x="161812" y="637994"/>
                  </a:lnTo>
                  <a:lnTo>
                    <a:pt x="160976" y="656884"/>
                  </a:lnTo>
                  <a:lnTo>
                    <a:pt x="159923" y="675544"/>
                  </a:lnTo>
                  <a:lnTo>
                    <a:pt x="158660" y="693984"/>
                  </a:lnTo>
                  <a:lnTo>
                    <a:pt x="157195" y="712216"/>
                  </a:lnTo>
                  <a:lnTo>
                    <a:pt x="155536" y="730250"/>
                  </a:lnTo>
                  <a:lnTo>
                    <a:pt x="153691" y="748099"/>
                  </a:lnTo>
                  <a:lnTo>
                    <a:pt x="151669" y="765773"/>
                  </a:lnTo>
                  <a:lnTo>
                    <a:pt x="149476" y="783282"/>
                  </a:lnTo>
                  <a:lnTo>
                    <a:pt x="147122" y="800640"/>
                  </a:lnTo>
                  <a:lnTo>
                    <a:pt x="144614" y="817856"/>
                  </a:lnTo>
                  <a:lnTo>
                    <a:pt x="141960" y="834941"/>
                  </a:lnTo>
                  <a:lnTo>
                    <a:pt x="139168" y="851908"/>
                  </a:lnTo>
                  <a:lnTo>
                    <a:pt x="136247" y="868766"/>
                  </a:lnTo>
                  <a:lnTo>
                    <a:pt x="133203" y="885528"/>
                  </a:lnTo>
                  <a:lnTo>
                    <a:pt x="130046" y="902204"/>
                  </a:lnTo>
                  <a:lnTo>
                    <a:pt x="126783" y="918806"/>
                  </a:lnTo>
                  <a:lnTo>
                    <a:pt x="123423" y="935344"/>
                  </a:lnTo>
                  <a:lnTo>
                    <a:pt x="119972" y="951830"/>
                  </a:lnTo>
                  <a:lnTo>
                    <a:pt x="116440" y="968276"/>
                  </a:lnTo>
                  <a:lnTo>
                    <a:pt x="112834" y="984691"/>
                  </a:lnTo>
                  <a:lnTo>
                    <a:pt x="109162" y="1001087"/>
                  </a:lnTo>
                  <a:lnTo>
                    <a:pt x="105432" y="1017476"/>
                  </a:lnTo>
                  <a:lnTo>
                    <a:pt x="101653" y="1033869"/>
                  </a:lnTo>
                  <a:lnTo>
                    <a:pt x="97832" y="1050276"/>
                  </a:lnTo>
                  <a:lnTo>
                    <a:pt x="93977" y="1066709"/>
                  </a:lnTo>
                  <a:lnTo>
                    <a:pt x="90097" y="1083180"/>
                  </a:lnTo>
                  <a:lnTo>
                    <a:pt x="86198" y="1099698"/>
                  </a:lnTo>
                  <a:lnTo>
                    <a:pt x="82290" y="1116276"/>
                  </a:lnTo>
                  <a:lnTo>
                    <a:pt x="78381" y="1132924"/>
                  </a:lnTo>
                  <a:lnTo>
                    <a:pt x="74477" y="1149654"/>
                  </a:lnTo>
                  <a:lnTo>
                    <a:pt x="70588" y="1166477"/>
                  </a:lnTo>
                  <a:lnTo>
                    <a:pt x="66721" y="1183404"/>
                  </a:lnTo>
                  <a:lnTo>
                    <a:pt x="62885" y="1200446"/>
                  </a:lnTo>
                  <a:lnTo>
                    <a:pt x="59087" y="1217615"/>
                  </a:lnTo>
                  <a:lnTo>
                    <a:pt x="55335" y="1234921"/>
                  </a:lnTo>
                  <a:lnTo>
                    <a:pt x="51637" y="1252375"/>
                  </a:lnTo>
                  <a:lnTo>
                    <a:pt x="48002" y="1269989"/>
                  </a:lnTo>
                  <a:lnTo>
                    <a:pt x="44437" y="1287775"/>
                  </a:lnTo>
                  <a:lnTo>
                    <a:pt x="40950" y="1305742"/>
                  </a:lnTo>
                  <a:lnTo>
                    <a:pt x="37550" y="1323902"/>
                  </a:lnTo>
                  <a:lnTo>
                    <a:pt x="34244" y="1342267"/>
                  </a:lnTo>
                  <a:lnTo>
                    <a:pt x="31041" y="1360848"/>
                  </a:lnTo>
                  <a:lnTo>
                    <a:pt x="27948" y="1379655"/>
                  </a:lnTo>
                  <a:lnTo>
                    <a:pt x="24973" y="1398700"/>
                  </a:lnTo>
                  <a:lnTo>
                    <a:pt x="22124" y="1417994"/>
                  </a:lnTo>
                  <a:lnTo>
                    <a:pt x="19410" y="1437548"/>
                  </a:lnTo>
                  <a:lnTo>
                    <a:pt x="16839" y="1457374"/>
                  </a:lnTo>
                  <a:lnTo>
                    <a:pt x="14418" y="1477482"/>
                  </a:lnTo>
                  <a:lnTo>
                    <a:pt x="12155" y="1497883"/>
                  </a:lnTo>
                  <a:lnTo>
                    <a:pt x="10058" y="1518590"/>
                  </a:lnTo>
                  <a:lnTo>
                    <a:pt x="8136" y="1539612"/>
                  </a:lnTo>
                  <a:lnTo>
                    <a:pt x="6397" y="1560962"/>
                  </a:lnTo>
                  <a:lnTo>
                    <a:pt x="4847" y="1582650"/>
                  </a:lnTo>
                  <a:lnTo>
                    <a:pt x="3497" y="1604687"/>
                  </a:lnTo>
                  <a:lnTo>
                    <a:pt x="2352" y="1627085"/>
                  </a:lnTo>
                  <a:lnTo>
                    <a:pt x="1422" y="1649854"/>
                  </a:lnTo>
                  <a:lnTo>
                    <a:pt x="715" y="1673007"/>
                  </a:lnTo>
                  <a:lnTo>
                    <a:pt x="238" y="1696553"/>
                  </a:lnTo>
                  <a:lnTo>
                    <a:pt x="0" y="1720505"/>
                  </a:lnTo>
                  <a:lnTo>
                    <a:pt x="7" y="1744873"/>
                  </a:lnTo>
                  <a:lnTo>
                    <a:pt x="270" y="1769669"/>
                  </a:lnTo>
                  <a:lnTo>
                    <a:pt x="795" y="1794903"/>
                  </a:lnTo>
                  <a:lnTo>
                    <a:pt x="1590" y="1820587"/>
                  </a:lnTo>
                  <a:lnTo>
                    <a:pt x="2664" y="1846732"/>
                  </a:lnTo>
                  <a:lnTo>
                    <a:pt x="4024" y="1873349"/>
                  </a:lnTo>
                  <a:lnTo>
                    <a:pt x="5679" y="1900449"/>
                  </a:lnTo>
                  <a:lnTo>
                    <a:pt x="7636" y="1928044"/>
                  </a:lnTo>
                  <a:lnTo>
                    <a:pt x="9904" y="1956145"/>
                  </a:lnTo>
                  <a:lnTo>
                    <a:pt x="12491" y="1984762"/>
                  </a:lnTo>
                  <a:lnTo>
                    <a:pt x="15404" y="2013907"/>
                  </a:lnTo>
                  <a:lnTo>
                    <a:pt x="18651" y="2043591"/>
                  </a:lnTo>
                  <a:lnTo>
                    <a:pt x="22241" y="2073825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912995" y="7285604"/>
              <a:ext cx="272686" cy="2088178"/>
            </a:xfrm>
            <a:custGeom>
              <a:avLst/>
              <a:pathLst>
                <a:path w="272686" h="2088178">
                  <a:moveTo>
                    <a:pt x="195551" y="0"/>
                  </a:moveTo>
                  <a:lnTo>
                    <a:pt x="203594" y="29338"/>
                  </a:lnTo>
                  <a:lnTo>
                    <a:pt x="211141" y="58151"/>
                  </a:lnTo>
                  <a:lnTo>
                    <a:pt x="218203" y="86450"/>
                  </a:lnTo>
                  <a:lnTo>
                    <a:pt x="224788" y="114245"/>
                  </a:lnTo>
                  <a:lnTo>
                    <a:pt x="230906" y="141548"/>
                  </a:lnTo>
                  <a:lnTo>
                    <a:pt x="236564" y="168370"/>
                  </a:lnTo>
                  <a:lnTo>
                    <a:pt x="241773" y="194722"/>
                  </a:lnTo>
                  <a:lnTo>
                    <a:pt x="246542" y="220615"/>
                  </a:lnTo>
                  <a:lnTo>
                    <a:pt x="250878" y="246059"/>
                  </a:lnTo>
                  <a:lnTo>
                    <a:pt x="254793" y="271067"/>
                  </a:lnTo>
                  <a:lnTo>
                    <a:pt x="258293" y="295649"/>
                  </a:lnTo>
                  <a:lnTo>
                    <a:pt x="261390" y="319815"/>
                  </a:lnTo>
                  <a:lnTo>
                    <a:pt x="264091" y="343578"/>
                  </a:lnTo>
                  <a:lnTo>
                    <a:pt x="266405" y="366948"/>
                  </a:lnTo>
                  <a:lnTo>
                    <a:pt x="268342" y="389936"/>
                  </a:lnTo>
                  <a:lnTo>
                    <a:pt x="269911" y="412553"/>
                  </a:lnTo>
                  <a:lnTo>
                    <a:pt x="271121" y="434811"/>
                  </a:lnTo>
                  <a:lnTo>
                    <a:pt x="271981" y="456720"/>
                  </a:lnTo>
                  <a:lnTo>
                    <a:pt x="272500" y="478291"/>
                  </a:lnTo>
                  <a:lnTo>
                    <a:pt x="272686" y="499536"/>
                  </a:lnTo>
                  <a:lnTo>
                    <a:pt x="272550" y="520465"/>
                  </a:lnTo>
                  <a:lnTo>
                    <a:pt x="272100" y="541090"/>
                  </a:lnTo>
                  <a:lnTo>
                    <a:pt x="271344" y="561421"/>
                  </a:lnTo>
                  <a:lnTo>
                    <a:pt x="270293" y="581469"/>
                  </a:lnTo>
                  <a:lnTo>
                    <a:pt x="268955" y="601247"/>
                  </a:lnTo>
                  <a:lnTo>
                    <a:pt x="267340" y="620764"/>
                  </a:lnTo>
                  <a:lnTo>
                    <a:pt x="265455" y="640032"/>
                  </a:lnTo>
                  <a:lnTo>
                    <a:pt x="263311" y="659061"/>
                  </a:lnTo>
                  <a:lnTo>
                    <a:pt x="260917" y="677864"/>
                  </a:lnTo>
                  <a:lnTo>
                    <a:pt x="258281" y="696450"/>
                  </a:lnTo>
                  <a:lnTo>
                    <a:pt x="255412" y="714831"/>
                  </a:lnTo>
                  <a:lnTo>
                    <a:pt x="252320" y="733018"/>
                  </a:lnTo>
                  <a:lnTo>
                    <a:pt x="249013" y="751023"/>
                  </a:lnTo>
                  <a:lnTo>
                    <a:pt x="245501" y="768855"/>
                  </a:lnTo>
                  <a:lnTo>
                    <a:pt x="241793" y="786526"/>
                  </a:lnTo>
                  <a:lnTo>
                    <a:pt x="237897" y="804047"/>
                  </a:lnTo>
                  <a:lnTo>
                    <a:pt x="233824" y="821430"/>
                  </a:lnTo>
                  <a:lnTo>
                    <a:pt x="229581" y="838685"/>
                  </a:lnTo>
                  <a:lnTo>
                    <a:pt x="225178" y="855823"/>
                  </a:lnTo>
                  <a:lnTo>
                    <a:pt x="220624" y="872855"/>
                  </a:lnTo>
                  <a:lnTo>
                    <a:pt x="215927" y="889793"/>
                  </a:lnTo>
                  <a:lnTo>
                    <a:pt x="211098" y="906647"/>
                  </a:lnTo>
                  <a:lnTo>
                    <a:pt x="206145" y="923428"/>
                  </a:lnTo>
                  <a:lnTo>
                    <a:pt x="201077" y="940148"/>
                  </a:lnTo>
                  <a:lnTo>
                    <a:pt x="195903" y="956818"/>
                  </a:lnTo>
                  <a:lnTo>
                    <a:pt x="190633" y="973448"/>
                  </a:lnTo>
                  <a:lnTo>
                    <a:pt x="185275" y="990049"/>
                  </a:lnTo>
                  <a:lnTo>
                    <a:pt x="179838" y="1006634"/>
                  </a:lnTo>
                  <a:lnTo>
                    <a:pt x="174331" y="1023212"/>
                  </a:lnTo>
                  <a:lnTo>
                    <a:pt x="168764" y="1039795"/>
                  </a:lnTo>
                  <a:lnTo>
                    <a:pt x="163145" y="1056393"/>
                  </a:lnTo>
                  <a:lnTo>
                    <a:pt x="157484" y="1073019"/>
                  </a:lnTo>
                  <a:lnTo>
                    <a:pt x="151789" y="1089682"/>
                  </a:lnTo>
                  <a:lnTo>
                    <a:pt x="146070" y="1106394"/>
                  </a:lnTo>
                  <a:lnTo>
                    <a:pt x="140335" y="1123167"/>
                  </a:lnTo>
                  <a:lnTo>
                    <a:pt x="134594" y="1140010"/>
                  </a:lnTo>
                  <a:lnTo>
                    <a:pt x="128856" y="1156935"/>
                  </a:lnTo>
                  <a:lnTo>
                    <a:pt x="123130" y="1173954"/>
                  </a:lnTo>
                  <a:lnTo>
                    <a:pt x="117425" y="1191076"/>
                  </a:lnTo>
                  <a:lnTo>
                    <a:pt x="111749" y="1208314"/>
                  </a:lnTo>
                  <a:lnTo>
                    <a:pt x="106112" y="1225678"/>
                  </a:lnTo>
                  <a:lnTo>
                    <a:pt x="100524" y="1243179"/>
                  </a:lnTo>
                  <a:lnTo>
                    <a:pt x="94992" y="1260829"/>
                  </a:lnTo>
                  <a:lnTo>
                    <a:pt x="89527" y="1278638"/>
                  </a:lnTo>
                  <a:lnTo>
                    <a:pt x="84136" y="1296618"/>
                  </a:lnTo>
                  <a:lnTo>
                    <a:pt x="78830" y="1314779"/>
                  </a:lnTo>
                  <a:lnTo>
                    <a:pt x="73617" y="1333132"/>
                  </a:lnTo>
                  <a:lnTo>
                    <a:pt x="68506" y="1351689"/>
                  </a:lnTo>
                  <a:lnTo>
                    <a:pt x="63507" y="1370461"/>
                  </a:lnTo>
                  <a:lnTo>
                    <a:pt x="58628" y="1389458"/>
                  </a:lnTo>
                  <a:lnTo>
                    <a:pt x="53879" y="1408692"/>
                  </a:lnTo>
                  <a:lnTo>
                    <a:pt x="49267" y="1428173"/>
                  </a:lnTo>
                  <a:lnTo>
                    <a:pt x="44804" y="1447914"/>
                  </a:lnTo>
                  <a:lnTo>
                    <a:pt x="40497" y="1467924"/>
                  </a:lnTo>
                  <a:lnTo>
                    <a:pt x="36355" y="1488215"/>
                  </a:lnTo>
                  <a:lnTo>
                    <a:pt x="32389" y="1508798"/>
                  </a:lnTo>
                  <a:lnTo>
                    <a:pt x="28606" y="1529684"/>
                  </a:lnTo>
                  <a:lnTo>
                    <a:pt x="25015" y="1550884"/>
                  </a:lnTo>
                  <a:lnTo>
                    <a:pt x="21627" y="1572409"/>
                  </a:lnTo>
                  <a:lnTo>
                    <a:pt x="18449" y="1594270"/>
                  </a:lnTo>
                  <a:lnTo>
                    <a:pt x="15491" y="1616478"/>
                  </a:lnTo>
                  <a:lnTo>
                    <a:pt x="12763" y="1639045"/>
                  </a:lnTo>
                  <a:lnTo>
                    <a:pt x="10272" y="1661981"/>
                  </a:lnTo>
                  <a:lnTo>
                    <a:pt x="8028" y="1685296"/>
                  </a:lnTo>
                  <a:lnTo>
                    <a:pt x="6041" y="1709004"/>
                  </a:lnTo>
                  <a:lnTo>
                    <a:pt x="4318" y="1733113"/>
                  </a:lnTo>
                  <a:lnTo>
                    <a:pt x="2870" y="1757636"/>
                  </a:lnTo>
                  <a:lnTo>
                    <a:pt x="1705" y="1782584"/>
                  </a:lnTo>
                  <a:lnTo>
                    <a:pt x="832" y="1807967"/>
                  </a:lnTo>
                  <a:lnTo>
                    <a:pt x="261" y="1833796"/>
                  </a:lnTo>
                  <a:lnTo>
                    <a:pt x="0" y="1860083"/>
                  </a:lnTo>
                  <a:lnTo>
                    <a:pt x="58" y="1886839"/>
                  </a:lnTo>
                  <a:lnTo>
                    <a:pt x="445" y="1914074"/>
                  </a:lnTo>
                  <a:lnTo>
                    <a:pt x="1169" y="1941800"/>
                  </a:lnTo>
                  <a:lnTo>
                    <a:pt x="2240" y="1970028"/>
                  </a:lnTo>
                  <a:lnTo>
                    <a:pt x="3667" y="1998769"/>
                  </a:lnTo>
                  <a:lnTo>
                    <a:pt x="5458" y="2028033"/>
                  </a:lnTo>
                  <a:lnTo>
                    <a:pt x="7623" y="2057833"/>
                  </a:lnTo>
                  <a:lnTo>
                    <a:pt x="10171" y="2088178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784386" y="7285604"/>
              <a:ext cx="391612" cy="2098016"/>
            </a:xfrm>
            <a:custGeom>
              <a:avLst/>
              <a:pathLst>
                <a:path w="391612" h="2098016">
                  <a:moveTo>
                    <a:pt x="324160" y="0"/>
                  </a:moveTo>
                  <a:lnTo>
                    <a:pt x="332172" y="29340"/>
                  </a:lnTo>
                  <a:lnTo>
                    <a:pt x="339627" y="58160"/>
                  </a:lnTo>
                  <a:lnTo>
                    <a:pt x="346537" y="86470"/>
                  </a:lnTo>
                  <a:lnTo>
                    <a:pt x="352912" y="114281"/>
                  </a:lnTo>
                  <a:lnTo>
                    <a:pt x="358760" y="141603"/>
                  </a:lnTo>
                  <a:lnTo>
                    <a:pt x="364093" y="168449"/>
                  </a:lnTo>
                  <a:lnTo>
                    <a:pt x="368920" y="194829"/>
                  </a:lnTo>
                  <a:lnTo>
                    <a:pt x="373252" y="220753"/>
                  </a:lnTo>
                  <a:lnTo>
                    <a:pt x="377099" y="246233"/>
                  </a:lnTo>
                  <a:lnTo>
                    <a:pt x="380470" y="271280"/>
                  </a:lnTo>
                  <a:lnTo>
                    <a:pt x="383377" y="295905"/>
                  </a:lnTo>
                  <a:lnTo>
                    <a:pt x="385828" y="320119"/>
                  </a:lnTo>
                  <a:lnTo>
                    <a:pt x="387834" y="343932"/>
                  </a:lnTo>
                  <a:lnTo>
                    <a:pt x="389406" y="367356"/>
                  </a:lnTo>
                  <a:lnTo>
                    <a:pt x="390552" y="390401"/>
                  </a:lnTo>
                  <a:lnTo>
                    <a:pt x="391285" y="413080"/>
                  </a:lnTo>
                  <a:lnTo>
                    <a:pt x="391612" y="435401"/>
                  </a:lnTo>
                  <a:lnTo>
                    <a:pt x="391545" y="457378"/>
                  </a:lnTo>
                  <a:lnTo>
                    <a:pt x="391094" y="479019"/>
                  </a:lnTo>
                  <a:lnTo>
                    <a:pt x="390268" y="500338"/>
                  </a:lnTo>
                  <a:lnTo>
                    <a:pt x="389078" y="521343"/>
                  </a:lnTo>
                  <a:lnTo>
                    <a:pt x="387534" y="542048"/>
                  </a:lnTo>
                  <a:lnTo>
                    <a:pt x="385646" y="562461"/>
                  </a:lnTo>
                  <a:lnTo>
                    <a:pt x="383424" y="582595"/>
                  </a:lnTo>
                  <a:lnTo>
                    <a:pt x="380879" y="602460"/>
                  </a:lnTo>
                  <a:lnTo>
                    <a:pt x="378019" y="622068"/>
                  </a:lnTo>
                  <a:lnTo>
                    <a:pt x="374856" y="641429"/>
                  </a:lnTo>
                  <a:lnTo>
                    <a:pt x="371400" y="660554"/>
                  </a:lnTo>
                  <a:lnTo>
                    <a:pt x="367660" y="679454"/>
                  </a:lnTo>
                  <a:lnTo>
                    <a:pt x="363647" y="698141"/>
                  </a:lnTo>
                  <a:lnTo>
                    <a:pt x="359370" y="716624"/>
                  </a:lnTo>
                  <a:lnTo>
                    <a:pt x="354840" y="734916"/>
                  </a:lnTo>
                  <a:lnTo>
                    <a:pt x="350067" y="753027"/>
                  </a:lnTo>
                  <a:lnTo>
                    <a:pt x="345062" y="770967"/>
                  </a:lnTo>
                  <a:lnTo>
                    <a:pt x="339833" y="788749"/>
                  </a:lnTo>
                  <a:lnTo>
                    <a:pt x="334392" y="806383"/>
                  </a:lnTo>
                  <a:lnTo>
                    <a:pt x="328747" y="823880"/>
                  </a:lnTo>
                  <a:lnTo>
                    <a:pt x="322911" y="841250"/>
                  </a:lnTo>
                  <a:lnTo>
                    <a:pt x="316891" y="858506"/>
                  </a:lnTo>
                  <a:lnTo>
                    <a:pt x="310700" y="875657"/>
                  </a:lnTo>
                  <a:lnTo>
                    <a:pt x="304346" y="892716"/>
                  </a:lnTo>
                  <a:lnTo>
                    <a:pt x="297840" y="909692"/>
                  </a:lnTo>
                  <a:lnTo>
                    <a:pt x="291191" y="926596"/>
                  </a:lnTo>
                  <a:lnTo>
                    <a:pt x="284411" y="943441"/>
                  </a:lnTo>
                  <a:lnTo>
                    <a:pt x="277509" y="960236"/>
                  </a:lnTo>
                  <a:lnTo>
                    <a:pt x="270495" y="976993"/>
                  </a:lnTo>
                  <a:lnTo>
                    <a:pt x="263379" y="993723"/>
                  </a:lnTo>
                  <a:lnTo>
                    <a:pt x="256171" y="1010436"/>
                  </a:lnTo>
                  <a:lnTo>
                    <a:pt x="248882" y="1027143"/>
                  </a:lnTo>
                  <a:lnTo>
                    <a:pt x="241522" y="1043857"/>
                  </a:lnTo>
                  <a:lnTo>
                    <a:pt x="234100" y="1060586"/>
                  </a:lnTo>
                  <a:lnTo>
                    <a:pt x="226627" y="1077344"/>
                  </a:lnTo>
                  <a:lnTo>
                    <a:pt x="219112" y="1094139"/>
                  </a:lnTo>
                  <a:lnTo>
                    <a:pt x="211567" y="1110984"/>
                  </a:lnTo>
                  <a:lnTo>
                    <a:pt x="204000" y="1127890"/>
                  </a:lnTo>
                  <a:lnTo>
                    <a:pt x="196423" y="1144867"/>
                  </a:lnTo>
                  <a:lnTo>
                    <a:pt x="188845" y="1161926"/>
                  </a:lnTo>
                  <a:lnTo>
                    <a:pt x="181276" y="1179078"/>
                  </a:lnTo>
                  <a:lnTo>
                    <a:pt x="173726" y="1196335"/>
                  </a:lnTo>
                  <a:lnTo>
                    <a:pt x="166206" y="1213707"/>
                  </a:lnTo>
                  <a:lnTo>
                    <a:pt x="158726" y="1231205"/>
                  </a:lnTo>
                  <a:lnTo>
                    <a:pt x="151295" y="1248841"/>
                  </a:lnTo>
                  <a:lnTo>
                    <a:pt x="143924" y="1266624"/>
                  </a:lnTo>
                  <a:lnTo>
                    <a:pt x="136622" y="1284567"/>
                  </a:lnTo>
                  <a:lnTo>
                    <a:pt x="129401" y="1302679"/>
                  </a:lnTo>
                  <a:lnTo>
                    <a:pt x="122270" y="1320973"/>
                  </a:lnTo>
                  <a:lnTo>
                    <a:pt x="115239" y="1339458"/>
                  </a:lnTo>
                  <a:lnTo>
                    <a:pt x="108318" y="1358147"/>
                  </a:lnTo>
                  <a:lnTo>
                    <a:pt x="101517" y="1377050"/>
                  </a:lnTo>
                  <a:lnTo>
                    <a:pt x="94847" y="1396177"/>
                  </a:lnTo>
                  <a:lnTo>
                    <a:pt x="88317" y="1415541"/>
                  </a:lnTo>
                  <a:lnTo>
                    <a:pt x="81938" y="1435151"/>
                  </a:lnTo>
                  <a:lnTo>
                    <a:pt x="75720" y="1455019"/>
                  </a:lnTo>
                  <a:lnTo>
                    <a:pt x="69672" y="1475156"/>
                  </a:lnTo>
                  <a:lnTo>
                    <a:pt x="63805" y="1495572"/>
                  </a:lnTo>
                  <a:lnTo>
                    <a:pt x="58130" y="1516280"/>
                  </a:lnTo>
                  <a:lnTo>
                    <a:pt x="52655" y="1537289"/>
                  </a:lnTo>
                  <a:lnTo>
                    <a:pt x="47391" y="1558610"/>
                  </a:lnTo>
                  <a:lnTo>
                    <a:pt x="42349" y="1580256"/>
                  </a:lnTo>
                  <a:lnTo>
                    <a:pt x="37538" y="1602235"/>
                  </a:lnTo>
                  <a:lnTo>
                    <a:pt x="32969" y="1624561"/>
                  </a:lnTo>
                  <a:lnTo>
                    <a:pt x="28651" y="1647243"/>
                  </a:lnTo>
                  <a:lnTo>
                    <a:pt x="24594" y="1670293"/>
                  </a:lnTo>
                  <a:lnTo>
                    <a:pt x="20810" y="1693721"/>
                  </a:lnTo>
                  <a:lnTo>
                    <a:pt x="17307" y="1717538"/>
                  </a:lnTo>
                  <a:lnTo>
                    <a:pt x="14096" y="1741756"/>
                  </a:lnTo>
                  <a:lnTo>
                    <a:pt x="11187" y="1766385"/>
                  </a:lnTo>
                  <a:lnTo>
                    <a:pt x="8590" y="1791437"/>
                  </a:lnTo>
                  <a:lnTo>
                    <a:pt x="6316" y="1816921"/>
                  </a:lnTo>
                  <a:lnTo>
                    <a:pt x="4373" y="1842851"/>
                  </a:lnTo>
                  <a:lnTo>
                    <a:pt x="2774" y="1869235"/>
                  </a:lnTo>
                  <a:lnTo>
                    <a:pt x="1526" y="1896086"/>
                  </a:lnTo>
                  <a:lnTo>
                    <a:pt x="641" y="1923414"/>
                  </a:lnTo>
                  <a:lnTo>
                    <a:pt x="129" y="1951230"/>
                  </a:lnTo>
                  <a:lnTo>
                    <a:pt x="0" y="1979545"/>
                  </a:lnTo>
                  <a:lnTo>
                    <a:pt x="263" y="2008370"/>
                  </a:lnTo>
                  <a:lnTo>
                    <a:pt x="929" y="2037716"/>
                  </a:lnTo>
                  <a:lnTo>
                    <a:pt x="2009" y="2067595"/>
                  </a:lnTo>
                  <a:lnTo>
                    <a:pt x="3511" y="2098016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651921" y="7285604"/>
              <a:ext cx="516607" cy="2103328"/>
            </a:xfrm>
            <a:custGeom>
              <a:avLst/>
              <a:pathLst>
                <a:path w="516607" h="2103328">
                  <a:moveTo>
                    <a:pt x="456625" y="0"/>
                  </a:moveTo>
                  <a:lnTo>
                    <a:pt x="464606" y="29341"/>
                  </a:lnTo>
                  <a:lnTo>
                    <a:pt x="471970" y="58165"/>
                  </a:lnTo>
                  <a:lnTo>
                    <a:pt x="478728" y="86481"/>
                  </a:lnTo>
                  <a:lnTo>
                    <a:pt x="484891" y="114300"/>
                  </a:lnTo>
                  <a:lnTo>
                    <a:pt x="490470" y="141633"/>
                  </a:lnTo>
                  <a:lnTo>
                    <a:pt x="495476" y="168491"/>
                  </a:lnTo>
                  <a:lnTo>
                    <a:pt x="499921" y="194886"/>
                  </a:lnTo>
                  <a:lnTo>
                    <a:pt x="503816" y="220827"/>
                  </a:lnTo>
                  <a:lnTo>
                    <a:pt x="507172" y="246327"/>
                  </a:lnTo>
                  <a:lnTo>
                    <a:pt x="509999" y="271395"/>
                  </a:lnTo>
                  <a:lnTo>
                    <a:pt x="512310" y="296043"/>
                  </a:lnTo>
                  <a:lnTo>
                    <a:pt x="514115" y="320282"/>
                  </a:lnTo>
                  <a:lnTo>
                    <a:pt x="515426" y="344123"/>
                  </a:lnTo>
                  <a:lnTo>
                    <a:pt x="516253" y="367576"/>
                  </a:lnTo>
                  <a:lnTo>
                    <a:pt x="516607" y="390653"/>
                  </a:lnTo>
                  <a:lnTo>
                    <a:pt x="516501" y="413364"/>
                  </a:lnTo>
                  <a:lnTo>
                    <a:pt x="515944" y="435720"/>
                  </a:lnTo>
                  <a:lnTo>
                    <a:pt x="514949" y="457733"/>
                  </a:lnTo>
                  <a:lnTo>
                    <a:pt x="513526" y="479413"/>
                  </a:lnTo>
                  <a:lnTo>
                    <a:pt x="511686" y="500771"/>
                  </a:lnTo>
                  <a:lnTo>
                    <a:pt x="509440" y="521818"/>
                  </a:lnTo>
                  <a:lnTo>
                    <a:pt x="506801" y="542565"/>
                  </a:lnTo>
                  <a:lnTo>
                    <a:pt x="503778" y="563023"/>
                  </a:lnTo>
                  <a:lnTo>
                    <a:pt x="500383" y="583203"/>
                  </a:lnTo>
                  <a:lnTo>
                    <a:pt x="496628" y="603116"/>
                  </a:lnTo>
                  <a:lnTo>
                    <a:pt x="492522" y="622772"/>
                  </a:lnTo>
                  <a:lnTo>
                    <a:pt x="488078" y="642183"/>
                  </a:lnTo>
                  <a:lnTo>
                    <a:pt x="483307" y="661360"/>
                  </a:lnTo>
                  <a:lnTo>
                    <a:pt x="478219" y="680313"/>
                  </a:lnTo>
                  <a:lnTo>
                    <a:pt x="472826" y="699053"/>
                  </a:lnTo>
                  <a:lnTo>
                    <a:pt x="467139" y="717592"/>
                  </a:lnTo>
                  <a:lnTo>
                    <a:pt x="461168" y="735940"/>
                  </a:lnTo>
                  <a:lnTo>
                    <a:pt x="454927" y="754109"/>
                  </a:lnTo>
                  <a:lnTo>
                    <a:pt x="448424" y="772108"/>
                  </a:lnTo>
                  <a:lnTo>
                    <a:pt x="441672" y="789950"/>
                  </a:lnTo>
                  <a:lnTo>
                    <a:pt x="434682" y="807644"/>
                  </a:lnTo>
                  <a:lnTo>
                    <a:pt x="427465" y="825203"/>
                  </a:lnTo>
                  <a:lnTo>
                    <a:pt x="420031" y="842636"/>
                  </a:lnTo>
                  <a:lnTo>
                    <a:pt x="412393" y="859955"/>
                  </a:lnTo>
                  <a:lnTo>
                    <a:pt x="404561" y="877171"/>
                  </a:lnTo>
                  <a:lnTo>
                    <a:pt x="396546" y="894294"/>
                  </a:lnTo>
                  <a:lnTo>
                    <a:pt x="388359" y="911336"/>
                  </a:lnTo>
                  <a:lnTo>
                    <a:pt x="380013" y="928307"/>
                  </a:lnTo>
                  <a:lnTo>
                    <a:pt x="371517" y="945219"/>
                  </a:lnTo>
                  <a:lnTo>
                    <a:pt x="362883" y="962082"/>
                  </a:lnTo>
                  <a:lnTo>
                    <a:pt x="354122" y="978908"/>
                  </a:lnTo>
                  <a:lnTo>
                    <a:pt x="345245" y="995706"/>
                  </a:lnTo>
                  <a:lnTo>
                    <a:pt x="336264" y="1012489"/>
                  </a:lnTo>
                  <a:lnTo>
                    <a:pt x="327189" y="1029266"/>
                  </a:lnTo>
                  <a:lnTo>
                    <a:pt x="318032" y="1046050"/>
                  </a:lnTo>
                  <a:lnTo>
                    <a:pt x="308803" y="1062851"/>
                  </a:lnTo>
                  <a:lnTo>
                    <a:pt x="299515" y="1079679"/>
                  </a:lnTo>
                  <a:lnTo>
                    <a:pt x="290178" y="1096546"/>
                  </a:lnTo>
                  <a:lnTo>
                    <a:pt x="280802" y="1113463"/>
                  </a:lnTo>
                  <a:lnTo>
                    <a:pt x="271400" y="1130441"/>
                  </a:lnTo>
                  <a:lnTo>
                    <a:pt x="261983" y="1147490"/>
                  </a:lnTo>
                  <a:lnTo>
                    <a:pt x="252561" y="1164621"/>
                  </a:lnTo>
                  <a:lnTo>
                    <a:pt x="243146" y="1181846"/>
                  </a:lnTo>
                  <a:lnTo>
                    <a:pt x="233749" y="1199175"/>
                  </a:lnTo>
                  <a:lnTo>
                    <a:pt x="224381" y="1216619"/>
                  </a:lnTo>
                  <a:lnTo>
                    <a:pt x="215053" y="1234190"/>
                  </a:lnTo>
                  <a:lnTo>
                    <a:pt x="205777" y="1251898"/>
                  </a:lnTo>
                  <a:lnTo>
                    <a:pt x="196563" y="1269753"/>
                  </a:lnTo>
                  <a:lnTo>
                    <a:pt x="187422" y="1287768"/>
                  </a:lnTo>
                  <a:lnTo>
                    <a:pt x="178367" y="1305952"/>
                  </a:lnTo>
                  <a:lnTo>
                    <a:pt x="169407" y="1324318"/>
                  </a:lnTo>
                  <a:lnTo>
                    <a:pt x="160554" y="1342875"/>
                  </a:lnTo>
                  <a:lnTo>
                    <a:pt x="151820" y="1361634"/>
                  </a:lnTo>
                  <a:lnTo>
                    <a:pt x="143214" y="1380608"/>
                  </a:lnTo>
                  <a:lnTo>
                    <a:pt x="134750" y="1399806"/>
                  </a:lnTo>
                  <a:lnTo>
                    <a:pt x="126436" y="1419239"/>
                  </a:lnTo>
                  <a:lnTo>
                    <a:pt x="118286" y="1438919"/>
                  </a:lnTo>
                  <a:lnTo>
                    <a:pt x="110310" y="1458856"/>
                  </a:lnTo>
                  <a:lnTo>
                    <a:pt x="102518" y="1479061"/>
                  </a:lnTo>
                  <a:lnTo>
                    <a:pt x="94923" y="1499545"/>
                  </a:lnTo>
                  <a:lnTo>
                    <a:pt x="87535" y="1520320"/>
                  </a:lnTo>
                  <a:lnTo>
                    <a:pt x="80365" y="1541395"/>
                  </a:lnTo>
                  <a:lnTo>
                    <a:pt x="73425" y="1562782"/>
                  </a:lnTo>
                  <a:lnTo>
                    <a:pt x="66726" y="1584493"/>
                  </a:lnTo>
                  <a:lnTo>
                    <a:pt x="60279" y="1606537"/>
                  </a:lnTo>
                  <a:lnTo>
                    <a:pt x="54094" y="1628925"/>
                  </a:lnTo>
                  <a:lnTo>
                    <a:pt x="48184" y="1651670"/>
                  </a:lnTo>
                  <a:lnTo>
                    <a:pt x="42559" y="1674781"/>
                  </a:lnTo>
                  <a:lnTo>
                    <a:pt x="37231" y="1698269"/>
                  </a:lnTo>
                  <a:lnTo>
                    <a:pt x="32210" y="1722146"/>
                  </a:lnTo>
                  <a:lnTo>
                    <a:pt x="27508" y="1746423"/>
                  </a:lnTo>
                  <a:lnTo>
                    <a:pt x="23136" y="1771109"/>
                  </a:lnTo>
                  <a:lnTo>
                    <a:pt x="19105" y="1796217"/>
                  </a:lnTo>
                  <a:lnTo>
                    <a:pt x="15426" y="1821757"/>
                  </a:lnTo>
                  <a:lnTo>
                    <a:pt x="12110" y="1847740"/>
                  </a:lnTo>
                  <a:lnTo>
                    <a:pt x="9169" y="1874177"/>
                  </a:lnTo>
                  <a:lnTo>
                    <a:pt x="6613" y="1901079"/>
                  </a:lnTo>
                  <a:lnTo>
                    <a:pt x="4454" y="1928457"/>
                  </a:lnTo>
                  <a:lnTo>
                    <a:pt x="2703" y="1956321"/>
                  </a:lnTo>
                  <a:lnTo>
                    <a:pt x="1371" y="1984684"/>
                  </a:lnTo>
                  <a:lnTo>
                    <a:pt x="469" y="2013555"/>
                  </a:lnTo>
                  <a:lnTo>
                    <a:pt x="8" y="2042945"/>
                  </a:lnTo>
                  <a:lnTo>
                    <a:pt x="0" y="2072866"/>
                  </a:lnTo>
                  <a:lnTo>
                    <a:pt x="455" y="2103328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16752" y="7285604"/>
              <a:ext cx="645798" cy="2104109"/>
            </a:xfrm>
            <a:custGeom>
              <a:avLst/>
              <a:pathLst>
                <a:path w="645798" h="2104109">
                  <a:moveTo>
                    <a:pt x="591794" y="0"/>
                  </a:moveTo>
                  <a:lnTo>
                    <a:pt x="599744" y="29342"/>
                  </a:lnTo>
                  <a:lnTo>
                    <a:pt x="607015" y="58166"/>
                  </a:lnTo>
                  <a:lnTo>
                    <a:pt x="613621" y="86482"/>
                  </a:lnTo>
                  <a:lnTo>
                    <a:pt x="619572" y="114302"/>
                  </a:lnTo>
                  <a:lnTo>
                    <a:pt x="624882" y="141637"/>
                  </a:lnTo>
                  <a:lnTo>
                    <a:pt x="629562" y="168498"/>
                  </a:lnTo>
                  <a:lnTo>
                    <a:pt x="633624" y="194894"/>
                  </a:lnTo>
                  <a:lnTo>
                    <a:pt x="637082" y="220838"/>
                  </a:lnTo>
                  <a:lnTo>
                    <a:pt x="639946" y="246341"/>
                  </a:lnTo>
                  <a:lnTo>
                    <a:pt x="642229" y="271412"/>
                  </a:lnTo>
                  <a:lnTo>
                    <a:pt x="643944" y="296064"/>
                  </a:lnTo>
                  <a:lnTo>
                    <a:pt x="645102" y="320306"/>
                  </a:lnTo>
                  <a:lnTo>
                    <a:pt x="645716" y="344151"/>
                  </a:lnTo>
                  <a:lnTo>
                    <a:pt x="645798" y="367608"/>
                  </a:lnTo>
                  <a:lnTo>
                    <a:pt x="645360" y="390690"/>
                  </a:lnTo>
                  <a:lnTo>
                    <a:pt x="644414" y="413405"/>
                  </a:lnTo>
                  <a:lnTo>
                    <a:pt x="642973" y="435767"/>
                  </a:lnTo>
                  <a:lnTo>
                    <a:pt x="641049" y="457785"/>
                  </a:lnTo>
                  <a:lnTo>
                    <a:pt x="638653" y="479471"/>
                  </a:lnTo>
                  <a:lnTo>
                    <a:pt x="635798" y="500834"/>
                  </a:lnTo>
                  <a:lnTo>
                    <a:pt x="632497" y="521888"/>
                  </a:lnTo>
                  <a:lnTo>
                    <a:pt x="628761" y="542641"/>
                  </a:lnTo>
                  <a:lnTo>
                    <a:pt x="624602" y="563106"/>
                  </a:lnTo>
                  <a:lnTo>
                    <a:pt x="620033" y="583292"/>
                  </a:lnTo>
                  <a:lnTo>
                    <a:pt x="615067" y="603212"/>
                  </a:lnTo>
                  <a:lnTo>
                    <a:pt x="609714" y="622876"/>
                  </a:lnTo>
                  <a:lnTo>
                    <a:pt x="603988" y="642294"/>
                  </a:lnTo>
                  <a:lnTo>
                    <a:pt x="597901" y="661478"/>
                  </a:lnTo>
                  <a:lnTo>
                    <a:pt x="591464" y="680439"/>
                  </a:lnTo>
                  <a:lnTo>
                    <a:pt x="584690" y="699188"/>
                  </a:lnTo>
                  <a:lnTo>
                    <a:pt x="577591" y="717735"/>
                  </a:lnTo>
                  <a:lnTo>
                    <a:pt x="570180" y="736091"/>
                  </a:lnTo>
                  <a:lnTo>
                    <a:pt x="562468" y="754268"/>
                  </a:lnTo>
                  <a:lnTo>
                    <a:pt x="554468" y="772276"/>
                  </a:lnTo>
                  <a:lnTo>
                    <a:pt x="546192" y="790126"/>
                  </a:lnTo>
                  <a:lnTo>
                    <a:pt x="537651" y="807830"/>
                  </a:lnTo>
                  <a:lnTo>
                    <a:pt x="528860" y="825397"/>
                  </a:lnTo>
                  <a:lnTo>
                    <a:pt x="519828" y="842840"/>
                  </a:lnTo>
                  <a:lnTo>
                    <a:pt x="510569" y="860168"/>
                  </a:lnTo>
                  <a:lnTo>
                    <a:pt x="501095" y="877393"/>
                  </a:lnTo>
                  <a:lnTo>
                    <a:pt x="491418" y="894526"/>
                  </a:lnTo>
                  <a:lnTo>
                    <a:pt x="481550" y="911578"/>
                  </a:lnTo>
                  <a:lnTo>
                    <a:pt x="471504" y="928559"/>
                  </a:lnTo>
                  <a:lnTo>
                    <a:pt x="461291" y="945480"/>
                  </a:lnTo>
                  <a:lnTo>
                    <a:pt x="450924" y="962354"/>
                  </a:lnTo>
                  <a:lnTo>
                    <a:pt x="440415" y="979189"/>
                  </a:lnTo>
                  <a:lnTo>
                    <a:pt x="429777" y="995998"/>
                  </a:lnTo>
                  <a:lnTo>
                    <a:pt x="419020" y="1012791"/>
                  </a:lnTo>
                  <a:lnTo>
                    <a:pt x="408158" y="1029579"/>
                  </a:lnTo>
                  <a:lnTo>
                    <a:pt x="397203" y="1046373"/>
                  </a:lnTo>
                  <a:lnTo>
                    <a:pt x="386167" y="1063184"/>
                  </a:lnTo>
                  <a:lnTo>
                    <a:pt x="375062" y="1080022"/>
                  </a:lnTo>
                  <a:lnTo>
                    <a:pt x="363900" y="1096900"/>
                  </a:lnTo>
                  <a:lnTo>
                    <a:pt x="352693" y="1113827"/>
                  </a:lnTo>
                  <a:lnTo>
                    <a:pt x="341455" y="1130816"/>
                  </a:lnTo>
                  <a:lnTo>
                    <a:pt x="330196" y="1147875"/>
                  </a:lnTo>
                  <a:lnTo>
                    <a:pt x="318929" y="1165017"/>
                  </a:lnTo>
                  <a:lnTo>
                    <a:pt x="307667" y="1182253"/>
                  </a:lnTo>
                  <a:lnTo>
                    <a:pt x="296421" y="1199592"/>
                  </a:lnTo>
                  <a:lnTo>
                    <a:pt x="285203" y="1217047"/>
                  </a:lnTo>
                  <a:lnTo>
                    <a:pt x="274027" y="1234629"/>
                  </a:lnTo>
                  <a:lnTo>
                    <a:pt x="262903" y="1252347"/>
                  </a:lnTo>
                  <a:lnTo>
                    <a:pt x="251845" y="1270213"/>
                  </a:lnTo>
                  <a:lnTo>
                    <a:pt x="240864" y="1288238"/>
                  </a:lnTo>
                  <a:lnTo>
                    <a:pt x="229972" y="1306434"/>
                  </a:lnTo>
                  <a:lnTo>
                    <a:pt x="219183" y="1324809"/>
                  </a:lnTo>
                  <a:lnTo>
                    <a:pt x="208507" y="1343377"/>
                  </a:lnTo>
                  <a:lnTo>
                    <a:pt x="197957" y="1362147"/>
                  </a:lnTo>
                  <a:lnTo>
                    <a:pt x="187546" y="1381131"/>
                  </a:lnTo>
                  <a:lnTo>
                    <a:pt x="177286" y="1400339"/>
                  </a:lnTo>
                  <a:lnTo>
                    <a:pt x="167188" y="1419783"/>
                  </a:lnTo>
                  <a:lnTo>
                    <a:pt x="157265" y="1439473"/>
                  </a:lnTo>
                  <a:lnTo>
                    <a:pt x="147529" y="1459420"/>
                  </a:lnTo>
                  <a:lnTo>
                    <a:pt x="137992" y="1479635"/>
                  </a:lnTo>
                  <a:lnTo>
                    <a:pt x="128667" y="1500129"/>
                  </a:lnTo>
                  <a:lnTo>
                    <a:pt x="119565" y="1520914"/>
                  </a:lnTo>
                  <a:lnTo>
                    <a:pt x="110700" y="1541999"/>
                  </a:lnTo>
                  <a:lnTo>
                    <a:pt x="102082" y="1563396"/>
                  </a:lnTo>
                  <a:lnTo>
                    <a:pt x="93725" y="1585116"/>
                  </a:lnTo>
                  <a:lnTo>
                    <a:pt x="85640" y="1607169"/>
                  </a:lnTo>
                  <a:lnTo>
                    <a:pt x="77840" y="1629567"/>
                  </a:lnTo>
                  <a:lnTo>
                    <a:pt x="70336" y="1652321"/>
                  </a:lnTo>
                  <a:lnTo>
                    <a:pt x="63141" y="1675441"/>
                  </a:lnTo>
                  <a:lnTo>
                    <a:pt x="56268" y="1698938"/>
                  </a:lnTo>
                  <a:lnTo>
                    <a:pt x="49728" y="1722824"/>
                  </a:lnTo>
                  <a:lnTo>
                    <a:pt x="43534" y="1747109"/>
                  </a:lnTo>
                  <a:lnTo>
                    <a:pt x="37697" y="1771804"/>
                  </a:lnTo>
                  <a:lnTo>
                    <a:pt x="32231" y="1796920"/>
                  </a:lnTo>
                  <a:lnTo>
                    <a:pt x="27146" y="1822468"/>
                  </a:lnTo>
                  <a:lnTo>
                    <a:pt x="22456" y="1848459"/>
                  </a:lnTo>
                  <a:lnTo>
                    <a:pt x="18172" y="1874904"/>
                  </a:lnTo>
                  <a:lnTo>
                    <a:pt x="14307" y="1901813"/>
                  </a:lnTo>
                  <a:lnTo>
                    <a:pt x="10873" y="1929198"/>
                  </a:lnTo>
                  <a:lnTo>
                    <a:pt x="7882" y="1957070"/>
                  </a:lnTo>
                  <a:lnTo>
                    <a:pt x="5346" y="1985439"/>
                  </a:lnTo>
                  <a:lnTo>
                    <a:pt x="3278" y="2014317"/>
                  </a:lnTo>
                  <a:lnTo>
                    <a:pt x="1689" y="2043714"/>
                  </a:lnTo>
                  <a:lnTo>
                    <a:pt x="592" y="2073641"/>
                  </a:lnTo>
                  <a:lnTo>
                    <a:pt x="0" y="2104109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381178" y="7285604"/>
              <a:ext cx="776496" cy="2100358"/>
            </a:xfrm>
            <a:custGeom>
              <a:avLst/>
              <a:pathLst>
                <a:path w="776496" h="2100358">
                  <a:moveTo>
                    <a:pt x="727368" y="0"/>
                  </a:moveTo>
                  <a:lnTo>
                    <a:pt x="735287" y="29341"/>
                  </a:lnTo>
                  <a:lnTo>
                    <a:pt x="742466" y="58162"/>
                  </a:lnTo>
                  <a:lnTo>
                    <a:pt x="748920" y="86475"/>
                  </a:lnTo>
                  <a:lnTo>
                    <a:pt x="754660" y="114289"/>
                  </a:lnTo>
                  <a:lnTo>
                    <a:pt x="759700" y="141616"/>
                  </a:lnTo>
                  <a:lnTo>
                    <a:pt x="764053" y="168468"/>
                  </a:lnTo>
                  <a:lnTo>
                    <a:pt x="767733" y="194854"/>
                  </a:lnTo>
                  <a:lnTo>
                    <a:pt x="770753" y="220786"/>
                  </a:lnTo>
                  <a:lnTo>
                    <a:pt x="773126" y="246275"/>
                  </a:lnTo>
                  <a:lnTo>
                    <a:pt x="774866" y="271331"/>
                  </a:lnTo>
                  <a:lnTo>
                    <a:pt x="775985" y="295966"/>
                  </a:lnTo>
                  <a:lnTo>
                    <a:pt x="776496" y="320191"/>
                  </a:lnTo>
                  <a:lnTo>
                    <a:pt x="776414" y="344016"/>
                  </a:lnTo>
                  <a:lnTo>
                    <a:pt x="775751" y="367453"/>
                  </a:lnTo>
                  <a:lnTo>
                    <a:pt x="774521" y="390512"/>
                  </a:lnTo>
                  <a:lnTo>
                    <a:pt x="772736" y="413205"/>
                  </a:lnTo>
                  <a:lnTo>
                    <a:pt x="770411" y="435542"/>
                  </a:lnTo>
                  <a:lnTo>
                    <a:pt x="767557" y="457534"/>
                  </a:lnTo>
                  <a:lnTo>
                    <a:pt x="764189" y="479193"/>
                  </a:lnTo>
                  <a:lnTo>
                    <a:pt x="760320" y="500529"/>
                  </a:lnTo>
                  <a:lnTo>
                    <a:pt x="755963" y="521553"/>
                  </a:lnTo>
                  <a:lnTo>
                    <a:pt x="751131" y="542276"/>
                  </a:lnTo>
                  <a:lnTo>
                    <a:pt x="745837" y="562709"/>
                  </a:lnTo>
                  <a:lnTo>
                    <a:pt x="740095" y="582863"/>
                  </a:lnTo>
                  <a:lnTo>
                    <a:pt x="733918" y="602749"/>
                  </a:lnTo>
                  <a:lnTo>
                    <a:pt x="727319" y="622378"/>
                  </a:lnTo>
                  <a:lnTo>
                    <a:pt x="720311" y="641761"/>
                  </a:lnTo>
                  <a:lnTo>
                    <a:pt x="712908" y="660909"/>
                  </a:lnTo>
                  <a:lnTo>
                    <a:pt x="705123" y="679833"/>
                  </a:lnTo>
                  <a:lnTo>
                    <a:pt x="696969" y="698543"/>
                  </a:lnTo>
                  <a:lnTo>
                    <a:pt x="688459" y="717051"/>
                  </a:lnTo>
                  <a:lnTo>
                    <a:pt x="679607" y="735368"/>
                  </a:lnTo>
                  <a:lnTo>
                    <a:pt x="670425" y="753504"/>
                  </a:lnTo>
                  <a:lnTo>
                    <a:pt x="660928" y="771470"/>
                  </a:lnTo>
                  <a:lnTo>
                    <a:pt x="651128" y="789279"/>
                  </a:lnTo>
                  <a:lnTo>
                    <a:pt x="641038" y="806939"/>
                  </a:lnTo>
                  <a:lnTo>
                    <a:pt x="630672" y="824463"/>
                  </a:lnTo>
                  <a:lnTo>
                    <a:pt x="620044" y="841861"/>
                  </a:lnTo>
                  <a:lnTo>
                    <a:pt x="609165" y="859145"/>
                  </a:lnTo>
                  <a:lnTo>
                    <a:pt x="598050" y="876325"/>
                  </a:lnTo>
                  <a:lnTo>
                    <a:pt x="586711" y="893412"/>
                  </a:lnTo>
                  <a:lnTo>
                    <a:pt x="575163" y="910417"/>
                  </a:lnTo>
                  <a:lnTo>
                    <a:pt x="563417" y="927351"/>
                  </a:lnTo>
                  <a:lnTo>
                    <a:pt x="551488" y="944225"/>
                  </a:lnTo>
                  <a:lnTo>
                    <a:pt x="539389" y="961050"/>
                  </a:lnTo>
                  <a:lnTo>
                    <a:pt x="527132" y="977837"/>
                  </a:lnTo>
                  <a:lnTo>
                    <a:pt x="514732" y="994597"/>
                  </a:lnTo>
                  <a:lnTo>
                    <a:pt x="502201" y="1011341"/>
                  </a:lnTo>
                  <a:lnTo>
                    <a:pt x="489553" y="1028079"/>
                  </a:lnTo>
                  <a:lnTo>
                    <a:pt x="476800" y="1044824"/>
                  </a:lnTo>
                  <a:lnTo>
                    <a:pt x="463957" y="1061585"/>
                  </a:lnTo>
                  <a:lnTo>
                    <a:pt x="451036" y="1078373"/>
                  </a:lnTo>
                  <a:lnTo>
                    <a:pt x="438050" y="1095201"/>
                  </a:lnTo>
                  <a:lnTo>
                    <a:pt x="425013" y="1112077"/>
                  </a:lnTo>
                  <a:lnTo>
                    <a:pt x="411938" y="1129014"/>
                  </a:lnTo>
                  <a:lnTo>
                    <a:pt x="398839" y="1146023"/>
                  </a:lnTo>
                  <a:lnTo>
                    <a:pt x="385728" y="1163114"/>
                  </a:lnTo>
                  <a:lnTo>
                    <a:pt x="372619" y="1180299"/>
                  </a:lnTo>
                  <a:lnTo>
                    <a:pt x="359524" y="1197587"/>
                  </a:lnTo>
                  <a:lnTo>
                    <a:pt x="346458" y="1214991"/>
                  </a:lnTo>
                  <a:lnTo>
                    <a:pt x="333433" y="1232521"/>
                  </a:lnTo>
                  <a:lnTo>
                    <a:pt x="320463" y="1250188"/>
                  </a:lnTo>
                  <a:lnTo>
                    <a:pt x="307561" y="1268004"/>
                  </a:lnTo>
                  <a:lnTo>
                    <a:pt x="294741" y="1285978"/>
                  </a:lnTo>
                  <a:lnTo>
                    <a:pt x="282014" y="1304122"/>
                  </a:lnTo>
                  <a:lnTo>
                    <a:pt x="269395" y="1322448"/>
                  </a:lnTo>
                  <a:lnTo>
                    <a:pt x="256897" y="1340965"/>
                  </a:lnTo>
                  <a:lnTo>
                    <a:pt x="244533" y="1359685"/>
                  </a:lnTo>
                  <a:lnTo>
                    <a:pt x="232317" y="1378618"/>
                  </a:lnTo>
                  <a:lnTo>
                    <a:pt x="220261" y="1397777"/>
                  </a:lnTo>
                  <a:lnTo>
                    <a:pt x="208379" y="1417171"/>
                  </a:lnTo>
                  <a:lnTo>
                    <a:pt x="196684" y="1436812"/>
                  </a:lnTo>
                  <a:lnTo>
                    <a:pt x="185189" y="1456710"/>
                  </a:lnTo>
                  <a:lnTo>
                    <a:pt x="173908" y="1476877"/>
                  </a:lnTo>
                  <a:lnTo>
                    <a:pt x="162854" y="1497324"/>
                  </a:lnTo>
                  <a:lnTo>
                    <a:pt x="152039" y="1518061"/>
                  </a:lnTo>
                  <a:lnTo>
                    <a:pt x="141478" y="1539099"/>
                  </a:lnTo>
                  <a:lnTo>
                    <a:pt x="131184" y="1560450"/>
                  </a:lnTo>
                  <a:lnTo>
                    <a:pt x="121169" y="1582124"/>
                  </a:lnTo>
                  <a:lnTo>
                    <a:pt x="111447" y="1604132"/>
                  </a:lnTo>
                  <a:lnTo>
                    <a:pt x="102031" y="1626485"/>
                  </a:lnTo>
                  <a:lnTo>
                    <a:pt x="92935" y="1649195"/>
                  </a:lnTo>
                  <a:lnTo>
                    <a:pt x="84171" y="1672271"/>
                  </a:lnTo>
                  <a:lnTo>
                    <a:pt x="75753" y="1695726"/>
                  </a:lnTo>
                  <a:lnTo>
                    <a:pt x="67695" y="1719570"/>
                  </a:lnTo>
                  <a:lnTo>
                    <a:pt x="60009" y="1743813"/>
                  </a:lnTo>
                  <a:lnTo>
                    <a:pt x="52708" y="1768468"/>
                  </a:lnTo>
                  <a:lnTo>
                    <a:pt x="45807" y="1793544"/>
                  </a:lnTo>
                  <a:lnTo>
                    <a:pt x="39317" y="1819053"/>
                  </a:lnTo>
                  <a:lnTo>
                    <a:pt x="33253" y="1845006"/>
                  </a:lnTo>
                  <a:lnTo>
                    <a:pt x="27627" y="1871414"/>
                  </a:lnTo>
                  <a:lnTo>
                    <a:pt x="22453" y="1898287"/>
                  </a:lnTo>
                  <a:lnTo>
                    <a:pt x="17745" y="1925637"/>
                  </a:lnTo>
                  <a:lnTo>
                    <a:pt x="13514" y="1953475"/>
                  </a:lnTo>
                  <a:lnTo>
                    <a:pt x="9775" y="1981810"/>
                  </a:lnTo>
                  <a:lnTo>
                    <a:pt x="6541" y="2010656"/>
                  </a:lnTo>
                  <a:lnTo>
                    <a:pt x="3825" y="2040022"/>
                  </a:lnTo>
                  <a:lnTo>
                    <a:pt x="1640" y="2069919"/>
                  </a:lnTo>
                  <a:lnTo>
                    <a:pt x="0" y="2100358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245805" y="7285604"/>
              <a:ext cx="907830" cy="2092079"/>
            </a:xfrm>
            <a:custGeom>
              <a:avLst/>
              <a:pathLst>
                <a:path w="907830" h="2092079">
                  <a:moveTo>
                    <a:pt x="862741" y="0"/>
                  </a:moveTo>
                  <a:lnTo>
                    <a:pt x="870629" y="29339"/>
                  </a:lnTo>
                  <a:lnTo>
                    <a:pt x="877717" y="58155"/>
                  </a:lnTo>
                  <a:lnTo>
                    <a:pt x="884018" y="86458"/>
                  </a:lnTo>
                  <a:lnTo>
                    <a:pt x="889547" y="114259"/>
                  </a:lnTo>
                  <a:lnTo>
                    <a:pt x="894318" y="141570"/>
                  </a:lnTo>
                  <a:lnTo>
                    <a:pt x="898345" y="168402"/>
                  </a:lnTo>
                  <a:lnTo>
                    <a:pt x="901643" y="194764"/>
                  </a:lnTo>
                  <a:lnTo>
                    <a:pt x="904227" y="220670"/>
                  </a:lnTo>
                  <a:lnTo>
                    <a:pt x="906109" y="246128"/>
                  </a:lnTo>
                  <a:lnTo>
                    <a:pt x="907305" y="271152"/>
                  </a:lnTo>
                  <a:lnTo>
                    <a:pt x="907830" y="295750"/>
                  </a:lnTo>
                  <a:lnTo>
                    <a:pt x="907696" y="319936"/>
                  </a:lnTo>
                  <a:lnTo>
                    <a:pt x="906918" y="343718"/>
                  </a:lnTo>
                  <a:lnTo>
                    <a:pt x="905512" y="367110"/>
                  </a:lnTo>
                  <a:lnTo>
                    <a:pt x="903490" y="390120"/>
                  </a:lnTo>
                  <a:lnTo>
                    <a:pt x="900868" y="412762"/>
                  </a:lnTo>
                  <a:lnTo>
                    <a:pt x="897659" y="435045"/>
                  </a:lnTo>
                  <a:lnTo>
                    <a:pt x="893878" y="456981"/>
                  </a:lnTo>
                  <a:lnTo>
                    <a:pt x="889540" y="478580"/>
                  </a:lnTo>
                  <a:lnTo>
                    <a:pt x="884657" y="499854"/>
                  </a:lnTo>
                  <a:lnTo>
                    <a:pt x="879246" y="520813"/>
                  </a:lnTo>
                  <a:lnTo>
                    <a:pt x="873319" y="541469"/>
                  </a:lnTo>
                  <a:lnTo>
                    <a:pt x="866892" y="561833"/>
                  </a:lnTo>
                  <a:lnTo>
                    <a:pt x="859978" y="581916"/>
                  </a:lnTo>
                  <a:lnTo>
                    <a:pt x="852592" y="601728"/>
                  </a:lnTo>
                  <a:lnTo>
                    <a:pt x="844749" y="621281"/>
                  </a:lnTo>
                  <a:lnTo>
                    <a:pt x="836461" y="640586"/>
                  </a:lnTo>
                  <a:lnTo>
                    <a:pt x="827745" y="659653"/>
                  </a:lnTo>
                  <a:lnTo>
                    <a:pt x="818613" y="678494"/>
                  </a:lnTo>
                  <a:lnTo>
                    <a:pt x="809081" y="697120"/>
                  </a:lnTo>
                  <a:lnTo>
                    <a:pt x="799162" y="715542"/>
                  </a:lnTo>
                  <a:lnTo>
                    <a:pt x="788871" y="733771"/>
                  </a:lnTo>
                  <a:lnTo>
                    <a:pt x="778222" y="751817"/>
                  </a:lnTo>
                  <a:lnTo>
                    <a:pt x="767230" y="769692"/>
                  </a:lnTo>
                  <a:lnTo>
                    <a:pt x="755908" y="787407"/>
                  </a:lnTo>
                  <a:lnTo>
                    <a:pt x="744272" y="804973"/>
                  </a:lnTo>
                  <a:lnTo>
                    <a:pt x="732334" y="822401"/>
                  </a:lnTo>
                  <a:lnTo>
                    <a:pt x="720110" y="839702"/>
                  </a:lnTo>
                  <a:lnTo>
                    <a:pt x="707614" y="856887"/>
                  </a:lnTo>
                  <a:lnTo>
                    <a:pt x="694860" y="873966"/>
                  </a:lnTo>
                  <a:lnTo>
                    <a:pt x="681863" y="890952"/>
                  </a:lnTo>
                  <a:lnTo>
                    <a:pt x="668636" y="907854"/>
                  </a:lnTo>
                  <a:lnTo>
                    <a:pt x="655194" y="924684"/>
                  </a:lnTo>
                  <a:lnTo>
                    <a:pt x="641551" y="941454"/>
                  </a:lnTo>
                  <a:lnTo>
                    <a:pt x="627722" y="958173"/>
                  </a:lnTo>
                  <a:lnTo>
                    <a:pt x="613721" y="974853"/>
                  </a:lnTo>
                  <a:lnTo>
                    <a:pt x="599562" y="991506"/>
                  </a:lnTo>
                  <a:lnTo>
                    <a:pt x="585259" y="1008141"/>
                  </a:lnTo>
                  <a:lnTo>
                    <a:pt x="570827" y="1024771"/>
                  </a:lnTo>
                  <a:lnTo>
                    <a:pt x="556279" y="1041405"/>
                  </a:lnTo>
                  <a:lnTo>
                    <a:pt x="541631" y="1058056"/>
                  </a:lnTo>
                  <a:lnTo>
                    <a:pt x="526897" y="1074734"/>
                  </a:lnTo>
                  <a:lnTo>
                    <a:pt x="512090" y="1091449"/>
                  </a:lnTo>
                  <a:lnTo>
                    <a:pt x="497226" y="1108214"/>
                  </a:lnTo>
                  <a:lnTo>
                    <a:pt x="482318" y="1125039"/>
                  </a:lnTo>
                  <a:lnTo>
                    <a:pt x="467380" y="1141936"/>
                  </a:lnTo>
                  <a:lnTo>
                    <a:pt x="452427" y="1158914"/>
                  </a:lnTo>
                  <a:lnTo>
                    <a:pt x="437474" y="1175986"/>
                  </a:lnTo>
                  <a:lnTo>
                    <a:pt x="422534" y="1193161"/>
                  </a:lnTo>
                  <a:lnTo>
                    <a:pt x="407622" y="1210452"/>
                  </a:lnTo>
                  <a:lnTo>
                    <a:pt x="392752" y="1227870"/>
                  </a:lnTo>
                  <a:lnTo>
                    <a:pt x="377939" y="1245424"/>
                  </a:lnTo>
                  <a:lnTo>
                    <a:pt x="363196" y="1263127"/>
                  </a:lnTo>
                  <a:lnTo>
                    <a:pt x="348538" y="1280989"/>
                  </a:lnTo>
                  <a:lnTo>
                    <a:pt x="333979" y="1299021"/>
                  </a:lnTo>
                  <a:lnTo>
                    <a:pt x="319533" y="1317235"/>
                  </a:lnTo>
                  <a:lnTo>
                    <a:pt x="305216" y="1335640"/>
                  </a:lnTo>
                  <a:lnTo>
                    <a:pt x="291040" y="1354250"/>
                  </a:lnTo>
                  <a:lnTo>
                    <a:pt x="277021" y="1373073"/>
                  </a:lnTo>
                  <a:lnTo>
                    <a:pt x="263173" y="1392122"/>
                  </a:lnTo>
                  <a:lnTo>
                    <a:pt x="249509" y="1411407"/>
                  </a:lnTo>
                  <a:lnTo>
                    <a:pt x="236045" y="1430940"/>
                  </a:lnTo>
                  <a:lnTo>
                    <a:pt x="222794" y="1450731"/>
                  </a:lnTo>
                  <a:lnTo>
                    <a:pt x="209771" y="1470791"/>
                  </a:lnTo>
                  <a:lnTo>
                    <a:pt x="196990" y="1491132"/>
                  </a:lnTo>
                  <a:lnTo>
                    <a:pt x="184465" y="1511765"/>
                  </a:lnTo>
                  <a:lnTo>
                    <a:pt x="172211" y="1532699"/>
                  </a:lnTo>
                  <a:lnTo>
                    <a:pt x="160242" y="1553948"/>
                  </a:lnTo>
                  <a:lnTo>
                    <a:pt x="148572" y="1575520"/>
                  </a:lnTo>
                  <a:lnTo>
                    <a:pt x="137215" y="1597429"/>
                  </a:lnTo>
                  <a:lnTo>
                    <a:pt x="126187" y="1619683"/>
                  </a:lnTo>
                  <a:lnTo>
                    <a:pt x="115500" y="1642295"/>
                  </a:lnTo>
                  <a:lnTo>
                    <a:pt x="105170" y="1665276"/>
                  </a:lnTo>
                  <a:lnTo>
                    <a:pt x="95210" y="1688637"/>
                  </a:lnTo>
                  <a:lnTo>
                    <a:pt x="85635" y="1712388"/>
                  </a:lnTo>
                  <a:lnTo>
                    <a:pt x="76459" y="1736540"/>
                  </a:lnTo>
                  <a:lnTo>
                    <a:pt x="67697" y="1761105"/>
                  </a:lnTo>
                  <a:lnTo>
                    <a:pt x="59362" y="1786094"/>
                  </a:lnTo>
                  <a:lnTo>
                    <a:pt x="51470" y="1811517"/>
                  </a:lnTo>
                  <a:lnTo>
                    <a:pt x="44034" y="1837386"/>
                  </a:lnTo>
                  <a:lnTo>
                    <a:pt x="37068" y="1863712"/>
                  </a:lnTo>
                  <a:lnTo>
                    <a:pt x="30588" y="1890505"/>
                  </a:lnTo>
                  <a:lnTo>
                    <a:pt x="24606" y="1917777"/>
                  </a:lnTo>
                  <a:lnTo>
                    <a:pt x="19138" y="1945539"/>
                  </a:lnTo>
                  <a:lnTo>
                    <a:pt x="14198" y="1973802"/>
                  </a:lnTo>
                  <a:lnTo>
                    <a:pt x="9799" y="2002576"/>
                  </a:lnTo>
                  <a:lnTo>
                    <a:pt x="5957" y="2031873"/>
                  </a:lnTo>
                  <a:lnTo>
                    <a:pt x="2686" y="2061703"/>
                  </a:lnTo>
                  <a:lnTo>
                    <a:pt x="0" y="2092079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110784" y="7285604"/>
              <a:ext cx="1039401" cy="2079281"/>
            </a:xfrm>
            <a:custGeom>
              <a:avLst/>
              <a:pathLst>
                <a:path w="1039401" h="2079281">
                  <a:moveTo>
                    <a:pt x="997762" y="0"/>
                  </a:moveTo>
                  <a:lnTo>
                    <a:pt x="1005619" y="29336"/>
                  </a:lnTo>
                  <a:lnTo>
                    <a:pt x="1012615" y="58143"/>
                  </a:lnTo>
                  <a:lnTo>
                    <a:pt x="1018764" y="86432"/>
                  </a:lnTo>
                  <a:lnTo>
                    <a:pt x="1024083" y="114213"/>
                  </a:lnTo>
                  <a:lnTo>
                    <a:pt x="1028585" y="141499"/>
                  </a:lnTo>
                  <a:lnTo>
                    <a:pt x="1032288" y="168299"/>
                  </a:lnTo>
                  <a:lnTo>
                    <a:pt x="1035205" y="194626"/>
                  </a:lnTo>
                  <a:lnTo>
                    <a:pt x="1037353" y="220490"/>
                  </a:lnTo>
                  <a:lnTo>
                    <a:pt x="1038746" y="245902"/>
                  </a:lnTo>
                  <a:lnTo>
                    <a:pt x="1039401" y="270874"/>
                  </a:lnTo>
                  <a:lnTo>
                    <a:pt x="1039331" y="295417"/>
                  </a:lnTo>
                  <a:lnTo>
                    <a:pt x="1038554" y="319541"/>
                  </a:lnTo>
                  <a:lnTo>
                    <a:pt x="1037083" y="343258"/>
                  </a:lnTo>
                  <a:lnTo>
                    <a:pt x="1034935" y="366579"/>
                  </a:lnTo>
                  <a:lnTo>
                    <a:pt x="1032124" y="389515"/>
                  </a:lnTo>
                  <a:lnTo>
                    <a:pt x="1028666" y="412077"/>
                  </a:lnTo>
                  <a:lnTo>
                    <a:pt x="1024577" y="434277"/>
                  </a:lnTo>
                  <a:lnTo>
                    <a:pt x="1019871" y="456125"/>
                  </a:lnTo>
                  <a:lnTo>
                    <a:pt x="1014564" y="477632"/>
                  </a:lnTo>
                  <a:lnTo>
                    <a:pt x="1008671" y="498810"/>
                  </a:lnTo>
                  <a:lnTo>
                    <a:pt x="1002208" y="519670"/>
                  </a:lnTo>
                  <a:lnTo>
                    <a:pt x="995190" y="540223"/>
                  </a:lnTo>
                  <a:lnTo>
                    <a:pt x="987632" y="560480"/>
                  </a:lnTo>
                  <a:lnTo>
                    <a:pt x="979550" y="580451"/>
                  </a:lnTo>
                  <a:lnTo>
                    <a:pt x="970958" y="600149"/>
                  </a:lnTo>
                  <a:lnTo>
                    <a:pt x="961873" y="619585"/>
                  </a:lnTo>
                  <a:lnTo>
                    <a:pt x="952310" y="638768"/>
                  </a:lnTo>
                  <a:lnTo>
                    <a:pt x="942283" y="657712"/>
                  </a:lnTo>
                  <a:lnTo>
                    <a:pt x="931808" y="676426"/>
                  </a:lnTo>
                  <a:lnTo>
                    <a:pt x="920901" y="694921"/>
                  </a:lnTo>
                  <a:lnTo>
                    <a:pt x="909577" y="713210"/>
                  </a:lnTo>
                  <a:lnTo>
                    <a:pt x="897851" y="731302"/>
                  </a:lnTo>
                  <a:lnTo>
                    <a:pt x="885739" y="749210"/>
                  </a:lnTo>
                  <a:lnTo>
                    <a:pt x="873256" y="766944"/>
                  </a:lnTo>
                  <a:lnTo>
                    <a:pt x="860416" y="784515"/>
                  </a:lnTo>
                  <a:lnTo>
                    <a:pt x="847236" y="801935"/>
                  </a:lnTo>
                  <a:lnTo>
                    <a:pt x="833732" y="819214"/>
                  </a:lnTo>
                  <a:lnTo>
                    <a:pt x="819917" y="836364"/>
                  </a:lnTo>
                  <a:lnTo>
                    <a:pt x="805807" y="853396"/>
                  </a:lnTo>
                  <a:lnTo>
                    <a:pt x="791419" y="870320"/>
                  </a:lnTo>
                  <a:lnTo>
                    <a:pt x="776767" y="887149"/>
                  </a:lnTo>
                  <a:lnTo>
                    <a:pt x="761866" y="903893"/>
                  </a:lnTo>
                  <a:lnTo>
                    <a:pt x="746732" y="920563"/>
                  </a:lnTo>
                  <a:lnTo>
                    <a:pt x="731380" y="937170"/>
                  </a:lnTo>
                  <a:lnTo>
                    <a:pt x="715825" y="953726"/>
                  </a:lnTo>
                  <a:lnTo>
                    <a:pt x="700084" y="970241"/>
                  </a:lnTo>
                  <a:lnTo>
                    <a:pt x="684170" y="986727"/>
                  </a:lnTo>
                  <a:lnTo>
                    <a:pt x="668100" y="1003195"/>
                  </a:lnTo>
                  <a:lnTo>
                    <a:pt x="651889" y="1019656"/>
                  </a:lnTo>
                  <a:lnTo>
                    <a:pt x="635552" y="1036121"/>
                  </a:lnTo>
                  <a:lnTo>
                    <a:pt x="619104" y="1052601"/>
                  </a:lnTo>
                  <a:lnTo>
                    <a:pt x="602561" y="1069107"/>
                  </a:lnTo>
                  <a:lnTo>
                    <a:pt x="585938" y="1085651"/>
                  </a:lnTo>
                  <a:lnTo>
                    <a:pt x="569250" y="1102243"/>
                  </a:lnTo>
                  <a:lnTo>
                    <a:pt x="552514" y="1118895"/>
                  </a:lnTo>
                  <a:lnTo>
                    <a:pt x="535743" y="1135617"/>
                  </a:lnTo>
                  <a:lnTo>
                    <a:pt x="518953" y="1152422"/>
                  </a:lnTo>
                  <a:lnTo>
                    <a:pt x="502161" y="1169319"/>
                  </a:lnTo>
                  <a:lnTo>
                    <a:pt x="485380" y="1186320"/>
                  </a:lnTo>
                  <a:lnTo>
                    <a:pt x="468627" y="1203437"/>
                  </a:lnTo>
                  <a:lnTo>
                    <a:pt x="451917" y="1220679"/>
                  </a:lnTo>
                  <a:lnTo>
                    <a:pt x="435264" y="1238060"/>
                  </a:lnTo>
                  <a:lnTo>
                    <a:pt x="418685" y="1255588"/>
                  </a:lnTo>
                  <a:lnTo>
                    <a:pt x="402195" y="1273277"/>
                  </a:lnTo>
                  <a:lnTo>
                    <a:pt x="385808" y="1291136"/>
                  </a:lnTo>
                  <a:lnTo>
                    <a:pt x="369541" y="1309176"/>
                  </a:lnTo>
                  <a:lnTo>
                    <a:pt x="353409" y="1327410"/>
                  </a:lnTo>
                  <a:lnTo>
                    <a:pt x="337426" y="1345848"/>
                  </a:lnTo>
                  <a:lnTo>
                    <a:pt x="321609" y="1364501"/>
                  </a:lnTo>
                  <a:lnTo>
                    <a:pt x="305973" y="1383381"/>
                  </a:lnTo>
                  <a:lnTo>
                    <a:pt x="290533" y="1402498"/>
                  </a:lnTo>
                  <a:lnTo>
                    <a:pt x="275303" y="1421863"/>
                  </a:lnTo>
                  <a:lnTo>
                    <a:pt x="260301" y="1441488"/>
                  </a:lnTo>
                  <a:lnTo>
                    <a:pt x="245540" y="1461384"/>
                  </a:lnTo>
                  <a:lnTo>
                    <a:pt x="231037" y="1481561"/>
                  </a:lnTo>
                  <a:lnTo>
                    <a:pt x="216807" y="1502032"/>
                  </a:lnTo>
                  <a:lnTo>
                    <a:pt x="202864" y="1522807"/>
                  </a:lnTo>
                  <a:lnTo>
                    <a:pt x="189225" y="1543897"/>
                  </a:lnTo>
                  <a:lnTo>
                    <a:pt x="175904" y="1565313"/>
                  </a:lnTo>
                  <a:lnTo>
                    <a:pt x="162917" y="1587066"/>
                  </a:lnTo>
                  <a:lnTo>
                    <a:pt x="150279" y="1609169"/>
                  </a:lnTo>
                  <a:lnTo>
                    <a:pt x="138006" y="1631631"/>
                  </a:lnTo>
                  <a:lnTo>
                    <a:pt x="126113" y="1654463"/>
                  </a:lnTo>
                  <a:lnTo>
                    <a:pt x="114615" y="1677678"/>
                  </a:lnTo>
                  <a:lnTo>
                    <a:pt x="103528" y="1701285"/>
                  </a:lnTo>
                  <a:lnTo>
                    <a:pt x="92867" y="1725297"/>
                  </a:lnTo>
                  <a:lnTo>
                    <a:pt x="82647" y="1749724"/>
                  </a:lnTo>
                  <a:lnTo>
                    <a:pt x="72883" y="1774577"/>
                  </a:lnTo>
                  <a:lnTo>
                    <a:pt x="63591" y="1799868"/>
                  </a:lnTo>
                  <a:lnTo>
                    <a:pt x="54787" y="1825607"/>
                  </a:lnTo>
                  <a:lnTo>
                    <a:pt x="46485" y="1851806"/>
                  </a:lnTo>
                  <a:lnTo>
                    <a:pt x="38701" y="1878476"/>
                  </a:lnTo>
                  <a:lnTo>
                    <a:pt x="31450" y="1905628"/>
                  </a:lnTo>
                  <a:lnTo>
                    <a:pt x="24747" y="1933273"/>
                  </a:lnTo>
                  <a:lnTo>
                    <a:pt x="18609" y="1961421"/>
                  </a:lnTo>
                  <a:lnTo>
                    <a:pt x="13049" y="1990086"/>
                  </a:lnTo>
                  <a:lnTo>
                    <a:pt x="8084" y="2019276"/>
                  </a:lnTo>
                  <a:lnTo>
                    <a:pt x="3729" y="2049004"/>
                  </a:lnTo>
                  <a:lnTo>
                    <a:pt x="0" y="2079281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976266" y="7285604"/>
              <a:ext cx="1171004" cy="2061978"/>
            </a:xfrm>
            <a:custGeom>
              <a:avLst/>
              <a:pathLst>
                <a:path w="1171004" h="2061978">
                  <a:moveTo>
                    <a:pt x="1132280" y="0"/>
                  </a:moveTo>
                  <a:lnTo>
                    <a:pt x="1140106" y="29332"/>
                  </a:lnTo>
                  <a:lnTo>
                    <a:pt x="1147011" y="58127"/>
                  </a:lnTo>
                  <a:lnTo>
                    <a:pt x="1153009" y="86397"/>
                  </a:lnTo>
                  <a:lnTo>
                    <a:pt x="1158117" y="114151"/>
                  </a:lnTo>
                  <a:lnTo>
                    <a:pt x="1162353" y="141402"/>
                  </a:lnTo>
                  <a:lnTo>
                    <a:pt x="1165731" y="168161"/>
                  </a:lnTo>
                  <a:lnTo>
                    <a:pt x="1168269" y="194439"/>
                  </a:lnTo>
                  <a:lnTo>
                    <a:pt x="1169983" y="220247"/>
                  </a:lnTo>
                  <a:lnTo>
                    <a:pt x="1170889" y="245597"/>
                  </a:lnTo>
                  <a:lnTo>
                    <a:pt x="1171004" y="270499"/>
                  </a:lnTo>
                  <a:lnTo>
                    <a:pt x="1170343" y="294966"/>
                  </a:lnTo>
                  <a:lnTo>
                    <a:pt x="1168924" y="319007"/>
                  </a:lnTo>
                  <a:lnTo>
                    <a:pt x="1166763" y="342636"/>
                  </a:lnTo>
                  <a:lnTo>
                    <a:pt x="1163875" y="365862"/>
                  </a:lnTo>
                  <a:lnTo>
                    <a:pt x="1160278" y="388697"/>
                  </a:lnTo>
                  <a:lnTo>
                    <a:pt x="1155988" y="411152"/>
                  </a:lnTo>
                  <a:lnTo>
                    <a:pt x="1151021" y="433238"/>
                  </a:lnTo>
                  <a:lnTo>
                    <a:pt x="1145394" y="454968"/>
                  </a:lnTo>
                  <a:lnTo>
                    <a:pt x="1139122" y="476351"/>
                  </a:lnTo>
                  <a:lnTo>
                    <a:pt x="1132223" y="497400"/>
                  </a:lnTo>
                  <a:lnTo>
                    <a:pt x="1124712" y="518125"/>
                  </a:lnTo>
                  <a:lnTo>
                    <a:pt x="1116607" y="538538"/>
                  </a:lnTo>
                  <a:lnTo>
                    <a:pt x="1107922" y="558650"/>
                  </a:lnTo>
                  <a:lnTo>
                    <a:pt x="1098676" y="578472"/>
                  </a:lnTo>
                  <a:lnTo>
                    <a:pt x="1088883" y="598015"/>
                  </a:lnTo>
                  <a:lnTo>
                    <a:pt x="1078561" y="617291"/>
                  </a:lnTo>
                  <a:lnTo>
                    <a:pt x="1067726" y="636311"/>
                  </a:lnTo>
                  <a:lnTo>
                    <a:pt x="1056394" y="655087"/>
                  </a:lnTo>
                  <a:lnTo>
                    <a:pt x="1044582" y="673629"/>
                  </a:lnTo>
                  <a:lnTo>
                    <a:pt x="1032305" y="691948"/>
                  </a:lnTo>
                  <a:lnTo>
                    <a:pt x="1019581" y="710057"/>
                  </a:lnTo>
                  <a:lnTo>
                    <a:pt x="1006426" y="727965"/>
                  </a:lnTo>
                  <a:lnTo>
                    <a:pt x="992855" y="745685"/>
                  </a:lnTo>
                  <a:lnTo>
                    <a:pt x="978886" y="763228"/>
                  </a:lnTo>
                  <a:lnTo>
                    <a:pt x="964535" y="780605"/>
                  </a:lnTo>
                  <a:lnTo>
                    <a:pt x="949818" y="797827"/>
                  </a:lnTo>
                  <a:lnTo>
                    <a:pt x="934751" y="814905"/>
                  </a:lnTo>
                  <a:lnTo>
                    <a:pt x="919351" y="831851"/>
                  </a:lnTo>
                  <a:lnTo>
                    <a:pt x="903635" y="848676"/>
                  </a:lnTo>
                  <a:lnTo>
                    <a:pt x="887618" y="865392"/>
                  </a:lnTo>
                  <a:lnTo>
                    <a:pt x="871317" y="882008"/>
                  </a:lnTo>
                  <a:lnTo>
                    <a:pt x="854749" y="898537"/>
                  </a:lnTo>
                  <a:lnTo>
                    <a:pt x="837929" y="914990"/>
                  </a:lnTo>
                  <a:lnTo>
                    <a:pt x="820874" y="931379"/>
                  </a:lnTo>
                  <a:lnTo>
                    <a:pt x="803601" y="947714"/>
                  </a:lnTo>
                  <a:lnTo>
                    <a:pt x="786125" y="964006"/>
                  </a:lnTo>
                  <a:lnTo>
                    <a:pt x="768464" y="980267"/>
                  </a:lnTo>
                  <a:lnTo>
                    <a:pt x="750633" y="996509"/>
                  </a:lnTo>
                  <a:lnTo>
                    <a:pt x="732649" y="1012741"/>
                  </a:lnTo>
                  <a:lnTo>
                    <a:pt x="714529" y="1028977"/>
                  </a:lnTo>
                  <a:lnTo>
                    <a:pt x="696288" y="1045226"/>
                  </a:lnTo>
                  <a:lnTo>
                    <a:pt x="677943" y="1061501"/>
                  </a:lnTo>
                  <a:lnTo>
                    <a:pt x="659510" y="1077812"/>
                  </a:lnTo>
                  <a:lnTo>
                    <a:pt x="641007" y="1094170"/>
                  </a:lnTo>
                  <a:lnTo>
                    <a:pt x="622448" y="1110588"/>
                  </a:lnTo>
                  <a:lnTo>
                    <a:pt x="603851" y="1127075"/>
                  </a:lnTo>
                  <a:lnTo>
                    <a:pt x="585232" y="1143644"/>
                  </a:lnTo>
                  <a:lnTo>
                    <a:pt x="566607" y="1160306"/>
                  </a:lnTo>
                  <a:lnTo>
                    <a:pt x="547992" y="1177071"/>
                  </a:lnTo>
                  <a:lnTo>
                    <a:pt x="529405" y="1193952"/>
                  </a:lnTo>
                  <a:lnTo>
                    <a:pt x="510861" y="1210958"/>
                  </a:lnTo>
                  <a:lnTo>
                    <a:pt x="492376" y="1228103"/>
                  </a:lnTo>
                  <a:lnTo>
                    <a:pt x="473968" y="1245396"/>
                  </a:lnTo>
                  <a:lnTo>
                    <a:pt x="455652" y="1262850"/>
                  </a:lnTo>
                  <a:lnTo>
                    <a:pt x="437445" y="1280475"/>
                  </a:lnTo>
                  <a:lnTo>
                    <a:pt x="419363" y="1298282"/>
                  </a:lnTo>
                  <a:lnTo>
                    <a:pt x="401422" y="1316283"/>
                  </a:lnTo>
                  <a:lnTo>
                    <a:pt x="383640" y="1334490"/>
                  </a:lnTo>
                  <a:lnTo>
                    <a:pt x="366031" y="1352912"/>
                  </a:lnTo>
                  <a:lnTo>
                    <a:pt x="348614" y="1371563"/>
                  </a:lnTo>
                  <a:lnTo>
                    <a:pt x="331403" y="1390452"/>
                  </a:lnTo>
                  <a:lnTo>
                    <a:pt x="314416" y="1409591"/>
                  </a:lnTo>
                  <a:lnTo>
                    <a:pt x="297668" y="1428992"/>
                  </a:lnTo>
                  <a:lnTo>
                    <a:pt x="281177" y="1448665"/>
                  </a:lnTo>
                  <a:lnTo>
                    <a:pt x="264958" y="1468622"/>
                  </a:lnTo>
                  <a:lnTo>
                    <a:pt x="249028" y="1488874"/>
                  </a:lnTo>
                  <a:lnTo>
                    <a:pt x="233403" y="1509432"/>
                  </a:lnTo>
                  <a:lnTo>
                    <a:pt x="218099" y="1530308"/>
                  </a:lnTo>
                  <a:lnTo>
                    <a:pt x="203134" y="1551512"/>
                  </a:lnTo>
                  <a:lnTo>
                    <a:pt x="188523" y="1573057"/>
                  </a:lnTo>
                  <a:lnTo>
                    <a:pt x="174282" y="1594953"/>
                  </a:lnTo>
                  <a:lnTo>
                    <a:pt x="160429" y="1617212"/>
                  </a:lnTo>
                  <a:lnTo>
                    <a:pt x="146979" y="1639844"/>
                  </a:lnTo>
                  <a:lnTo>
                    <a:pt x="133949" y="1662862"/>
                  </a:lnTo>
                  <a:lnTo>
                    <a:pt x="121355" y="1686276"/>
                  </a:lnTo>
                  <a:lnTo>
                    <a:pt x="109213" y="1710097"/>
                  </a:lnTo>
                  <a:lnTo>
                    <a:pt x="97541" y="1734337"/>
                  </a:lnTo>
                  <a:lnTo>
                    <a:pt x="86353" y="1759007"/>
                  </a:lnTo>
                  <a:lnTo>
                    <a:pt x="75667" y="1784119"/>
                  </a:lnTo>
                  <a:lnTo>
                    <a:pt x="65500" y="1809682"/>
                  </a:lnTo>
                  <a:lnTo>
                    <a:pt x="55866" y="1835710"/>
                  </a:lnTo>
                  <a:lnTo>
                    <a:pt x="46784" y="1862213"/>
                  </a:lnTo>
                  <a:lnTo>
                    <a:pt x="38268" y="1889202"/>
                  </a:lnTo>
                  <a:lnTo>
                    <a:pt x="30336" y="1916689"/>
                  </a:lnTo>
                  <a:lnTo>
                    <a:pt x="23003" y="1944684"/>
                  </a:lnTo>
                  <a:lnTo>
                    <a:pt x="16287" y="1973199"/>
                  </a:lnTo>
                  <a:lnTo>
                    <a:pt x="10204" y="2002246"/>
                  </a:lnTo>
                  <a:lnTo>
                    <a:pt x="4769" y="2031835"/>
                  </a:lnTo>
                  <a:lnTo>
                    <a:pt x="0" y="2061978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842402" y="7285604"/>
              <a:ext cx="1302390" cy="2040190"/>
            </a:xfrm>
            <a:custGeom>
              <a:avLst/>
              <a:pathLst>
                <a:path w="1302390" h="2040190">
                  <a:moveTo>
                    <a:pt x="1266144" y="0"/>
                  </a:moveTo>
                  <a:lnTo>
                    <a:pt x="1273940" y="29327"/>
                  </a:lnTo>
                  <a:lnTo>
                    <a:pt x="1280754" y="58107"/>
                  </a:lnTo>
                  <a:lnTo>
                    <a:pt x="1286601" y="86352"/>
                  </a:lnTo>
                  <a:lnTo>
                    <a:pt x="1291501" y="114073"/>
                  </a:lnTo>
                  <a:lnTo>
                    <a:pt x="1295471" y="141281"/>
                  </a:lnTo>
                  <a:lnTo>
                    <a:pt x="1298527" y="167987"/>
                  </a:lnTo>
                  <a:lnTo>
                    <a:pt x="1300687" y="194204"/>
                  </a:lnTo>
                  <a:lnTo>
                    <a:pt x="1301969" y="219941"/>
                  </a:lnTo>
                  <a:lnTo>
                    <a:pt x="1302390" y="245212"/>
                  </a:lnTo>
                  <a:lnTo>
                    <a:pt x="1301967" y="270027"/>
                  </a:lnTo>
                  <a:lnTo>
                    <a:pt x="1300719" y="294398"/>
                  </a:lnTo>
                  <a:lnTo>
                    <a:pt x="1298661" y="318336"/>
                  </a:lnTo>
                  <a:lnTo>
                    <a:pt x="1295812" y="341852"/>
                  </a:lnTo>
                  <a:lnTo>
                    <a:pt x="1292190" y="364958"/>
                  </a:lnTo>
                  <a:lnTo>
                    <a:pt x="1287810" y="387666"/>
                  </a:lnTo>
                  <a:lnTo>
                    <a:pt x="1282692" y="409986"/>
                  </a:lnTo>
                  <a:lnTo>
                    <a:pt x="1276852" y="431931"/>
                  </a:lnTo>
                  <a:lnTo>
                    <a:pt x="1270307" y="453511"/>
                  </a:lnTo>
                  <a:lnTo>
                    <a:pt x="1263076" y="474738"/>
                  </a:lnTo>
                  <a:lnTo>
                    <a:pt x="1255175" y="495624"/>
                  </a:lnTo>
                  <a:lnTo>
                    <a:pt x="1246621" y="516179"/>
                  </a:lnTo>
                  <a:lnTo>
                    <a:pt x="1237434" y="536416"/>
                  </a:lnTo>
                  <a:lnTo>
                    <a:pt x="1227628" y="556345"/>
                  </a:lnTo>
                  <a:lnTo>
                    <a:pt x="1217223" y="575979"/>
                  </a:lnTo>
                  <a:lnTo>
                    <a:pt x="1206235" y="595327"/>
                  </a:lnTo>
                  <a:lnTo>
                    <a:pt x="1194683" y="614403"/>
                  </a:lnTo>
                  <a:lnTo>
                    <a:pt x="1182582" y="633218"/>
                  </a:lnTo>
                  <a:lnTo>
                    <a:pt x="1169951" y="651782"/>
                  </a:lnTo>
                  <a:lnTo>
                    <a:pt x="1156807" y="670107"/>
                  </a:lnTo>
                  <a:lnTo>
                    <a:pt x="1143168" y="688204"/>
                  </a:lnTo>
                  <a:lnTo>
                    <a:pt x="1129051" y="706086"/>
                  </a:lnTo>
                  <a:lnTo>
                    <a:pt x="1114472" y="723763"/>
                  </a:lnTo>
                  <a:lnTo>
                    <a:pt x="1099451" y="741247"/>
                  </a:lnTo>
                  <a:lnTo>
                    <a:pt x="1084004" y="758549"/>
                  </a:lnTo>
                  <a:lnTo>
                    <a:pt x="1068148" y="775681"/>
                  </a:lnTo>
                  <a:lnTo>
                    <a:pt x="1051901" y="792654"/>
                  </a:lnTo>
                  <a:lnTo>
                    <a:pt x="1035280" y="809480"/>
                  </a:lnTo>
                  <a:lnTo>
                    <a:pt x="1018303" y="826169"/>
                  </a:lnTo>
                  <a:lnTo>
                    <a:pt x="1000987" y="842734"/>
                  </a:lnTo>
                  <a:lnTo>
                    <a:pt x="983350" y="859185"/>
                  </a:lnTo>
                  <a:lnTo>
                    <a:pt x="965408" y="875534"/>
                  </a:lnTo>
                  <a:lnTo>
                    <a:pt x="947180" y="891794"/>
                  </a:lnTo>
                  <a:lnTo>
                    <a:pt x="928683" y="907974"/>
                  </a:lnTo>
                  <a:lnTo>
                    <a:pt x="909933" y="924086"/>
                  </a:lnTo>
                  <a:lnTo>
                    <a:pt x="890949" y="940143"/>
                  </a:lnTo>
                  <a:lnTo>
                    <a:pt x="871749" y="956154"/>
                  </a:lnTo>
                  <a:lnTo>
                    <a:pt x="852348" y="972132"/>
                  </a:lnTo>
                  <a:lnTo>
                    <a:pt x="832765" y="988089"/>
                  </a:lnTo>
                  <a:lnTo>
                    <a:pt x="813017" y="1004034"/>
                  </a:lnTo>
                  <a:lnTo>
                    <a:pt x="793122" y="1019981"/>
                  </a:lnTo>
                  <a:lnTo>
                    <a:pt x="773097" y="1035940"/>
                  </a:lnTo>
                  <a:lnTo>
                    <a:pt x="752959" y="1051923"/>
                  </a:lnTo>
                  <a:lnTo>
                    <a:pt x="732726" y="1067940"/>
                  </a:lnTo>
                  <a:lnTo>
                    <a:pt x="712414" y="1084005"/>
                  </a:lnTo>
                  <a:lnTo>
                    <a:pt x="692043" y="1100127"/>
                  </a:lnTo>
                  <a:lnTo>
                    <a:pt x="671628" y="1116319"/>
                  </a:lnTo>
                  <a:lnTo>
                    <a:pt x="651188" y="1132591"/>
                  </a:lnTo>
                  <a:lnTo>
                    <a:pt x="630739" y="1148956"/>
                  </a:lnTo>
                  <a:lnTo>
                    <a:pt x="610300" y="1165424"/>
                  </a:lnTo>
                  <a:lnTo>
                    <a:pt x="589887" y="1182008"/>
                  </a:lnTo>
                  <a:lnTo>
                    <a:pt x="569518" y="1198718"/>
                  </a:lnTo>
                  <a:lnTo>
                    <a:pt x="549211" y="1215565"/>
                  </a:lnTo>
                  <a:lnTo>
                    <a:pt x="528982" y="1232563"/>
                  </a:lnTo>
                  <a:lnTo>
                    <a:pt x="508849" y="1249720"/>
                  </a:lnTo>
                  <a:lnTo>
                    <a:pt x="488830" y="1267050"/>
                  </a:lnTo>
                  <a:lnTo>
                    <a:pt x="468942" y="1284564"/>
                  </a:lnTo>
                  <a:lnTo>
                    <a:pt x="449202" y="1302272"/>
                  </a:lnTo>
                  <a:lnTo>
                    <a:pt x="429628" y="1320187"/>
                  </a:lnTo>
                  <a:lnTo>
                    <a:pt x="410237" y="1338319"/>
                  </a:lnTo>
                  <a:lnTo>
                    <a:pt x="391047" y="1356681"/>
                  </a:lnTo>
                  <a:lnTo>
                    <a:pt x="372075" y="1375284"/>
                  </a:lnTo>
                  <a:lnTo>
                    <a:pt x="353338" y="1394138"/>
                  </a:lnTo>
                  <a:lnTo>
                    <a:pt x="334854" y="1413256"/>
                  </a:lnTo>
                  <a:lnTo>
                    <a:pt x="316640" y="1432649"/>
                  </a:lnTo>
                  <a:lnTo>
                    <a:pt x="298713" y="1452328"/>
                  </a:lnTo>
                  <a:lnTo>
                    <a:pt x="281092" y="1472304"/>
                  </a:lnTo>
                  <a:lnTo>
                    <a:pt x="263793" y="1492590"/>
                  </a:lnTo>
                  <a:lnTo>
                    <a:pt x="246834" y="1513197"/>
                  </a:lnTo>
                  <a:lnTo>
                    <a:pt x="230232" y="1534135"/>
                  </a:lnTo>
                  <a:lnTo>
                    <a:pt x="214004" y="1555417"/>
                  </a:lnTo>
                  <a:lnTo>
                    <a:pt x="198169" y="1577053"/>
                  </a:lnTo>
                  <a:lnTo>
                    <a:pt x="182743" y="1599056"/>
                  </a:lnTo>
                  <a:lnTo>
                    <a:pt x="167743" y="1621436"/>
                  </a:lnTo>
                  <a:lnTo>
                    <a:pt x="153188" y="1644205"/>
                  </a:lnTo>
                  <a:lnTo>
                    <a:pt x="139095" y="1667375"/>
                  </a:lnTo>
                  <a:lnTo>
                    <a:pt x="125480" y="1690957"/>
                  </a:lnTo>
                  <a:lnTo>
                    <a:pt x="112362" y="1714961"/>
                  </a:lnTo>
                  <a:lnTo>
                    <a:pt x="99758" y="1739401"/>
                  </a:lnTo>
                  <a:lnTo>
                    <a:pt x="87685" y="1764286"/>
                  </a:lnTo>
                  <a:lnTo>
                    <a:pt x="76161" y="1789630"/>
                  </a:lnTo>
                  <a:lnTo>
                    <a:pt x="65202" y="1815442"/>
                  </a:lnTo>
                  <a:lnTo>
                    <a:pt x="54827" y="1841734"/>
                  </a:lnTo>
                  <a:lnTo>
                    <a:pt x="45053" y="1868518"/>
                  </a:lnTo>
                  <a:lnTo>
                    <a:pt x="35897" y="1895806"/>
                  </a:lnTo>
                  <a:lnTo>
                    <a:pt x="27377" y="1923608"/>
                  </a:lnTo>
                  <a:lnTo>
                    <a:pt x="19509" y="1951936"/>
                  </a:lnTo>
                  <a:lnTo>
                    <a:pt x="12312" y="1980801"/>
                  </a:lnTo>
                  <a:lnTo>
                    <a:pt x="5803" y="2010215"/>
                  </a:lnTo>
                  <a:lnTo>
                    <a:pt x="0" y="2040190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709340" y="7285604"/>
              <a:ext cx="1433163" cy="2013941"/>
            </a:xfrm>
            <a:custGeom>
              <a:avLst/>
              <a:pathLst>
                <a:path w="1433163" h="2013941">
                  <a:moveTo>
                    <a:pt x="1399206" y="0"/>
                  </a:moveTo>
                  <a:lnTo>
                    <a:pt x="1406972" y="29321"/>
                  </a:lnTo>
                  <a:lnTo>
                    <a:pt x="1413694" y="58084"/>
                  </a:lnTo>
                  <a:lnTo>
                    <a:pt x="1419393" y="86299"/>
                  </a:lnTo>
                  <a:lnTo>
                    <a:pt x="1424085" y="113979"/>
                  </a:lnTo>
                  <a:lnTo>
                    <a:pt x="1427790" y="141134"/>
                  </a:lnTo>
                  <a:lnTo>
                    <a:pt x="1430526" y="167778"/>
                  </a:lnTo>
                  <a:lnTo>
                    <a:pt x="1432311" y="193920"/>
                  </a:lnTo>
                  <a:lnTo>
                    <a:pt x="1433163" y="219573"/>
                  </a:lnTo>
                  <a:lnTo>
                    <a:pt x="1433102" y="244749"/>
                  </a:lnTo>
                  <a:lnTo>
                    <a:pt x="1432146" y="269458"/>
                  </a:lnTo>
                  <a:lnTo>
                    <a:pt x="1430312" y="293714"/>
                  </a:lnTo>
                  <a:lnTo>
                    <a:pt x="1427620" y="317526"/>
                  </a:lnTo>
                  <a:lnTo>
                    <a:pt x="1424088" y="340908"/>
                  </a:lnTo>
                  <a:lnTo>
                    <a:pt x="1419735" y="363870"/>
                  </a:lnTo>
                  <a:lnTo>
                    <a:pt x="1414578" y="386424"/>
                  </a:lnTo>
                  <a:lnTo>
                    <a:pt x="1408636" y="408582"/>
                  </a:lnTo>
                  <a:lnTo>
                    <a:pt x="1401928" y="430355"/>
                  </a:lnTo>
                  <a:lnTo>
                    <a:pt x="1394471" y="451756"/>
                  </a:lnTo>
                  <a:lnTo>
                    <a:pt x="1386286" y="472795"/>
                  </a:lnTo>
                  <a:lnTo>
                    <a:pt x="1377389" y="493484"/>
                  </a:lnTo>
                  <a:lnTo>
                    <a:pt x="1367800" y="513835"/>
                  </a:lnTo>
                  <a:lnTo>
                    <a:pt x="1357536" y="533859"/>
                  </a:lnTo>
                  <a:lnTo>
                    <a:pt x="1346616" y="553569"/>
                  </a:lnTo>
                  <a:lnTo>
                    <a:pt x="1335060" y="572975"/>
                  </a:lnTo>
                  <a:lnTo>
                    <a:pt x="1322884" y="592090"/>
                  </a:lnTo>
                  <a:lnTo>
                    <a:pt x="1310107" y="610924"/>
                  </a:lnTo>
                  <a:lnTo>
                    <a:pt x="1296749" y="629490"/>
                  </a:lnTo>
                  <a:lnTo>
                    <a:pt x="1282827" y="647800"/>
                  </a:lnTo>
                  <a:lnTo>
                    <a:pt x="1268360" y="665864"/>
                  </a:lnTo>
                  <a:lnTo>
                    <a:pt x="1253366" y="683694"/>
                  </a:lnTo>
                  <a:lnTo>
                    <a:pt x="1237864" y="701303"/>
                  </a:lnTo>
                  <a:lnTo>
                    <a:pt x="1221871" y="718701"/>
                  </a:lnTo>
                  <a:lnTo>
                    <a:pt x="1205407" y="735900"/>
                  </a:lnTo>
                  <a:lnTo>
                    <a:pt x="1188491" y="752912"/>
                  </a:lnTo>
                  <a:lnTo>
                    <a:pt x="1171139" y="769749"/>
                  </a:lnTo>
                  <a:lnTo>
                    <a:pt x="1153371" y="786422"/>
                  </a:lnTo>
                  <a:lnTo>
                    <a:pt x="1135206" y="802943"/>
                  </a:lnTo>
                  <a:lnTo>
                    <a:pt x="1116661" y="819323"/>
                  </a:lnTo>
                  <a:lnTo>
                    <a:pt x="1097756" y="835574"/>
                  </a:lnTo>
                  <a:lnTo>
                    <a:pt x="1078507" y="851708"/>
                  </a:lnTo>
                  <a:lnTo>
                    <a:pt x="1058935" y="867735"/>
                  </a:lnTo>
                  <a:lnTo>
                    <a:pt x="1039057" y="883669"/>
                  </a:lnTo>
                  <a:lnTo>
                    <a:pt x="1018892" y="899520"/>
                  </a:lnTo>
                  <a:lnTo>
                    <a:pt x="998459" y="915301"/>
                  </a:lnTo>
                  <a:lnTo>
                    <a:pt x="977774" y="931021"/>
                  </a:lnTo>
                  <a:lnTo>
                    <a:pt x="956858" y="946695"/>
                  </a:lnTo>
                  <a:lnTo>
                    <a:pt x="935729" y="962332"/>
                  </a:lnTo>
                  <a:lnTo>
                    <a:pt x="914405" y="977945"/>
                  </a:lnTo>
                  <a:lnTo>
                    <a:pt x="892903" y="993544"/>
                  </a:lnTo>
                  <a:lnTo>
                    <a:pt x="871244" y="1009143"/>
                  </a:lnTo>
                  <a:lnTo>
                    <a:pt x="849445" y="1024752"/>
                  </a:lnTo>
                  <a:lnTo>
                    <a:pt x="827525" y="1040383"/>
                  </a:lnTo>
                  <a:lnTo>
                    <a:pt x="805502" y="1056048"/>
                  </a:lnTo>
                  <a:lnTo>
                    <a:pt x="783394" y="1071758"/>
                  </a:lnTo>
                  <a:lnTo>
                    <a:pt x="761220" y="1087525"/>
                  </a:lnTo>
                  <a:lnTo>
                    <a:pt x="738999" y="1103360"/>
                  </a:lnTo>
                  <a:lnTo>
                    <a:pt x="716749" y="1119275"/>
                  </a:lnTo>
                  <a:lnTo>
                    <a:pt x="694488" y="1135283"/>
                  </a:lnTo>
                  <a:lnTo>
                    <a:pt x="672234" y="1151393"/>
                  </a:lnTo>
                  <a:lnTo>
                    <a:pt x="650007" y="1167619"/>
                  </a:lnTo>
                  <a:lnTo>
                    <a:pt x="627824" y="1183971"/>
                  </a:lnTo>
                  <a:lnTo>
                    <a:pt x="605704" y="1200461"/>
                  </a:lnTo>
                  <a:lnTo>
                    <a:pt x="583666" y="1217101"/>
                  </a:lnTo>
                  <a:lnTo>
                    <a:pt x="561728" y="1233903"/>
                  </a:lnTo>
                  <a:lnTo>
                    <a:pt x="539908" y="1250877"/>
                  </a:lnTo>
                  <a:lnTo>
                    <a:pt x="518224" y="1268037"/>
                  </a:lnTo>
                  <a:lnTo>
                    <a:pt x="496696" y="1285392"/>
                  </a:lnTo>
                  <a:lnTo>
                    <a:pt x="475341" y="1302956"/>
                  </a:lnTo>
                  <a:lnTo>
                    <a:pt x="454178" y="1320739"/>
                  </a:lnTo>
                  <a:lnTo>
                    <a:pt x="433226" y="1338753"/>
                  </a:lnTo>
                  <a:lnTo>
                    <a:pt x="412503" y="1357010"/>
                  </a:lnTo>
                  <a:lnTo>
                    <a:pt x="392027" y="1375521"/>
                  </a:lnTo>
                  <a:lnTo>
                    <a:pt x="371816" y="1394299"/>
                  </a:lnTo>
                  <a:lnTo>
                    <a:pt x="351890" y="1413353"/>
                  </a:lnTo>
                  <a:lnTo>
                    <a:pt x="332267" y="1432698"/>
                  </a:lnTo>
                  <a:lnTo>
                    <a:pt x="312964" y="1452343"/>
                  </a:lnTo>
                  <a:lnTo>
                    <a:pt x="294001" y="1472300"/>
                  </a:lnTo>
                  <a:lnTo>
                    <a:pt x="275396" y="1492582"/>
                  </a:lnTo>
                  <a:lnTo>
                    <a:pt x="257167" y="1513199"/>
                  </a:lnTo>
                  <a:lnTo>
                    <a:pt x="239333" y="1534164"/>
                  </a:lnTo>
                  <a:lnTo>
                    <a:pt x="221912" y="1555488"/>
                  </a:lnTo>
                  <a:lnTo>
                    <a:pt x="204923" y="1577182"/>
                  </a:lnTo>
                  <a:lnTo>
                    <a:pt x="188383" y="1599259"/>
                  </a:lnTo>
                  <a:lnTo>
                    <a:pt x="172312" y="1621729"/>
                  </a:lnTo>
                  <a:lnTo>
                    <a:pt x="156729" y="1644605"/>
                  </a:lnTo>
                  <a:lnTo>
                    <a:pt x="141650" y="1667897"/>
                  </a:lnTo>
                  <a:lnTo>
                    <a:pt x="127095" y="1691619"/>
                  </a:lnTo>
                  <a:lnTo>
                    <a:pt x="113082" y="1715780"/>
                  </a:lnTo>
                  <a:lnTo>
                    <a:pt x="99630" y="1740394"/>
                  </a:lnTo>
                  <a:lnTo>
                    <a:pt x="86758" y="1765471"/>
                  </a:lnTo>
                  <a:lnTo>
                    <a:pt x="74482" y="1791023"/>
                  </a:lnTo>
                  <a:lnTo>
                    <a:pt x="62822" y="1817062"/>
                  </a:lnTo>
                  <a:lnTo>
                    <a:pt x="51797" y="1843600"/>
                  </a:lnTo>
                  <a:lnTo>
                    <a:pt x="41425" y="1870647"/>
                  </a:lnTo>
                  <a:lnTo>
                    <a:pt x="31724" y="1898216"/>
                  </a:lnTo>
                  <a:lnTo>
                    <a:pt x="22712" y="1926318"/>
                  </a:lnTo>
                  <a:lnTo>
                    <a:pt x="14409" y="1954965"/>
                  </a:lnTo>
                  <a:lnTo>
                    <a:pt x="6832" y="1984169"/>
                  </a:lnTo>
                  <a:lnTo>
                    <a:pt x="0" y="2013941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577230" y="7285604"/>
              <a:ext cx="1563420" cy="1983260"/>
            </a:xfrm>
            <a:custGeom>
              <a:avLst/>
              <a:pathLst>
                <a:path w="1563420" h="1983260">
                  <a:moveTo>
                    <a:pt x="1531316" y="0"/>
                  </a:moveTo>
                  <a:lnTo>
                    <a:pt x="1539052" y="29314"/>
                  </a:lnTo>
                  <a:lnTo>
                    <a:pt x="1545685" y="58056"/>
                  </a:lnTo>
                  <a:lnTo>
                    <a:pt x="1551235" y="86237"/>
                  </a:lnTo>
                  <a:lnTo>
                    <a:pt x="1555721" y="113869"/>
                  </a:lnTo>
                  <a:lnTo>
                    <a:pt x="1559163" y="140963"/>
                  </a:lnTo>
                  <a:lnTo>
                    <a:pt x="1561581" y="167532"/>
                  </a:lnTo>
                  <a:lnTo>
                    <a:pt x="1562993" y="193588"/>
                  </a:lnTo>
                  <a:lnTo>
                    <a:pt x="1563420" y="219143"/>
                  </a:lnTo>
                  <a:lnTo>
                    <a:pt x="1562880" y="244207"/>
                  </a:lnTo>
                  <a:lnTo>
                    <a:pt x="1561394" y="268794"/>
                  </a:lnTo>
                  <a:lnTo>
                    <a:pt x="1558980" y="292914"/>
                  </a:lnTo>
                  <a:lnTo>
                    <a:pt x="1555658" y="316580"/>
                  </a:lnTo>
                  <a:lnTo>
                    <a:pt x="1551447" y="339804"/>
                  </a:lnTo>
                  <a:lnTo>
                    <a:pt x="1546368" y="362598"/>
                  </a:lnTo>
                  <a:lnTo>
                    <a:pt x="1540438" y="384973"/>
                  </a:lnTo>
                  <a:lnTo>
                    <a:pt x="1533679" y="406941"/>
                  </a:lnTo>
                  <a:lnTo>
                    <a:pt x="1526109" y="428514"/>
                  </a:lnTo>
                  <a:lnTo>
                    <a:pt x="1517748" y="449704"/>
                  </a:lnTo>
                  <a:lnTo>
                    <a:pt x="1508615" y="470523"/>
                  </a:lnTo>
                  <a:lnTo>
                    <a:pt x="1498729" y="490983"/>
                  </a:lnTo>
                  <a:lnTo>
                    <a:pt x="1488111" y="511095"/>
                  </a:lnTo>
                  <a:lnTo>
                    <a:pt x="1476779" y="530871"/>
                  </a:lnTo>
                  <a:lnTo>
                    <a:pt x="1464754" y="550324"/>
                  </a:lnTo>
                  <a:lnTo>
                    <a:pt x="1452053" y="569465"/>
                  </a:lnTo>
                  <a:lnTo>
                    <a:pt x="1438698" y="588305"/>
                  </a:lnTo>
                  <a:lnTo>
                    <a:pt x="1424707" y="606858"/>
                  </a:lnTo>
                  <a:lnTo>
                    <a:pt x="1410100" y="625134"/>
                  </a:lnTo>
                  <a:lnTo>
                    <a:pt x="1394896" y="643145"/>
                  </a:lnTo>
                  <a:lnTo>
                    <a:pt x="1379115" y="660904"/>
                  </a:lnTo>
                  <a:lnTo>
                    <a:pt x="1362776" y="678422"/>
                  </a:lnTo>
                  <a:lnTo>
                    <a:pt x="1345898" y="695711"/>
                  </a:lnTo>
                  <a:lnTo>
                    <a:pt x="1328502" y="712784"/>
                  </a:lnTo>
                  <a:lnTo>
                    <a:pt x="1310606" y="729650"/>
                  </a:lnTo>
                  <a:lnTo>
                    <a:pt x="1292231" y="746324"/>
                  </a:lnTo>
                  <a:lnTo>
                    <a:pt x="1273394" y="762816"/>
                  </a:lnTo>
                  <a:lnTo>
                    <a:pt x="1254117" y="779138"/>
                  </a:lnTo>
                  <a:lnTo>
                    <a:pt x="1234418" y="795303"/>
                  </a:lnTo>
                  <a:lnTo>
                    <a:pt x="1214316" y="811321"/>
                  </a:lnTo>
                  <a:lnTo>
                    <a:pt x="1193832" y="827206"/>
                  </a:lnTo>
                  <a:lnTo>
                    <a:pt x="1172985" y="842968"/>
                  </a:lnTo>
                  <a:lnTo>
                    <a:pt x="1151793" y="858620"/>
                  </a:lnTo>
                  <a:lnTo>
                    <a:pt x="1130278" y="874173"/>
                  </a:lnTo>
                  <a:lnTo>
                    <a:pt x="1108457" y="889640"/>
                  </a:lnTo>
                  <a:lnTo>
                    <a:pt x="1086351" y="905032"/>
                  </a:lnTo>
                  <a:lnTo>
                    <a:pt x="1063979" y="920360"/>
                  </a:lnTo>
                  <a:lnTo>
                    <a:pt x="1041360" y="935638"/>
                  </a:lnTo>
                  <a:lnTo>
                    <a:pt x="1018514" y="950877"/>
                  </a:lnTo>
                  <a:lnTo>
                    <a:pt x="995460" y="966088"/>
                  </a:lnTo>
                  <a:lnTo>
                    <a:pt x="972218" y="981283"/>
                  </a:lnTo>
                  <a:lnTo>
                    <a:pt x="948808" y="996475"/>
                  </a:lnTo>
                  <a:lnTo>
                    <a:pt x="925248" y="1011675"/>
                  </a:lnTo>
                  <a:lnTo>
                    <a:pt x="901558" y="1026896"/>
                  </a:lnTo>
                  <a:lnTo>
                    <a:pt x="877757" y="1042148"/>
                  </a:lnTo>
                  <a:lnTo>
                    <a:pt x="853866" y="1057443"/>
                  </a:lnTo>
                  <a:lnTo>
                    <a:pt x="829903" y="1072795"/>
                  </a:lnTo>
                  <a:lnTo>
                    <a:pt x="805888" y="1088213"/>
                  </a:lnTo>
                  <a:lnTo>
                    <a:pt x="781841" y="1103711"/>
                  </a:lnTo>
                  <a:lnTo>
                    <a:pt x="757780" y="1119301"/>
                  </a:lnTo>
                  <a:lnTo>
                    <a:pt x="733726" y="1134993"/>
                  </a:lnTo>
                  <a:lnTo>
                    <a:pt x="709697" y="1150800"/>
                  </a:lnTo>
                  <a:lnTo>
                    <a:pt x="685713" y="1166734"/>
                  </a:lnTo>
                  <a:lnTo>
                    <a:pt x="661794" y="1182806"/>
                  </a:lnTo>
                  <a:lnTo>
                    <a:pt x="637959" y="1199029"/>
                  </a:lnTo>
                  <a:lnTo>
                    <a:pt x="614228" y="1215414"/>
                  </a:lnTo>
                  <a:lnTo>
                    <a:pt x="590620" y="1231974"/>
                  </a:lnTo>
                  <a:lnTo>
                    <a:pt x="567154" y="1248719"/>
                  </a:lnTo>
                  <a:lnTo>
                    <a:pt x="543850" y="1265662"/>
                  </a:lnTo>
                  <a:lnTo>
                    <a:pt x="520727" y="1282815"/>
                  </a:lnTo>
                  <a:lnTo>
                    <a:pt x="497805" y="1300190"/>
                  </a:lnTo>
                  <a:lnTo>
                    <a:pt x="475104" y="1317798"/>
                  </a:lnTo>
                  <a:lnTo>
                    <a:pt x="452642" y="1335651"/>
                  </a:lnTo>
                  <a:lnTo>
                    <a:pt x="430439" y="1353761"/>
                  </a:lnTo>
                  <a:lnTo>
                    <a:pt x="408515" y="1372141"/>
                  </a:lnTo>
                  <a:lnTo>
                    <a:pt x="386889" y="1390801"/>
                  </a:lnTo>
                  <a:lnTo>
                    <a:pt x="365580" y="1409754"/>
                  </a:lnTo>
                  <a:lnTo>
                    <a:pt x="344608" y="1429011"/>
                  </a:lnTo>
                  <a:lnTo>
                    <a:pt x="323993" y="1448585"/>
                  </a:lnTo>
                  <a:lnTo>
                    <a:pt x="303754" y="1468487"/>
                  </a:lnTo>
                  <a:lnTo>
                    <a:pt x="283910" y="1488729"/>
                  </a:lnTo>
                  <a:lnTo>
                    <a:pt x="264480" y="1509324"/>
                  </a:lnTo>
                  <a:lnTo>
                    <a:pt x="245485" y="1530282"/>
                  </a:lnTo>
                  <a:lnTo>
                    <a:pt x="226944" y="1551616"/>
                  </a:lnTo>
                  <a:lnTo>
                    <a:pt x="208876" y="1573337"/>
                  </a:lnTo>
                  <a:lnTo>
                    <a:pt x="191300" y="1595458"/>
                  </a:lnTo>
                  <a:lnTo>
                    <a:pt x="174236" y="1617990"/>
                  </a:lnTo>
                  <a:lnTo>
                    <a:pt x="157704" y="1640945"/>
                  </a:lnTo>
                  <a:lnTo>
                    <a:pt x="141723" y="1664335"/>
                  </a:lnTo>
                  <a:lnTo>
                    <a:pt x="126312" y="1688172"/>
                  </a:lnTo>
                  <a:lnTo>
                    <a:pt x="111491" y="1712468"/>
                  </a:lnTo>
                  <a:lnTo>
                    <a:pt x="97279" y="1737234"/>
                  </a:lnTo>
                  <a:lnTo>
                    <a:pt x="83696" y="1762482"/>
                  </a:lnTo>
                  <a:lnTo>
                    <a:pt x="70761" y="1788225"/>
                  </a:lnTo>
                  <a:lnTo>
                    <a:pt x="58493" y="1814474"/>
                  </a:lnTo>
                  <a:lnTo>
                    <a:pt x="46913" y="1841241"/>
                  </a:lnTo>
                  <a:lnTo>
                    <a:pt x="36040" y="1868538"/>
                  </a:lnTo>
                  <a:lnTo>
                    <a:pt x="25892" y="1896376"/>
                  </a:lnTo>
                  <a:lnTo>
                    <a:pt x="16490" y="1924768"/>
                  </a:lnTo>
                  <a:lnTo>
                    <a:pt x="7852" y="1953726"/>
                  </a:lnTo>
                  <a:lnTo>
                    <a:pt x="0" y="1983260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446218" y="7285604"/>
              <a:ext cx="1692593" cy="1948182"/>
            </a:xfrm>
            <a:custGeom>
              <a:avLst/>
              <a:pathLst>
                <a:path w="1692593" h="1948182">
                  <a:moveTo>
                    <a:pt x="1662328" y="0"/>
                  </a:moveTo>
                  <a:lnTo>
                    <a:pt x="1670033" y="29306"/>
                  </a:lnTo>
                  <a:lnTo>
                    <a:pt x="1676577" y="58024"/>
                  </a:lnTo>
                  <a:lnTo>
                    <a:pt x="1681980" y="86165"/>
                  </a:lnTo>
                  <a:lnTo>
                    <a:pt x="1686262" y="113743"/>
                  </a:lnTo>
                  <a:lnTo>
                    <a:pt x="1689444" y="140767"/>
                  </a:lnTo>
                  <a:lnTo>
                    <a:pt x="1691546" y="167252"/>
                  </a:lnTo>
                  <a:lnTo>
                    <a:pt x="1692589" y="193209"/>
                  </a:lnTo>
                  <a:lnTo>
                    <a:pt x="1692593" y="218650"/>
                  </a:lnTo>
                  <a:lnTo>
                    <a:pt x="1691578" y="243588"/>
                  </a:lnTo>
                  <a:lnTo>
                    <a:pt x="1689566" y="268034"/>
                  </a:lnTo>
                  <a:lnTo>
                    <a:pt x="1686576" y="292000"/>
                  </a:lnTo>
                  <a:lnTo>
                    <a:pt x="1682630" y="315499"/>
                  </a:lnTo>
                  <a:lnTo>
                    <a:pt x="1677746" y="338543"/>
                  </a:lnTo>
                  <a:lnTo>
                    <a:pt x="1671947" y="361144"/>
                  </a:lnTo>
                  <a:lnTo>
                    <a:pt x="1665252" y="383313"/>
                  </a:lnTo>
                  <a:lnTo>
                    <a:pt x="1657682" y="405064"/>
                  </a:lnTo>
                  <a:lnTo>
                    <a:pt x="1649258" y="426409"/>
                  </a:lnTo>
                  <a:lnTo>
                    <a:pt x="1639999" y="447359"/>
                  </a:lnTo>
                  <a:lnTo>
                    <a:pt x="1629926" y="467926"/>
                  </a:lnTo>
                  <a:lnTo>
                    <a:pt x="1619061" y="488123"/>
                  </a:lnTo>
                  <a:lnTo>
                    <a:pt x="1607422" y="507962"/>
                  </a:lnTo>
                  <a:lnTo>
                    <a:pt x="1595031" y="527455"/>
                  </a:lnTo>
                  <a:lnTo>
                    <a:pt x="1581908" y="546614"/>
                  </a:lnTo>
                  <a:lnTo>
                    <a:pt x="1568074" y="565451"/>
                  </a:lnTo>
                  <a:lnTo>
                    <a:pt x="1553549" y="583978"/>
                  </a:lnTo>
                  <a:lnTo>
                    <a:pt x="1538353" y="602208"/>
                  </a:lnTo>
                  <a:lnTo>
                    <a:pt x="1522508" y="620153"/>
                  </a:lnTo>
                  <a:lnTo>
                    <a:pt x="1506033" y="637824"/>
                  </a:lnTo>
                  <a:lnTo>
                    <a:pt x="1488949" y="655234"/>
                  </a:lnTo>
                  <a:lnTo>
                    <a:pt x="1471276" y="672395"/>
                  </a:lnTo>
                  <a:lnTo>
                    <a:pt x="1453035" y="689319"/>
                  </a:lnTo>
                  <a:lnTo>
                    <a:pt x="1434246" y="706018"/>
                  </a:lnTo>
                  <a:lnTo>
                    <a:pt x="1414930" y="722505"/>
                  </a:lnTo>
                  <a:lnTo>
                    <a:pt x="1395108" y="738791"/>
                  </a:lnTo>
                  <a:lnTo>
                    <a:pt x="1374799" y="754889"/>
                  </a:lnTo>
                  <a:lnTo>
                    <a:pt x="1354024" y="770810"/>
                  </a:lnTo>
                  <a:lnTo>
                    <a:pt x="1332804" y="786567"/>
                  </a:lnTo>
                  <a:lnTo>
                    <a:pt x="1311159" y="802173"/>
                  </a:lnTo>
                  <a:lnTo>
                    <a:pt x="1289109" y="817638"/>
                  </a:lnTo>
                  <a:lnTo>
                    <a:pt x="1266676" y="832976"/>
                  </a:lnTo>
                  <a:lnTo>
                    <a:pt x="1243879" y="848198"/>
                  </a:lnTo>
                  <a:lnTo>
                    <a:pt x="1220739" y="863316"/>
                  </a:lnTo>
                  <a:lnTo>
                    <a:pt x="1197277" y="878343"/>
                  </a:lnTo>
                  <a:lnTo>
                    <a:pt x="1173512" y="893291"/>
                  </a:lnTo>
                  <a:lnTo>
                    <a:pt x="1149466" y="908171"/>
                  </a:lnTo>
                  <a:lnTo>
                    <a:pt x="1125158" y="922997"/>
                  </a:lnTo>
                  <a:lnTo>
                    <a:pt x="1100610" y="937780"/>
                  </a:lnTo>
                  <a:lnTo>
                    <a:pt x="1075842" y="952532"/>
                  </a:lnTo>
                  <a:lnTo>
                    <a:pt x="1050874" y="967265"/>
                  </a:lnTo>
                  <a:lnTo>
                    <a:pt x="1025726" y="981992"/>
                  </a:lnTo>
                  <a:lnTo>
                    <a:pt x="1000420" y="996725"/>
                  </a:lnTo>
                  <a:lnTo>
                    <a:pt x="974975" y="1011475"/>
                  </a:lnTo>
                  <a:lnTo>
                    <a:pt x="949412" y="1026255"/>
                  </a:lnTo>
                  <a:lnTo>
                    <a:pt x="923752" y="1041077"/>
                  </a:lnTo>
                  <a:lnTo>
                    <a:pt x="898015" y="1055953"/>
                  </a:lnTo>
                  <a:lnTo>
                    <a:pt x="872221" y="1070896"/>
                  </a:lnTo>
                  <a:lnTo>
                    <a:pt x="846391" y="1085917"/>
                  </a:lnTo>
                  <a:lnTo>
                    <a:pt x="820546" y="1101028"/>
                  </a:lnTo>
                  <a:lnTo>
                    <a:pt x="794705" y="1116242"/>
                  </a:lnTo>
                  <a:lnTo>
                    <a:pt x="768890" y="1131571"/>
                  </a:lnTo>
                  <a:lnTo>
                    <a:pt x="743121" y="1147027"/>
                  </a:lnTo>
                  <a:lnTo>
                    <a:pt x="717418" y="1162621"/>
                  </a:lnTo>
                  <a:lnTo>
                    <a:pt x="691801" y="1178367"/>
                  </a:lnTo>
                  <a:lnTo>
                    <a:pt x="666292" y="1194276"/>
                  </a:lnTo>
                  <a:lnTo>
                    <a:pt x="640910" y="1210361"/>
                  </a:lnTo>
                  <a:lnTo>
                    <a:pt x="615677" y="1226633"/>
                  </a:lnTo>
                  <a:lnTo>
                    <a:pt x="590612" y="1243105"/>
                  </a:lnTo>
                  <a:lnTo>
                    <a:pt x="565736" y="1259788"/>
                  </a:lnTo>
                  <a:lnTo>
                    <a:pt x="541069" y="1276696"/>
                  </a:lnTo>
                  <a:lnTo>
                    <a:pt x="516633" y="1293839"/>
                  </a:lnTo>
                  <a:lnTo>
                    <a:pt x="492447" y="1311231"/>
                  </a:lnTo>
                  <a:lnTo>
                    <a:pt x="468532" y="1328883"/>
                  </a:lnTo>
                  <a:lnTo>
                    <a:pt x="444908" y="1346807"/>
                  </a:lnTo>
                  <a:lnTo>
                    <a:pt x="421596" y="1365016"/>
                  </a:lnTo>
                  <a:lnTo>
                    <a:pt x="398616" y="1383521"/>
                  </a:lnTo>
                  <a:lnTo>
                    <a:pt x="375990" y="1402335"/>
                  </a:lnTo>
                  <a:lnTo>
                    <a:pt x="353736" y="1421471"/>
                  </a:lnTo>
                  <a:lnTo>
                    <a:pt x="331876" y="1440939"/>
                  </a:lnTo>
                  <a:lnTo>
                    <a:pt x="310430" y="1460752"/>
                  </a:lnTo>
                  <a:lnTo>
                    <a:pt x="289419" y="1480923"/>
                  </a:lnTo>
                  <a:lnTo>
                    <a:pt x="268863" y="1501463"/>
                  </a:lnTo>
                  <a:lnTo>
                    <a:pt x="248782" y="1522385"/>
                  </a:lnTo>
                  <a:lnTo>
                    <a:pt x="229197" y="1543700"/>
                  </a:lnTo>
                  <a:lnTo>
                    <a:pt x="210129" y="1565421"/>
                  </a:lnTo>
                  <a:lnTo>
                    <a:pt x="191598" y="1587561"/>
                  </a:lnTo>
                  <a:lnTo>
                    <a:pt x="173624" y="1610130"/>
                  </a:lnTo>
                  <a:lnTo>
                    <a:pt x="156228" y="1633141"/>
                  </a:lnTo>
                  <a:lnTo>
                    <a:pt x="139431" y="1656607"/>
                  </a:lnTo>
                  <a:lnTo>
                    <a:pt x="123252" y="1680539"/>
                  </a:lnTo>
                  <a:lnTo>
                    <a:pt x="107712" y="1704950"/>
                  </a:lnTo>
                  <a:lnTo>
                    <a:pt x="92833" y="1729851"/>
                  </a:lnTo>
                  <a:lnTo>
                    <a:pt x="78633" y="1755255"/>
                  </a:lnTo>
                  <a:lnTo>
                    <a:pt x="65134" y="1781174"/>
                  </a:lnTo>
                  <a:lnTo>
                    <a:pt x="52356" y="1807621"/>
                  </a:lnTo>
                  <a:lnTo>
                    <a:pt x="40320" y="1834606"/>
                  </a:lnTo>
                  <a:lnTo>
                    <a:pt x="29045" y="1862143"/>
                  </a:lnTo>
                  <a:lnTo>
                    <a:pt x="18554" y="1890243"/>
                  </a:lnTo>
                  <a:lnTo>
                    <a:pt x="8865" y="1918919"/>
                  </a:lnTo>
                  <a:lnTo>
                    <a:pt x="0" y="1948182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316452" y="7285604"/>
              <a:ext cx="1820952" cy="1908746"/>
            </a:xfrm>
            <a:custGeom>
              <a:avLst/>
              <a:pathLst>
                <a:path w="1820952" h="1908746">
                  <a:moveTo>
                    <a:pt x="1792094" y="0"/>
                  </a:moveTo>
                  <a:lnTo>
                    <a:pt x="1799770" y="29297"/>
                  </a:lnTo>
                  <a:lnTo>
                    <a:pt x="1806225" y="57988"/>
                  </a:lnTo>
                  <a:lnTo>
                    <a:pt x="1811482" y="86085"/>
                  </a:lnTo>
                  <a:lnTo>
                    <a:pt x="1815562" y="113601"/>
                  </a:lnTo>
                  <a:lnTo>
                    <a:pt x="1818486" y="140548"/>
                  </a:lnTo>
                  <a:lnTo>
                    <a:pt x="1820276" y="166937"/>
                  </a:lnTo>
                  <a:lnTo>
                    <a:pt x="1820952" y="192783"/>
                  </a:lnTo>
                  <a:lnTo>
                    <a:pt x="1820538" y="218097"/>
                  </a:lnTo>
                  <a:lnTo>
                    <a:pt x="1819053" y="242891"/>
                  </a:lnTo>
                  <a:lnTo>
                    <a:pt x="1816520" y="267179"/>
                  </a:lnTo>
                  <a:lnTo>
                    <a:pt x="1812960" y="290972"/>
                  </a:lnTo>
                  <a:lnTo>
                    <a:pt x="1808395" y="314283"/>
                  </a:lnTo>
                  <a:lnTo>
                    <a:pt x="1802845" y="337124"/>
                  </a:lnTo>
                  <a:lnTo>
                    <a:pt x="1796333" y="359509"/>
                  </a:lnTo>
                  <a:lnTo>
                    <a:pt x="1788880" y="381448"/>
                  </a:lnTo>
                  <a:lnTo>
                    <a:pt x="1780507" y="402955"/>
                  </a:lnTo>
                  <a:lnTo>
                    <a:pt x="1771236" y="424042"/>
                  </a:lnTo>
                  <a:lnTo>
                    <a:pt x="1761088" y="444722"/>
                  </a:lnTo>
                  <a:lnTo>
                    <a:pt x="1750085" y="465006"/>
                  </a:lnTo>
                  <a:lnTo>
                    <a:pt x="1738248" y="484908"/>
                  </a:lnTo>
                  <a:lnTo>
                    <a:pt x="1725599" y="504440"/>
                  </a:lnTo>
                  <a:lnTo>
                    <a:pt x="1712159" y="523614"/>
                  </a:lnTo>
                  <a:lnTo>
                    <a:pt x="1697949" y="542443"/>
                  </a:lnTo>
                  <a:lnTo>
                    <a:pt x="1682992" y="560938"/>
                  </a:lnTo>
                  <a:lnTo>
                    <a:pt x="1667308" y="579114"/>
                  </a:lnTo>
                  <a:lnTo>
                    <a:pt x="1650920" y="596981"/>
                  </a:lnTo>
                  <a:lnTo>
                    <a:pt x="1633847" y="614553"/>
                  </a:lnTo>
                  <a:lnTo>
                    <a:pt x="1616113" y="631841"/>
                  </a:lnTo>
                  <a:lnTo>
                    <a:pt x="1597738" y="648859"/>
                  </a:lnTo>
                  <a:lnTo>
                    <a:pt x="1578744" y="665619"/>
                  </a:lnTo>
                  <a:lnTo>
                    <a:pt x="1559153" y="682132"/>
                  </a:lnTo>
                  <a:lnTo>
                    <a:pt x="1538985" y="698412"/>
                  </a:lnTo>
                  <a:lnTo>
                    <a:pt x="1518262" y="714472"/>
                  </a:lnTo>
                  <a:lnTo>
                    <a:pt x="1497007" y="730322"/>
                  </a:lnTo>
                  <a:lnTo>
                    <a:pt x="1475239" y="745977"/>
                  </a:lnTo>
                  <a:lnTo>
                    <a:pt x="1452982" y="761447"/>
                  </a:lnTo>
                  <a:lnTo>
                    <a:pt x="1430255" y="776747"/>
                  </a:lnTo>
                  <a:lnTo>
                    <a:pt x="1407081" y="791887"/>
                  </a:lnTo>
                  <a:lnTo>
                    <a:pt x="1383481" y="806882"/>
                  </a:lnTo>
                  <a:lnTo>
                    <a:pt x="1359477" y="821742"/>
                  </a:lnTo>
                  <a:lnTo>
                    <a:pt x="1335090" y="836480"/>
                  </a:lnTo>
                  <a:lnTo>
                    <a:pt x="1310341" y="851110"/>
                  </a:lnTo>
                  <a:lnTo>
                    <a:pt x="1285252" y="865643"/>
                  </a:lnTo>
                  <a:lnTo>
                    <a:pt x="1259845" y="880091"/>
                  </a:lnTo>
                  <a:lnTo>
                    <a:pt x="1234140" y="894468"/>
                  </a:lnTo>
                  <a:lnTo>
                    <a:pt x="1208160" y="908785"/>
                  </a:lnTo>
                  <a:lnTo>
                    <a:pt x="1181926" y="923056"/>
                  </a:lnTo>
                  <a:lnTo>
                    <a:pt x="1155459" y="937292"/>
                  </a:lnTo>
                  <a:lnTo>
                    <a:pt x="1128781" y="951505"/>
                  </a:lnTo>
                  <a:lnTo>
                    <a:pt x="1101913" y="965709"/>
                  </a:lnTo>
                  <a:lnTo>
                    <a:pt x="1074877" y="979916"/>
                  </a:lnTo>
                  <a:lnTo>
                    <a:pt x="1047694" y="994138"/>
                  </a:lnTo>
                  <a:lnTo>
                    <a:pt x="1020386" y="1008388"/>
                  </a:lnTo>
                  <a:lnTo>
                    <a:pt x="992973" y="1022678"/>
                  </a:lnTo>
                  <a:lnTo>
                    <a:pt x="965479" y="1037020"/>
                  </a:lnTo>
                  <a:lnTo>
                    <a:pt x="937923" y="1051427"/>
                  </a:lnTo>
                  <a:lnTo>
                    <a:pt x="910328" y="1065911"/>
                  </a:lnTo>
                  <a:lnTo>
                    <a:pt x="882715" y="1080485"/>
                  </a:lnTo>
                  <a:lnTo>
                    <a:pt x="855105" y="1095162"/>
                  </a:lnTo>
                  <a:lnTo>
                    <a:pt x="827521" y="1109953"/>
                  </a:lnTo>
                  <a:lnTo>
                    <a:pt x="799982" y="1124871"/>
                  </a:lnTo>
                  <a:lnTo>
                    <a:pt x="772512" y="1139929"/>
                  </a:lnTo>
                  <a:lnTo>
                    <a:pt x="745131" y="1155138"/>
                  </a:lnTo>
                  <a:lnTo>
                    <a:pt x="717861" y="1170512"/>
                  </a:lnTo>
                  <a:lnTo>
                    <a:pt x="690722" y="1186063"/>
                  </a:lnTo>
                  <a:lnTo>
                    <a:pt x="663738" y="1201803"/>
                  </a:lnTo>
                  <a:lnTo>
                    <a:pt x="636929" y="1217745"/>
                  </a:lnTo>
                  <a:lnTo>
                    <a:pt x="610316" y="1233900"/>
                  </a:lnTo>
                  <a:lnTo>
                    <a:pt x="583922" y="1250283"/>
                  </a:lnTo>
                  <a:lnTo>
                    <a:pt x="557767" y="1266904"/>
                  </a:lnTo>
                  <a:lnTo>
                    <a:pt x="531874" y="1283776"/>
                  </a:lnTo>
                  <a:lnTo>
                    <a:pt x="506262" y="1300913"/>
                  </a:lnTo>
                  <a:lnTo>
                    <a:pt x="480955" y="1318326"/>
                  </a:lnTo>
                  <a:lnTo>
                    <a:pt x="455973" y="1336027"/>
                  </a:lnTo>
                  <a:lnTo>
                    <a:pt x="431339" y="1354029"/>
                  </a:lnTo>
                  <a:lnTo>
                    <a:pt x="407072" y="1372345"/>
                  </a:lnTo>
                  <a:lnTo>
                    <a:pt x="383196" y="1390987"/>
                  </a:lnTo>
                  <a:lnTo>
                    <a:pt x="359731" y="1409968"/>
                  </a:lnTo>
                  <a:lnTo>
                    <a:pt x="336698" y="1429299"/>
                  </a:lnTo>
                  <a:lnTo>
                    <a:pt x="314120" y="1448994"/>
                  </a:lnTo>
                  <a:lnTo>
                    <a:pt x="292018" y="1469064"/>
                  </a:lnTo>
                  <a:lnTo>
                    <a:pt x="270413" y="1489522"/>
                  </a:lnTo>
                  <a:lnTo>
                    <a:pt x="249326" y="1510381"/>
                  </a:lnTo>
                  <a:lnTo>
                    <a:pt x="228780" y="1531653"/>
                  </a:lnTo>
                  <a:lnTo>
                    <a:pt x="208795" y="1553351"/>
                  </a:lnTo>
                  <a:lnTo>
                    <a:pt x="189393" y="1575486"/>
                  </a:lnTo>
                  <a:lnTo>
                    <a:pt x="170596" y="1598071"/>
                  </a:lnTo>
                  <a:lnTo>
                    <a:pt x="152425" y="1621120"/>
                  </a:lnTo>
                  <a:lnTo>
                    <a:pt x="134902" y="1644643"/>
                  </a:lnTo>
                  <a:lnTo>
                    <a:pt x="118047" y="1668654"/>
                  </a:lnTo>
                  <a:lnTo>
                    <a:pt x="101883" y="1693165"/>
                  </a:lnTo>
                  <a:lnTo>
                    <a:pt x="86430" y="1718189"/>
                  </a:lnTo>
                  <a:lnTo>
                    <a:pt x="71711" y="1743737"/>
                  </a:lnTo>
                  <a:lnTo>
                    <a:pt x="57747" y="1769823"/>
                  </a:lnTo>
                  <a:lnTo>
                    <a:pt x="44559" y="1796458"/>
                  </a:lnTo>
                  <a:lnTo>
                    <a:pt x="32169" y="1823656"/>
                  </a:lnTo>
                  <a:lnTo>
                    <a:pt x="20598" y="1851428"/>
                  </a:lnTo>
                  <a:lnTo>
                    <a:pt x="9868" y="1879787"/>
                  </a:lnTo>
                  <a:lnTo>
                    <a:pt x="0" y="1908746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188077" y="7285604"/>
              <a:ext cx="1947941" cy="1864996"/>
            </a:xfrm>
            <a:custGeom>
              <a:avLst/>
              <a:pathLst>
                <a:path w="1947941" h="1864996">
                  <a:moveTo>
                    <a:pt x="1920470" y="0"/>
                  </a:moveTo>
                  <a:lnTo>
                    <a:pt x="1928116" y="29287"/>
                  </a:lnTo>
                  <a:lnTo>
                    <a:pt x="1934485" y="57948"/>
                  </a:lnTo>
                  <a:lnTo>
                    <a:pt x="1939597" y="85996"/>
                  </a:lnTo>
                  <a:lnTo>
                    <a:pt x="1943477" y="113444"/>
                  </a:lnTo>
                  <a:lnTo>
                    <a:pt x="1946146" y="140303"/>
                  </a:lnTo>
                  <a:lnTo>
                    <a:pt x="1947626" y="166588"/>
                  </a:lnTo>
                  <a:lnTo>
                    <a:pt x="1947941" y="192310"/>
                  </a:lnTo>
                  <a:lnTo>
                    <a:pt x="1947112" y="217483"/>
                  </a:lnTo>
                  <a:lnTo>
                    <a:pt x="1945162" y="242119"/>
                  </a:lnTo>
                  <a:lnTo>
                    <a:pt x="1942114" y="266231"/>
                  </a:lnTo>
                  <a:lnTo>
                    <a:pt x="1937990" y="289832"/>
                  </a:lnTo>
                  <a:lnTo>
                    <a:pt x="1932812" y="312934"/>
                  </a:lnTo>
                  <a:lnTo>
                    <a:pt x="1926604" y="335551"/>
                  </a:lnTo>
                  <a:lnTo>
                    <a:pt x="1919386" y="357695"/>
                  </a:lnTo>
                  <a:lnTo>
                    <a:pt x="1911183" y="379378"/>
                  </a:lnTo>
                  <a:lnTo>
                    <a:pt x="1902015" y="400615"/>
                  </a:lnTo>
                  <a:lnTo>
                    <a:pt x="1891907" y="421416"/>
                  </a:lnTo>
                  <a:lnTo>
                    <a:pt x="1880880" y="441796"/>
                  </a:lnTo>
                  <a:lnTo>
                    <a:pt x="1868956" y="461767"/>
                  </a:lnTo>
                  <a:lnTo>
                    <a:pt x="1856158" y="481342"/>
                  </a:lnTo>
                  <a:lnTo>
                    <a:pt x="1842509" y="500533"/>
                  </a:lnTo>
                  <a:lnTo>
                    <a:pt x="1828032" y="519353"/>
                  </a:lnTo>
                  <a:lnTo>
                    <a:pt x="1812747" y="537815"/>
                  </a:lnTo>
                  <a:lnTo>
                    <a:pt x="1796679" y="555932"/>
                  </a:lnTo>
                  <a:lnTo>
                    <a:pt x="1779849" y="573717"/>
                  </a:lnTo>
                  <a:lnTo>
                    <a:pt x="1762280" y="591182"/>
                  </a:lnTo>
                  <a:lnTo>
                    <a:pt x="1743994" y="608340"/>
                  </a:lnTo>
                  <a:lnTo>
                    <a:pt x="1725014" y="625204"/>
                  </a:lnTo>
                  <a:lnTo>
                    <a:pt x="1705362" y="641787"/>
                  </a:lnTo>
                  <a:lnTo>
                    <a:pt x="1685061" y="658101"/>
                  </a:lnTo>
                  <a:lnTo>
                    <a:pt x="1664134" y="674159"/>
                  </a:lnTo>
                  <a:lnTo>
                    <a:pt x="1642602" y="689975"/>
                  </a:lnTo>
                  <a:lnTo>
                    <a:pt x="1620488" y="705560"/>
                  </a:lnTo>
                  <a:lnTo>
                    <a:pt x="1597814" y="720927"/>
                  </a:lnTo>
                  <a:lnTo>
                    <a:pt x="1574604" y="736090"/>
                  </a:lnTo>
                  <a:lnTo>
                    <a:pt x="1550879" y="751060"/>
                  </a:lnTo>
                  <a:lnTo>
                    <a:pt x="1526662" y="765852"/>
                  </a:lnTo>
                  <a:lnTo>
                    <a:pt x="1501975" y="780477"/>
                  </a:lnTo>
                  <a:lnTo>
                    <a:pt x="1476842" y="794949"/>
                  </a:lnTo>
                  <a:lnTo>
                    <a:pt x="1451283" y="809279"/>
                  </a:lnTo>
                  <a:lnTo>
                    <a:pt x="1425323" y="823482"/>
                  </a:lnTo>
                  <a:lnTo>
                    <a:pt x="1398983" y="837569"/>
                  </a:lnTo>
                  <a:lnTo>
                    <a:pt x="1372285" y="851553"/>
                  </a:lnTo>
                  <a:lnTo>
                    <a:pt x="1345253" y="865448"/>
                  </a:lnTo>
                  <a:lnTo>
                    <a:pt x="1317908" y="879266"/>
                  </a:lnTo>
                  <a:lnTo>
                    <a:pt x="1290273" y="893019"/>
                  </a:lnTo>
                  <a:lnTo>
                    <a:pt x="1262371" y="906721"/>
                  </a:lnTo>
                  <a:lnTo>
                    <a:pt x="1234224" y="920384"/>
                  </a:lnTo>
                  <a:lnTo>
                    <a:pt x="1205854" y="934021"/>
                  </a:lnTo>
                  <a:lnTo>
                    <a:pt x="1177284" y="947646"/>
                  </a:lnTo>
                  <a:lnTo>
                    <a:pt x="1148537" y="961269"/>
                  </a:lnTo>
                  <a:lnTo>
                    <a:pt x="1119634" y="974905"/>
                  </a:lnTo>
                  <a:lnTo>
                    <a:pt x="1090599" y="988566"/>
                  </a:lnTo>
                  <a:lnTo>
                    <a:pt x="1061453" y="1002265"/>
                  </a:lnTo>
                  <a:lnTo>
                    <a:pt x="1032220" y="1016015"/>
                  </a:lnTo>
                  <a:lnTo>
                    <a:pt x="1002922" y="1029828"/>
                  </a:lnTo>
                  <a:lnTo>
                    <a:pt x="973580" y="1043717"/>
                  </a:lnTo>
                  <a:lnTo>
                    <a:pt x="944218" y="1057695"/>
                  </a:lnTo>
                  <a:lnTo>
                    <a:pt x="914859" y="1071775"/>
                  </a:lnTo>
                  <a:lnTo>
                    <a:pt x="885523" y="1085970"/>
                  </a:lnTo>
                  <a:lnTo>
                    <a:pt x="856235" y="1100292"/>
                  </a:lnTo>
                  <a:lnTo>
                    <a:pt x="827016" y="1114753"/>
                  </a:lnTo>
                  <a:lnTo>
                    <a:pt x="797889" y="1129368"/>
                  </a:lnTo>
                  <a:lnTo>
                    <a:pt x="768877" y="1144148"/>
                  </a:lnTo>
                  <a:lnTo>
                    <a:pt x="740001" y="1159107"/>
                  </a:lnTo>
                  <a:lnTo>
                    <a:pt x="711285" y="1174257"/>
                  </a:lnTo>
                  <a:lnTo>
                    <a:pt x="682750" y="1189610"/>
                  </a:lnTo>
                  <a:lnTo>
                    <a:pt x="654420" y="1205180"/>
                  </a:lnTo>
                  <a:lnTo>
                    <a:pt x="626316" y="1220980"/>
                  </a:lnTo>
                  <a:lnTo>
                    <a:pt x="598461" y="1237022"/>
                  </a:lnTo>
                  <a:lnTo>
                    <a:pt x="570878" y="1253319"/>
                  </a:lnTo>
                  <a:lnTo>
                    <a:pt x="543589" y="1269883"/>
                  </a:lnTo>
                  <a:lnTo>
                    <a:pt x="516616" y="1286729"/>
                  </a:lnTo>
                  <a:lnTo>
                    <a:pt x="489983" y="1303867"/>
                  </a:lnTo>
                  <a:lnTo>
                    <a:pt x="463710" y="1321311"/>
                  </a:lnTo>
                  <a:lnTo>
                    <a:pt x="437822" y="1339075"/>
                  </a:lnTo>
                  <a:lnTo>
                    <a:pt x="412340" y="1357170"/>
                  </a:lnTo>
                  <a:lnTo>
                    <a:pt x="387287" y="1375609"/>
                  </a:lnTo>
                  <a:lnTo>
                    <a:pt x="362685" y="1394405"/>
                  </a:lnTo>
                  <a:lnTo>
                    <a:pt x="338557" y="1413572"/>
                  </a:lnTo>
                  <a:lnTo>
                    <a:pt x="314925" y="1433120"/>
                  </a:lnTo>
                  <a:lnTo>
                    <a:pt x="291811" y="1453065"/>
                  </a:lnTo>
                  <a:lnTo>
                    <a:pt x="269239" y="1473417"/>
                  </a:lnTo>
                  <a:lnTo>
                    <a:pt x="247230" y="1494191"/>
                  </a:lnTo>
                  <a:lnTo>
                    <a:pt x="225808" y="1515398"/>
                  </a:lnTo>
                  <a:lnTo>
                    <a:pt x="204993" y="1537052"/>
                  </a:lnTo>
                  <a:lnTo>
                    <a:pt x="184810" y="1559165"/>
                  </a:lnTo>
                  <a:lnTo>
                    <a:pt x="165280" y="1581751"/>
                  </a:lnTo>
                  <a:lnTo>
                    <a:pt x="146426" y="1604821"/>
                  </a:lnTo>
                  <a:lnTo>
                    <a:pt x="128271" y="1628388"/>
                  </a:lnTo>
                  <a:lnTo>
                    <a:pt x="110836" y="1652466"/>
                  </a:lnTo>
                  <a:lnTo>
                    <a:pt x="94144" y="1677067"/>
                  </a:lnTo>
                  <a:lnTo>
                    <a:pt x="78218" y="1702204"/>
                  </a:lnTo>
                  <a:lnTo>
                    <a:pt x="63080" y="1727890"/>
                  </a:lnTo>
                  <a:lnTo>
                    <a:pt x="48753" y="1754137"/>
                  </a:lnTo>
                  <a:lnTo>
                    <a:pt x="35259" y="1780959"/>
                  </a:lnTo>
                  <a:lnTo>
                    <a:pt x="22620" y="1808367"/>
                  </a:lnTo>
                  <a:lnTo>
                    <a:pt x="10860" y="1836375"/>
                  </a:lnTo>
                  <a:lnTo>
                    <a:pt x="0" y="1864996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061234" y="7285604"/>
              <a:ext cx="2073455" cy="1816981"/>
            </a:xfrm>
            <a:custGeom>
              <a:avLst/>
              <a:pathLst>
                <a:path w="2073455" h="1816981">
                  <a:moveTo>
                    <a:pt x="2047312" y="0"/>
                  </a:moveTo>
                  <a:lnTo>
                    <a:pt x="2054929" y="29276"/>
                  </a:lnTo>
                  <a:lnTo>
                    <a:pt x="2061212" y="57905"/>
                  </a:lnTo>
                  <a:lnTo>
                    <a:pt x="2066182" y="85899"/>
                  </a:lnTo>
                  <a:lnTo>
                    <a:pt x="2069864" y="113271"/>
                  </a:lnTo>
                  <a:lnTo>
                    <a:pt x="2072280" y="140036"/>
                  </a:lnTo>
                  <a:lnTo>
                    <a:pt x="2073455" y="166205"/>
                  </a:lnTo>
                  <a:lnTo>
                    <a:pt x="2073412" y="191791"/>
                  </a:lnTo>
                  <a:lnTo>
                    <a:pt x="2072174" y="216809"/>
                  </a:lnTo>
                  <a:lnTo>
                    <a:pt x="2069765" y="241271"/>
                  </a:lnTo>
                  <a:lnTo>
                    <a:pt x="2066208" y="265191"/>
                  </a:lnTo>
                  <a:lnTo>
                    <a:pt x="2061526" y="288580"/>
                  </a:lnTo>
                  <a:lnTo>
                    <a:pt x="2055744" y="311454"/>
                  </a:lnTo>
                  <a:lnTo>
                    <a:pt x="2048884" y="333824"/>
                  </a:lnTo>
                  <a:lnTo>
                    <a:pt x="2040970" y="355704"/>
                  </a:lnTo>
                  <a:lnTo>
                    <a:pt x="2032025" y="377107"/>
                  </a:lnTo>
                  <a:lnTo>
                    <a:pt x="2022072" y="398046"/>
                  </a:lnTo>
                  <a:lnTo>
                    <a:pt x="2011136" y="418535"/>
                  </a:lnTo>
                  <a:lnTo>
                    <a:pt x="1999240" y="438586"/>
                  </a:lnTo>
                  <a:lnTo>
                    <a:pt x="1986407" y="458212"/>
                  </a:lnTo>
                  <a:lnTo>
                    <a:pt x="1972660" y="477427"/>
                  </a:lnTo>
                  <a:lnTo>
                    <a:pt x="1958023" y="496244"/>
                  </a:lnTo>
                  <a:lnTo>
                    <a:pt x="1942520" y="514677"/>
                  </a:lnTo>
                  <a:lnTo>
                    <a:pt x="1926174" y="532737"/>
                  </a:lnTo>
                  <a:lnTo>
                    <a:pt x="1909007" y="550438"/>
                  </a:lnTo>
                  <a:lnTo>
                    <a:pt x="1891045" y="567794"/>
                  </a:lnTo>
                  <a:lnTo>
                    <a:pt x="1872309" y="584818"/>
                  </a:lnTo>
                  <a:lnTo>
                    <a:pt x="1852825" y="601522"/>
                  </a:lnTo>
                  <a:lnTo>
                    <a:pt x="1832614" y="617920"/>
                  </a:lnTo>
                  <a:lnTo>
                    <a:pt x="1811701" y="634025"/>
                  </a:lnTo>
                  <a:lnTo>
                    <a:pt x="1790109" y="649851"/>
                  </a:lnTo>
                  <a:lnTo>
                    <a:pt x="1767861" y="665409"/>
                  </a:lnTo>
                  <a:lnTo>
                    <a:pt x="1744980" y="680714"/>
                  </a:lnTo>
                  <a:lnTo>
                    <a:pt x="1721492" y="695779"/>
                  </a:lnTo>
                  <a:lnTo>
                    <a:pt x="1697417" y="710616"/>
                  </a:lnTo>
                  <a:lnTo>
                    <a:pt x="1672781" y="725239"/>
                  </a:lnTo>
                  <a:lnTo>
                    <a:pt x="1647607" y="739661"/>
                  </a:lnTo>
                  <a:lnTo>
                    <a:pt x="1621917" y="753895"/>
                  </a:lnTo>
                  <a:lnTo>
                    <a:pt x="1595736" y="767954"/>
                  </a:lnTo>
                  <a:lnTo>
                    <a:pt x="1569087" y="781852"/>
                  </a:lnTo>
                  <a:lnTo>
                    <a:pt x="1541993" y="795601"/>
                  </a:lnTo>
                  <a:lnTo>
                    <a:pt x="1514478" y="809215"/>
                  </a:lnTo>
                  <a:lnTo>
                    <a:pt x="1486565" y="822707"/>
                  </a:lnTo>
                  <a:lnTo>
                    <a:pt x="1458278" y="836090"/>
                  </a:lnTo>
                  <a:lnTo>
                    <a:pt x="1429640" y="849377"/>
                  </a:lnTo>
                  <a:lnTo>
                    <a:pt x="1400674" y="862581"/>
                  </a:lnTo>
                  <a:lnTo>
                    <a:pt x="1371405" y="875716"/>
                  </a:lnTo>
                  <a:lnTo>
                    <a:pt x="1341855" y="888794"/>
                  </a:lnTo>
                  <a:lnTo>
                    <a:pt x="1312047" y="901828"/>
                  </a:lnTo>
                  <a:lnTo>
                    <a:pt x="1282006" y="914833"/>
                  </a:lnTo>
                  <a:lnTo>
                    <a:pt x="1251755" y="927821"/>
                  </a:lnTo>
                  <a:lnTo>
                    <a:pt x="1221316" y="940804"/>
                  </a:lnTo>
                  <a:lnTo>
                    <a:pt x="1190715" y="953797"/>
                  </a:lnTo>
                  <a:lnTo>
                    <a:pt x="1159973" y="966812"/>
                  </a:lnTo>
                  <a:lnTo>
                    <a:pt x="1129115" y="979863"/>
                  </a:lnTo>
                  <a:lnTo>
                    <a:pt x="1098164" y="992962"/>
                  </a:lnTo>
                  <a:lnTo>
                    <a:pt x="1067143" y="1006123"/>
                  </a:lnTo>
                  <a:lnTo>
                    <a:pt x="1036077" y="1019359"/>
                  </a:lnTo>
                  <a:lnTo>
                    <a:pt x="1004987" y="1032684"/>
                  </a:lnTo>
                  <a:lnTo>
                    <a:pt x="973898" y="1046109"/>
                  </a:lnTo>
                  <a:lnTo>
                    <a:pt x="942833" y="1059649"/>
                  </a:lnTo>
                  <a:lnTo>
                    <a:pt x="911816" y="1073316"/>
                  </a:lnTo>
                  <a:lnTo>
                    <a:pt x="880869" y="1087124"/>
                  </a:lnTo>
                  <a:lnTo>
                    <a:pt x="850018" y="1101086"/>
                  </a:lnTo>
                  <a:lnTo>
                    <a:pt x="819284" y="1115214"/>
                  </a:lnTo>
                  <a:lnTo>
                    <a:pt x="788691" y="1129523"/>
                  </a:lnTo>
                  <a:lnTo>
                    <a:pt x="758263" y="1144025"/>
                  </a:lnTo>
                  <a:lnTo>
                    <a:pt x="728024" y="1158733"/>
                  </a:lnTo>
                  <a:lnTo>
                    <a:pt x="697996" y="1173661"/>
                  </a:lnTo>
                  <a:lnTo>
                    <a:pt x="668203" y="1188821"/>
                  </a:lnTo>
                  <a:lnTo>
                    <a:pt x="638669" y="1204227"/>
                  </a:lnTo>
                  <a:lnTo>
                    <a:pt x="609416" y="1219892"/>
                  </a:lnTo>
                  <a:lnTo>
                    <a:pt x="580469" y="1235829"/>
                  </a:lnTo>
                  <a:lnTo>
                    <a:pt x="551851" y="1252051"/>
                  </a:lnTo>
                  <a:lnTo>
                    <a:pt x="523585" y="1268572"/>
                  </a:lnTo>
                  <a:lnTo>
                    <a:pt x="495695" y="1285404"/>
                  </a:lnTo>
                  <a:lnTo>
                    <a:pt x="468204" y="1302560"/>
                  </a:lnTo>
                  <a:lnTo>
                    <a:pt x="441136" y="1320055"/>
                  </a:lnTo>
                  <a:lnTo>
                    <a:pt x="414514" y="1337900"/>
                  </a:lnTo>
                  <a:lnTo>
                    <a:pt x="388361" y="1356109"/>
                  </a:lnTo>
                  <a:lnTo>
                    <a:pt x="362702" y="1374696"/>
                  </a:lnTo>
                  <a:lnTo>
                    <a:pt x="337558" y="1393673"/>
                  </a:lnTo>
                  <a:lnTo>
                    <a:pt x="312955" y="1413053"/>
                  </a:lnTo>
                  <a:lnTo>
                    <a:pt x="288914" y="1432850"/>
                  </a:lnTo>
                  <a:lnTo>
                    <a:pt x="265461" y="1453077"/>
                  </a:lnTo>
                  <a:lnTo>
                    <a:pt x="242617" y="1473746"/>
                  </a:lnTo>
                  <a:lnTo>
                    <a:pt x="220407" y="1494872"/>
                  </a:lnTo>
                  <a:lnTo>
                    <a:pt x="198854" y="1516466"/>
                  </a:lnTo>
                  <a:lnTo>
                    <a:pt x="177982" y="1538543"/>
                  </a:lnTo>
                  <a:lnTo>
                    <a:pt x="157813" y="1561116"/>
                  </a:lnTo>
                  <a:lnTo>
                    <a:pt x="138372" y="1584197"/>
                  </a:lnTo>
                  <a:lnTo>
                    <a:pt x="119682" y="1607800"/>
                  </a:lnTo>
                  <a:lnTo>
                    <a:pt x="101766" y="1631937"/>
                  </a:lnTo>
                  <a:lnTo>
                    <a:pt x="84647" y="1656623"/>
                  </a:lnTo>
                  <a:lnTo>
                    <a:pt x="68350" y="1681870"/>
                  </a:lnTo>
                  <a:lnTo>
                    <a:pt x="52897" y="1707691"/>
                  </a:lnTo>
                  <a:lnTo>
                    <a:pt x="38312" y="1734099"/>
                  </a:lnTo>
                  <a:lnTo>
                    <a:pt x="24618" y="1761108"/>
                  </a:lnTo>
                  <a:lnTo>
                    <a:pt x="11840" y="1788731"/>
                  </a:lnTo>
                  <a:lnTo>
                    <a:pt x="0" y="1816981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936067" y="7285604"/>
              <a:ext cx="2197623" cy="1764754"/>
            </a:xfrm>
            <a:custGeom>
              <a:avLst/>
              <a:pathLst>
                <a:path w="2197623" h="1764754">
                  <a:moveTo>
                    <a:pt x="2172479" y="0"/>
                  </a:moveTo>
                  <a:lnTo>
                    <a:pt x="2180068" y="29264"/>
                  </a:lnTo>
                  <a:lnTo>
                    <a:pt x="2186265" y="57857"/>
                  </a:lnTo>
                  <a:lnTo>
                    <a:pt x="2191095" y="85793"/>
                  </a:lnTo>
                  <a:lnTo>
                    <a:pt x="2194581" y="113084"/>
                  </a:lnTo>
                  <a:lnTo>
                    <a:pt x="2196749" y="139744"/>
                  </a:lnTo>
                  <a:lnTo>
                    <a:pt x="2197623" y="165787"/>
                  </a:lnTo>
                  <a:lnTo>
                    <a:pt x="2197227" y="191227"/>
                  </a:lnTo>
                  <a:lnTo>
                    <a:pt x="2195585" y="216076"/>
                  </a:lnTo>
                  <a:lnTo>
                    <a:pt x="2192722" y="240349"/>
                  </a:lnTo>
                  <a:lnTo>
                    <a:pt x="2188663" y="264059"/>
                  </a:lnTo>
                  <a:lnTo>
                    <a:pt x="2183431" y="287219"/>
                  </a:lnTo>
                  <a:lnTo>
                    <a:pt x="2177052" y="309844"/>
                  </a:lnTo>
                  <a:lnTo>
                    <a:pt x="2169549" y="331945"/>
                  </a:lnTo>
                  <a:lnTo>
                    <a:pt x="2160947" y="353539"/>
                  </a:lnTo>
                  <a:lnTo>
                    <a:pt x="2151271" y="374636"/>
                  </a:lnTo>
                  <a:lnTo>
                    <a:pt x="2140544" y="395252"/>
                  </a:lnTo>
                  <a:lnTo>
                    <a:pt x="2128791" y="415400"/>
                  </a:lnTo>
                  <a:lnTo>
                    <a:pt x="2116038" y="435093"/>
                  </a:lnTo>
                  <a:lnTo>
                    <a:pt x="2102307" y="454345"/>
                  </a:lnTo>
                  <a:lnTo>
                    <a:pt x="2087623" y="473170"/>
                  </a:lnTo>
                  <a:lnTo>
                    <a:pt x="2072012" y="491580"/>
                  </a:lnTo>
                  <a:lnTo>
                    <a:pt x="2055497" y="509590"/>
                  </a:lnTo>
                  <a:lnTo>
                    <a:pt x="2038102" y="527213"/>
                  </a:lnTo>
                  <a:lnTo>
                    <a:pt x="2019852" y="544462"/>
                  </a:lnTo>
                  <a:lnTo>
                    <a:pt x="2000772" y="561352"/>
                  </a:lnTo>
                  <a:lnTo>
                    <a:pt x="1980886" y="577895"/>
                  </a:lnTo>
                  <a:lnTo>
                    <a:pt x="1960218" y="594106"/>
                  </a:lnTo>
                  <a:lnTo>
                    <a:pt x="1938793" y="609997"/>
                  </a:lnTo>
                  <a:lnTo>
                    <a:pt x="1916635" y="625583"/>
                  </a:lnTo>
                  <a:lnTo>
                    <a:pt x="1893768" y="640877"/>
                  </a:lnTo>
                  <a:lnTo>
                    <a:pt x="1870218" y="655892"/>
                  </a:lnTo>
                  <a:lnTo>
                    <a:pt x="1846007" y="670641"/>
                  </a:lnTo>
                  <a:lnTo>
                    <a:pt x="1821162" y="685140"/>
                  </a:lnTo>
                  <a:lnTo>
                    <a:pt x="1795705" y="699400"/>
                  </a:lnTo>
                  <a:lnTo>
                    <a:pt x="1769662" y="713436"/>
                  </a:lnTo>
                  <a:lnTo>
                    <a:pt x="1743057" y="727261"/>
                  </a:lnTo>
                  <a:lnTo>
                    <a:pt x="1715915" y="740889"/>
                  </a:lnTo>
                  <a:lnTo>
                    <a:pt x="1688259" y="754333"/>
                  </a:lnTo>
                  <a:lnTo>
                    <a:pt x="1660114" y="767607"/>
                  </a:lnTo>
                  <a:lnTo>
                    <a:pt x="1631505" y="780724"/>
                  </a:lnTo>
                  <a:lnTo>
                    <a:pt x="1602456" y="793698"/>
                  </a:lnTo>
                  <a:lnTo>
                    <a:pt x="1572991" y="806542"/>
                  </a:lnTo>
                  <a:lnTo>
                    <a:pt x="1543136" y="819271"/>
                  </a:lnTo>
                  <a:lnTo>
                    <a:pt x="1512913" y="831896"/>
                  </a:lnTo>
                  <a:lnTo>
                    <a:pt x="1482348" y="844433"/>
                  </a:lnTo>
                  <a:lnTo>
                    <a:pt x="1451465" y="856895"/>
                  </a:lnTo>
                  <a:lnTo>
                    <a:pt x="1420288" y="869294"/>
                  </a:lnTo>
                  <a:lnTo>
                    <a:pt x="1388843" y="881645"/>
                  </a:lnTo>
                  <a:lnTo>
                    <a:pt x="1357152" y="893961"/>
                  </a:lnTo>
                  <a:lnTo>
                    <a:pt x="1325242" y="906257"/>
                  </a:lnTo>
                  <a:lnTo>
                    <a:pt x="1293135" y="918544"/>
                  </a:lnTo>
                  <a:lnTo>
                    <a:pt x="1260857" y="930837"/>
                  </a:lnTo>
                  <a:lnTo>
                    <a:pt x="1228432" y="943150"/>
                  </a:lnTo>
                  <a:lnTo>
                    <a:pt x="1195884" y="955495"/>
                  </a:lnTo>
                  <a:lnTo>
                    <a:pt x="1163237" y="967887"/>
                  </a:lnTo>
                  <a:lnTo>
                    <a:pt x="1130517" y="980340"/>
                  </a:lnTo>
                  <a:lnTo>
                    <a:pt x="1097747" y="992865"/>
                  </a:lnTo>
                  <a:lnTo>
                    <a:pt x="1064953" y="1005478"/>
                  </a:lnTo>
                  <a:lnTo>
                    <a:pt x="1032157" y="1018191"/>
                  </a:lnTo>
                  <a:lnTo>
                    <a:pt x="999386" y="1031019"/>
                  </a:lnTo>
                  <a:lnTo>
                    <a:pt x="966662" y="1043974"/>
                  </a:lnTo>
                  <a:lnTo>
                    <a:pt x="934011" y="1057071"/>
                  </a:lnTo>
                  <a:lnTo>
                    <a:pt x="901457" y="1070322"/>
                  </a:lnTo>
                  <a:lnTo>
                    <a:pt x="869025" y="1083742"/>
                  </a:lnTo>
                  <a:lnTo>
                    <a:pt x="836738" y="1097344"/>
                  </a:lnTo>
                  <a:lnTo>
                    <a:pt x="804621" y="1111141"/>
                  </a:lnTo>
                  <a:lnTo>
                    <a:pt x="772699" y="1125147"/>
                  </a:lnTo>
                  <a:lnTo>
                    <a:pt x="740996" y="1139376"/>
                  </a:lnTo>
                  <a:lnTo>
                    <a:pt x="709537" y="1153841"/>
                  </a:lnTo>
                  <a:lnTo>
                    <a:pt x="678345" y="1168555"/>
                  </a:lnTo>
                  <a:lnTo>
                    <a:pt x="647446" y="1183533"/>
                  </a:lnTo>
                  <a:lnTo>
                    <a:pt x="616863" y="1198787"/>
                  </a:lnTo>
                  <a:lnTo>
                    <a:pt x="586621" y="1214332"/>
                  </a:lnTo>
                  <a:lnTo>
                    <a:pt x="556744" y="1230181"/>
                  </a:lnTo>
                  <a:lnTo>
                    <a:pt x="527258" y="1246347"/>
                  </a:lnTo>
                  <a:lnTo>
                    <a:pt x="498186" y="1262843"/>
                  </a:lnTo>
                  <a:lnTo>
                    <a:pt x="469552" y="1279685"/>
                  </a:lnTo>
                  <a:lnTo>
                    <a:pt x="441382" y="1296884"/>
                  </a:lnTo>
                  <a:lnTo>
                    <a:pt x="413699" y="1314455"/>
                  </a:lnTo>
                  <a:lnTo>
                    <a:pt x="386527" y="1332411"/>
                  </a:lnTo>
                  <a:lnTo>
                    <a:pt x="359893" y="1350765"/>
                  </a:lnTo>
                  <a:lnTo>
                    <a:pt x="333818" y="1369532"/>
                  </a:lnTo>
                  <a:lnTo>
                    <a:pt x="308330" y="1388724"/>
                  </a:lnTo>
                  <a:lnTo>
                    <a:pt x="283450" y="1408356"/>
                  </a:lnTo>
                  <a:lnTo>
                    <a:pt x="259205" y="1428440"/>
                  </a:lnTo>
                  <a:lnTo>
                    <a:pt x="235617" y="1448991"/>
                  </a:lnTo>
                  <a:lnTo>
                    <a:pt x="212713" y="1470022"/>
                  </a:lnTo>
                  <a:lnTo>
                    <a:pt x="190516" y="1491546"/>
                  </a:lnTo>
                  <a:lnTo>
                    <a:pt x="169050" y="1513577"/>
                  </a:lnTo>
                  <a:lnTo>
                    <a:pt x="148340" y="1536129"/>
                  </a:lnTo>
                  <a:lnTo>
                    <a:pt x="128411" y="1559215"/>
                  </a:lnTo>
                  <a:lnTo>
                    <a:pt x="109287" y="1582848"/>
                  </a:lnTo>
                  <a:lnTo>
                    <a:pt x="90991" y="1607043"/>
                  </a:lnTo>
                  <a:lnTo>
                    <a:pt x="73550" y="1631812"/>
                  </a:lnTo>
                  <a:lnTo>
                    <a:pt x="56986" y="1657170"/>
                  </a:lnTo>
                  <a:lnTo>
                    <a:pt x="41325" y="1683129"/>
                  </a:lnTo>
                  <a:lnTo>
                    <a:pt x="26590" y="1709704"/>
                  </a:lnTo>
                  <a:lnTo>
                    <a:pt x="12807" y="1736907"/>
                  </a:lnTo>
                  <a:lnTo>
                    <a:pt x="0" y="1764754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812715" y="7285604"/>
              <a:ext cx="2319990" cy="1708373"/>
            </a:xfrm>
            <a:custGeom>
              <a:avLst/>
              <a:pathLst>
                <a:path w="2319990" h="1708373">
                  <a:moveTo>
                    <a:pt x="2295831" y="0"/>
                  </a:moveTo>
                  <a:lnTo>
                    <a:pt x="2303391" y="29251"/>
                  </a:lnTo>
                  <a:lnTo>
                    <a:pt x="2309505" y="57806"/>
                  </a:lnTo>
                  <a:lnTo>
                    <a:pt x="2314196" y="85678"/>
                  </a:lnTo>
                  <a:lnTo>
                    <a:pt x="2317490" y="112881"/>
                  </a:lnTo>
                  <a:lnTo>
                    <a:pt x="2319413" y="139430"/>
                  </a:lnTo>
                  <a:lnTo>
                    <a:pt x="2319990" y="165337"/>
                  </a:lnTo>
                  <a:lnTo>
                    <a:pt x="2319245" y="190618"/>
                  </a:lnTo>
                  <a:lnTo>
                    <a:pt x="2317206" y="215285"/>
                  </a:lnTo>
                  <a:lnTo>
                    <a:pt x="2313896" y="239354"/>
                  </a:lnTo>
                  <a:lnTo>
                    <a:pt x="2309342" y="262837"/>
                  </a:lnTo>
                  <a:lnTo>
                    <a:pt x="2303568" y="285750"/>
                  </a:lnTo>
                  <a:lnTo>
                    <a:pt x="2296600" y="308105"/>
                  </a:lnTo>
                  <a:lnTo>
                    <a:pt x="2288464" y="329918"/>
                  </a:lnTo>
                  <a:lnTo>
                    <a:pt x="2279185" y="351201"/>
                  </a:lnTo>
                  <a:lnTo>
                    <a:pt x="2268787" y="371969"/>
                  </a:lnTo>
                  <a:lnTo>
                    <a:pt x="2257297" y="392236"/>
                  </a:lnTo>
                  <a:lnTo>
                    <a:pt x="2244740" y="412016"/>
                  </a:lnTo>
                  <a:lnTo>
                    <a:pt x="2231141" y="431323"/>
                  </a:lnTo>
                  <a:lnTo>
                    <a:pt x="2216526" y="450171"/>
                  </a:lnTo>
                  <a:lnTo>
                    <a:pt x="2200919" y="468574"/>
                  </a:lnTo>
                  <a:lnTo>
                    <a:pt x="2184347" y="486545"/>
                  </a:lnTo>
                  <a:lnTo>
                    <a:pt x="2166835" y="504099"/>
                  </a:lnTo>
                  <a:lnTo>
                    <a:pt x="2148407" y="521250"/>
                  </a:lnTo>
                  <a:lnTo>
                    <a:pt x="2129090" y="538011"/>
                  </a:lnTo>
                  <a:lnTo>
                    <a:pt x="2108909" y="554398"/>
                  </a:lnTo>
                  <a:lnTo>
                    <a:pt x="2087888" y="570423"/>
                  </a:lnTo>
                  <a:lnTo>
                    <a:pt x="2066054" y="586100"/>
                  </a:lnTo>
                  <a:lnTo>
                    <a:pt x="2043432" y="601444"/>
                  </a:lnTo>
                  <a:lnTo>
                    <a:pt x="2020047" y="616469"/>
                  </a:lnTo>
                  <a:lnTo>
                    <a:pt x="1995925" y="631189"/>
                  </a:lnTo>
                  <a:lnTo>
                    <a:pt x="1971090" y="645617"/>
                  </a:lnTo>
                  <a:lnTo>
                    <a:pt x="1945569" y="659768"/>
                  </a:lnTo>
                  <a:lnTo>
                    <a:pt x="1919386" y="673655"/>
                  </a:lnTo>
                  <a:lnTo>
                    <a:pt x="1892568" y="687293"/>
                  </a:lnTo>
                  <a:lnTo>
                    <a:pt x="1865138" y="700695"/>
                  </a:lnTo>
                  <a:lnTo>
                    <a:pt x="1837123" y="713876"/>
                  </a:lnTo>
                  <a:lnTo>
                    <a:pt x="1808549" y="726849"/>
                  </a:lnTo>
                  <a:lnTo>
                    <a:pt x="1779440" y="739629"/>
                  </a:lnTo>
                  <a:lnTo>
                    <a:pt x="1749821" y="752229"/>
                  </a:lnTo>
                  <a:lnTo>
                    <a:pt x="1719719" y="764664"/>
                  </a:lnTo>
                  <a:lnTo>
                    <a:pt x="1689158" y="776946"/>
                  </a:lnTo>
                  <a:lnTo>
                    <a:pt x="1658164" y="789092"/>
                  </a:lnTo>
                  <a:lnTo>
                    <a:pt x="1626762" y="801114"/>
                  </a:lnTo>
                  <a:lnTo>
                    <a:pt x="1594978" y="813026"/>
                  </a:lnTo>
                  <a:lnTo>
                    <a:pt x="1562837" y="824842"/>
                  </a:lnTo>
                  <a:lnTo>
                    <a:pt x="1530364" y="836577"/>
                  </a:lnTo>
                  <a:lnTo>
                    <a:pt x="1497585" y="848244"/>
                  </a:lnTo>
                  <a:lnTo>
                    <a:pt x="1464525" y="859857"/>
                  </a:lnTo>
                  <a:lnTo>
                    <a:pt x="1431209" y="871430"/>
                  </a:lnTo>
                  <a:lnTo>
                    <a:pt x="1397663" y="882978"/>
                  </a:lnTo>
                  <a:lnTo>
                    <a:pt x="1363912" y="894514"/>
                  </a:lnTo>
                  <a:lnTo>
                    <a:pt x="1329982" y="906052"/>
                  </a:lnTo>
                  <a:lnTo>
                    <a:pt x="1295897" y="917606"/>
                  </a:lnTo>
                  <a:lnTo>
                    <a:pt x="1261684" y="929190"/>
                  </a:lnTo>
                  <a:lnTo>
                    <a:pt x="1227367" y="940819"/>
                  </a:lnTo>
                  <a:lnTo>
                    <a:pt x="1192972" y="952505"/>
                  </a:lnTo>
                  <a:lnTo>
                    <a:pt x="1158524" y="964264"/>
                  </a:lnTo>
                  <a:lnTo>
                    <a:pt x="1124049" y="976109"/>
                  </a:lnTo>
                  <a:lnTo>
                    <a:pt x="1089572" y="988053"/>
                  </a:lnTo>
                  <a:lnTo>
                    <a:pt x="1055118" y="1000112"/>
                  </a:lnTo>
                  <a:lnTo>
                    <a:pt x="1020713" y="1012299"/>
                  </a:lnTo>
                  <a:lnTo>
                    <a:pt x="986383" y="1024628"/>
                  </a:lnTo>
                  <a:lnTo>
                    <a:pt x="952151" y="1037112"/>
                  </a:lnTo>
                  <a:lnTo>
                    <a:pt x="918045" y="1049767"/>
                  </a:lnTo>
                  <a:lnTo>
                    <a:pt x="884088" y="1062606"/>
                  </a:lnTo>
                  <a:lnTo>
                    <a:pt x="850307" y="1075642"/>
                  </a:lnTo>
                  <a:lnTo>
                    <a:pt x="816727" y="1088891"/>
                  </a:lnTo>
                  <a:lnTo>
                    <a:pt x="783374" y="1102365"/>
                  </a:lnTo>
                  <a:lnTo>
                    <a:pt x="750271" y="1116079"/>
                  </a:lnTo>
                  <a:lnTo>
                    <a:pt x="717446" y="1130047"/>
                  </a:lnTo>
                  <a:lnTo>
                    <a:pt x="684923" y="1144283"/>
                  </a:lnTo>
                  <a:lnTo>
                    <a:pt x="652728" y="1158800"/>
                  </a:lnTo>
                  <a:lnTo>
                    <a:pt x="620886" y="1173613"/>
                  </a:lnTo>
                  <a:lnTo>
                    <a:pt x="589423" y="1188736"/>
                  </a:lnTo>
                  <a:lnTo>
                    <a:pt x="558363" y="1204183"/>
                  </a:lnTo>
                  <a:lnTo>
                    <a:pt x="527732" y="1219968"/>
                  </a:lnTo>
                  <a:lnTo>
                    <a:pt x="497556" y="1236104"/>
                  </a:lnTo>
                  <a:lnTo>
                    <a:pt x="467859" y="1252606"/>
                  </a:lnTo>
                  <a:lnTo>
                    <a:pt x="438668" y="1269487"/>
                  </a:lnTo>
                  <a:lnTo>
                    <a:pt x="410008" y="1286762"/>
                  </a:lnTo>
                  <a:lnTo>
                    <a:pt x="381903" y="1304445"/>
                  </a:lnTo>
                  <a:lnTo>
                    <a:pt x="354380" y="1322549"/>
                  </a:lnTo>
                  <a:lnTo>
                    <a:pt x="327463" y="1341089"/>
                  </a:lnTo>
                  <a:lnTo>
                    <a:pt x="301179" y="1360079"/>
                  </a:lnTo>
                  <a:lnTo>
                    <a:pt x="275551" y="1379532"/>
                  </a:lnTo>
                  <a:lnTo>
                    <a:pt x="250607" y="1399462"/>
                  </a:lnTo>
                  <a:lnTo>
                    <a:pt x="226371" y="1419884"/>
                  </a:lnTo>
                  <a:lnTo>
                    <a:pt x="202868" y="1440812"/>
                  </a:lnTo>
                  <a:lnTo>
                    <a:pt x="180124" y="1462259"/>
                  </a:lnTo>
                  <a:lnTo>
                    <a:pt x="158164" y="1484239"/>
                  </a:lnTo>
                  <a:lnTo>
                    <a:pt x="137014" y="1506767"/>
                  </a:lnTo>
                  <a:lnTo>
                    <a:pt x="116699" y="1529856"/>
                  </a:lnTo>
                  <a:lnTo>
                    <a:pt x="97244" y="1553520"/>
                  </a:lnTo>
                  <a:lnTo>
                    <a:pt x="78674" y="1577774"/>
                  </a:lnTo>
                  <a:lnTo>
                    <a:pt x="61016" y="1602631"/>
                  </a:lnTo>
                  <a:lnTo>
                    <a:pt x="44294" y="1628106"/>
                  </a:lnTo>
                  <a:lnTo>
                    <a:pt x="28533" y="1654212"/>
                  </a:lnTo>
                  <a:lnTo>
                    <a:pt x="13760" y="1680963"/>
                  </a:lnTo>
                  <a:lnTo>
                    <a:pt x="0" y="1708373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691316" y="7285604"/>
              <a:ext cx="2440419" cy="1647903"/>
            </a:xfrm>
            <a:custGeom>
              <a:avLst/>
              <a:pathLst>
                <a:path w="2440419" h="1647903">
                  <a:moveTo>
                    <a:pt x="2417230" y="0"/>
                  </a:moveTo>
                  <a:lnTo>
                    <a:pt x="2424763" y="29237"/>
                  </a:lnTo>
                  <a:lnTo>
                    <a:pt x="2430794" y="57751"/>
                  </a:lnTo>
                  <a:lnTo>
                    <a:pt x="2435348" y="85555"/>
                  </a:lnTo>
                  <a:lnTo>
                    <a:pt x="2438453" y="112664"/>
                  </a:lnTo>
                  <a:lnTo>
                    <a:pt x="2440135" y="139092"/>
                  </a:lnTo>
                  <a:lnTo>
                    <a:pt x="2440419" y="164854"/>
                  </a:lnTo>
                  <a:lnTo>
                    <a:pt x="2439332" y="189964"/>
                  </a:lnTo>
                  <a:lnTo>
                    <a:pt x="2436901" y="214437"/>
                  </a:lnTo>
                  <a:lnTo>
                    <a:pt x="2433152" y="238286"/>
                  </a:lnTo>
                  <a:lnTo>
                    <a:pt x="2428110" y="261527"/>
                  </a:lnTo>
                  <a:lnTo>
                    <a:pt x="2421803" y="284174"/>
                  </a:lnTo>
                  <a:lnTo>
                    <a:pt x="2414257" y="306241"/>
                  </a:lnTo>
                  <a:lnTo>
                    <a:pt x="2405497" y="327743"/>
                  </a:lnTo>
                  <a:lnTo>
                    <a:pt x="2395550" y="348694"/>
                  </a:lnTo>
                  <a:lnTo>
                    <a:pt x="2384444" y="369109"/>
                  </a:lnTo>
                  <a:lnTo>
                    <a:pt x="2372202" y="389002"/>
                  </a:lnTo>
                  <a:lnTo>
                    <a:pt x="2358853" y="408387"/>
                  </a:lnTo>
                  <a:lnTo>
                    <a:pt x="2344423" y="427280"/>
                  </a:lnTo>
                  <a:lnTo>
                    <a:pt x="2328937" y="445694"/>
                  </a:lnTo>
                  <a:lnTo>
                    <a:pt x="2312422" y="463644"/>
                  </a:lnTo>
                  <a:lnTo>
                    <a:pt x="2294904" y="481144"/>
                  </a:lnTo>
                  <a:lnTo>
                    <a:pt x="2276410" y="498209"/>
                  </a:lnTo>
                  <a:lnTo>
                    <a:pt x="2256966" y="514854"/>
                  </a:lnTo>
                  <a:lnTo>
                    <a:pt x="2236598" y="531092"/>
                  </a:lnTo>
                  <a:lnTo>
                    <a:pt x="2215333" y="546938"/>
                  </a:lnTo>
                  <a:lnTo>
                    <a:pt x="2193196" y="562407"/>
                  </a:lnTo>
                  <a:lnTo>
                    <a:pt x="2170215" y="577513"/>
                  </a:lnTo>
                  <a:lnTo>
                    <a:pt x="2146415" y="592271"/>
                  </a:lnTo>
                  <a:lnTo>
                    <a:pt x="2121822" y="606694"/>
                  </a:lnTo>
                  <a:lnTo>
                    <a:pt x="2096464" y="620798"/>
                  </a:lnTo>
                  <a:lnTo>
                    <a:pt x="2070366" y="634597"/>
                  </a:lnTo>
                  <a:lnTo>
                    <a:pt x="2043554" y="648105"/>
                  </a:lnTo>
                  <a:lnTo>
                    <a:pt x="2016056" y="661337"/>
                  </a:lnTo>
                  <a:lnTo>
                    <a:pt x="1987896" y="674307"/>
                  </a:lnTo>
                  <a:lnTo>
                    <a:pt x="1959103" y="687029"/>
                  </a:lnTo>
                  <a:lnTo>
                    <a:pt x="1929700" y="699519"/>
                  </a:lnTo>
                  <a:lnTo>
                    <a:pt x="1899716" y="711790"/>
                  </a:lnTo>
                  <a:lnTo>
                    <a:pt x="1869177" y="723858"/>
                  </a:lnTo>
                  <a:lnTo>
                    <a:pt x="1838108" y="735735"/>
                  </a:lnTo>
                  <a:lnTo>
                    <a:pt x="1806536" y="747438"/>
                  </a:lnTo>
                  <a:lnTo>
                    <a:pt x="1774488" y="758980"/>
                  </a:lnTo>
                  <a:lnTo>
                    <a:pt x="1741988" y="770375"/>
                  </a:lnTo>
                  <a:lnTo>
                    <a:pt x="1709065" y="781639"/>
                  </a:lnTo>
                  <a:lnTo>
                    <a:pt x="1675744" y="792786"/>
                  </a:lnTo>
                  <a:lnTo>
                    <a:pt x="1642052" y="803829"/>
                  </a:lnTo>
                  <a:lnTo>
                    <a:pt x="1608014" y="814785"/>
                  </a:lnTo>
                  <a:lnTo>
                    <a:pt x="1573658" y="825666"/>
                  </a:lnTo>
                  <a:lnTo>
                    <a:pt x="1539009" y="836488"/>
                  </a:lnTo>
                  <a:lnTo>
                    <a:pt x="1504093" y="847264"/>
                  </a:lnTo>
                  <a:lnTo>
                    <a:pt x="1468938" y="858010"/>
                  </a:lnTo>
                  <a:lnTo>
                    <a:pt x="1433569" y="868740"/>
                  </a:lnTo>
                  <a:lnTo>
                    <a:pt x="1398012" y="879468"/>
                  </a:lnTo>
                  <a:lnTo>
                    <a:pt x="1362294" y="890209"/>
                  </a:lnTo>
                  <a:lnTo>
                    <a:pt x="1326442" y="900977"/>
                  </a:lnTo>
                  <a:lnTo>
                    <a:pt x="1290481" y="911786"/>
                  </a:lnTo>
                  <a:lnTo>
                    <a:pt x="1254438" y="922652"/>
                  </a:lnTo>
                  <a:lnTo>
                    <a:pt x="1218339" y="933588"/>
                  </a:lnTo>
                  <a:lnTo>
                    <a:pt x="1182210" y="944609"/>
                  </a:lnTo>
                  <a:lnTo>
                    <a:pt x="1146078" y="955729"/>
                  </a:lnTo>
                  <a:lnTo>
                    <a:pt x="1109969" y="966963"/>
                  </a:lnTo>
                  <a:lnTo>
                    <a:pt x="1073909" y="978326"/>
                  </a:lnTo>
                  <a:lnTo>
                    <a:pt x="1037925" y="989831"/>
                  </a:lnTo>
                  <a:lnTo>
                    <a:pt x="1002042" y="1001493"/>
                  </a:lnTo>
                  <a:lnTo>
                    <a:pt x="966288" y="1013327"/>
                  </a:lnTo>
                  <a:lnTo>
                    <a:pt x="930689" y="1025348"/>
                  </a:lnTo>
                  <a:lnTo>
                    <a:pt x="895270" y="1037568"/>
                  </a:lnTo>
                  <a:lnTo>
                    <a:pt x="860058" y="1050004"/>
                  </a:lnTo>
                  <a:lnTo>
                    <a:pt x="825080" y="1062669"/>
                  </a:lnTo>
                  <a:lnTo>
                    <a:pt x="790361" y="1075578"/>
                  </a:lnTo>
                  <a:lnTo>
                    <a:pt x="755928" y="1088745"/>
                  </a:lnTo>
                  <a:lnTo>
                    <a:pt x="721808" y="1102185"/>
                  </a:lnTo>
                  <a:lnTo>
                    <a:pt x="688026" y="1115912"/>
                  </a:lnTo>
                  <a:lnTo>
                    <a:pt x="654609" y="1129941"/>
                  </a:lnTo>
                  <a:lnTo>
                    <a:pt x="621583" y="1144286"/>
                  </a:lnTo>
                  <a:lnTo>
                    <a:pt x="588975" y="1158961"/>
                  </a:lnTo>
                  <a:lnTo>
                    <a:pt x="556811" y="1173982"/>
                  </a:lnTo>
                  <a:lnTo>
                    <a:pt x="525116" y="1189362"/>
                  </a:lnTo>
                  <a:lnTo>
                    <a:pt x="493918" y="1205115"/>
                  </a:lnTo>
                  <a:lnTo>
                    <a:pt x="463243" y="1221258"/>
                  </a:lnTo>
                  <a:lnTo>
                    <a:pt x="433116" y="1237802"/>
                  </a:lnTo>
                  <a:lnTo>
                    <a:pt x="403565" y="1254765"/>
                  </a:lnTo>
                  <a:lnTo>
                    <a:pt x="374616" y="1272159"/>
                  </a:lnTo>
                  <a:lnTo>
                    <a:pt x="346294" y="1289999"/>
                  </a:lnTo>
                  <a:lnTo>
                    <a:pt x="318627" y="1308299"/>
                  </a:lnTo>
                  <a:lnTo>
                    <a:pt x="291640" y="1327075"/>
                  </a:lnTo>
                  <a:lnTo>
                    <a:pt x="265359" y="1346340"/>
                  </a:lnTo>
                  <a:lnTo>
                    <a:pt x="239812" y="1366109"/>
                  </a:lnTo>
                  <a:lnTo>
                    <a:pt x="215024" y="1386396"/>
                  </a:lnTo>
                  <a:lnTo>
                    <a:pt x="191022" y="1407217"/>
                  </a:lnTo>
                  <a:lnTo>
                    <a:pt x="167832" y="1428584"/>
                  </a:lnTo>
                  <a:lnTo>
                    <a:pt x="145480" y="1450513"/>
                  </a:lnTo>
                  <a:lnTo>
                    <a:pt x="123993" y="1473019"/>
                  </a:lnTo>
                  <a:lnTo>
                    <a:pt x="103397" y="1496115"/>
                  </a:lnTo>
                  <a:lnTo>
                    <a:pt x="83718" y="1519816"/>
                  </a:lnTo>
                  <a:lnTo>
                    <a:pt x="64982" y="1544136"/>
                  </a:lnTo>
                  <a:lnTo>
                    <a:pt x="47216" y="1569091"/>
                  </a:lnTo>
                  <a:lnTo>
                    <a:pt x="30446" y="1594694"/>
                  </a:lnTo>
                  <a:lnTo>
                    <a:pt x="14698" y="1620960"/>
                  </a:lnTo>
                  <a:lnTo>
                    <a:pt x="0" y="1647903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572006" y="7285604"/>
              <a:ext cx="2558780" cy="1583409"/>
            </a:xfrm>
            <a:custGeom>
              <a:avLst/>
              <a:pathLst>
                <a:path w="2558780" h="1583409">
                  <a:moveTo>
                    <a:pt x="2536540" y="0"/>
                  </a:moveTo>
                  <a:lnTo>
                    <a:pt x="2544046" y="29223"/>
                  </a:lnTo>
                  <a:lnTo>
                    <a:pt x="2549996" y="57693"/>
                  </a:lnTo>
                  <a:lnTo>
                    <a:pt x="2554417" y="85424"/>
                  </a:lnTo>
                  <a:lnTo>
                    <a:pt x="2557336" y="112433"/>
                  </a:lnTo>
                  <a:lnTo>
                    <a:pt x="2558780" y="138733"/>
                  </a:lnTo>
                  <a:lnTo>
                    <a:pt x="2558777" y="164339"/>
                  </a:lnTo>
                  <a:lnTo>
                    <a:pt x="2557354" y="189267"/>
                  </a:lnTo>
                  <a:lnTo>
                    <a:pt x="2554538" y="213532"/>
                  </a:lnTo>
                  <a:lnTo>
                    <a:pt x="2550356" y="237147"/>
                  </a:lnTo>
                  <a:lnTo>
                    <a:pt x="2544836" y="260129"/>
                  </a:lnTo>
                  <a:lnTo>
                    <a:pt x="2538004" y="282493"/>
                  </a:lnTo>
                  <a:lnTo>
                    <a:pt x="2529889" y="304252"/>
                  </a:lnTo>
                  <a:lnTo>
                    <a:pt x="2520516" y="325423"/>
                  </a:lnTo>
                  <a:lnTo>
                    <a:pt x="2509914" y="346020"/>
                  </a:lnTo>
                  <a:lnTo>
                    <a:pt x="2498110" y="366058"/>
                  </a:lnTo>
                  <a:lnTo>
                    <a:pt x="2485131" y="385552"/>
                  </a:lnTo>
                  <a:lnTo>
                    <a:pt x="2471003" y="404517"/>
                  </a:lnTo>
                  <a:lnTo>
                    <a:pt x="2455755" y="422967"/>
                  </a:lnTo>
                  <a:lnTo>
                    <a:pt x="2439414" y="440919"/>
                  </a:lnTo>
                  <a:lnTo>
                    <a:pt x="2422006" y="458386"/>
                  </a:lnTo>
                  <a:lnTo>
                    <a:pt x="2403559" y="475384"/>
                  </a:lnTo>
                  <a:lnTo>
                    <a:pt x="2384101" y="491928"/>
                  </a:lnTo>
                  <a:lnTo>
                    <a:pt x="2363658" y="508033"/>
                  </a:lnTo>
                  <a:lnTo>
                    <a:pt x="2342257" y="523713"/>
                  </a:lnTo>
                  <a:lnTo>
                    <a:pt x="2319926" y="538983"/>
                  </a:lnTo>
                  <a:lnTo>
                    <a:pt x="2296693" y="553859"/>
                  </a:lnTo>
                  <a:lnTo>
                    <a:pt x="2272584" y="568355"/>
                  </a:lnTo>
                  <a:lnTo>
                    <a:pt x="2247626" y="582487"/>
                  </a:lnTo>
                  <a:lnTo>
                    <a:pt x="2221847" y="596269"/>
                  </a:lnTo>
                  <a:lnTo>
                    <a:pt x="2195274" y="609716"/>
                  </a:lnTo>
                  <a:lnTo>
                    <a:pt x="2167934" y="622844"/>
                  </a:lnTo>
                  <a:lnTo>
                    <a:pt x="2139854" y="635667"/>
                  </a:lnTo>
                  <a:lnTo>
                    <a:pt x="2111062" y="648199"/>
                  </a:lnTo>
                  <a:lnTo>
                    <a:pt x="2081585" y="660457"/>
                  </a:lnTo>
                  <a:lnTo>
                    <a:pt x="2051451" y="672455"/>
                  </a:lnTo>
                  <a:lnTo>
                    <a:pt x="2020685" y="684207"/>
                  </a:lnTo>
                  <a:lnTo>
                    <a:pt x="1989316" y="695730"/>
                  </a:lnTo>
                  <a:lnTo>
                    <a:pt x="1957370" y="707037"/>
                  </a:lnTo>
                  <a:lnTo>
                    <a:pt x="1924876" y="718144"/>
                  </a:lnTo>
                  <a:lnTo>
                    <a:pt x="1891860" y="729066"/>
                  </a:lnTo>
                  <a:lnTo>
                    <a:pt x="1858349" y="739818"/>
                  </a:lnTo>
                  <a:lnTo>
                    <a:pt x="1824371" y="750414"/>
                  </a:lnTo>
                  <a:lnTo>
                    <a:pt x="1789952" y="760869"/>
                  </a:lnTo>
                  <a:lnTo>
                    <a:pt x="1755121" y="771199"/>
                  </a:lnTo>
                  <a:lnTo>
                    <a:pt x="1719904" y="781419"/>
                  </a:lnTo>
                  <a:lnTo>
                    <a:pt x="1684329" y="791543"/>
                  </a:lnTo>
                  <a:lnTo>
                    <a:pt x="1648422" y="801586"/>
                  </a:lnTo>
                  <a:lnTo>
                    <a:pt x="1612211" y="811564"/>
                  </a:lnTo>
                  <a:lnTo>
                    <a:pt x="1575724" y="821491"/>
                  </a:lnTo>
                  <a:lnTo>
                    <a:pt x="1538987" y="831382"/>
                  </a:lnTo>
                  <a:lnTo>
                    <a:pt x="1502027" y="841252"/>
                  </a:lnTo>
                  <a:lnTo>
                    <a:pt x="1464872" y="851116"/>
                  </a:lnTo>
                  <a:lnTo>
                    <a:pt x="1427550" y="860989"/>
                  </a:lnTo>
                  <a:lnTo>
                    <a:pt x="1390086" y="870886"/>
                  </a:lnTo>
                  <a:lnTo>
                    <a:pt x="1352509" y="880822"/>
                  </a:lnTo>
                  <a:lnTo>
                    <a:pt x="1314846" y="890812"/>
                  </a:lnTo>
                  <a:lnTo>
                    <a:pt x="1277124" y="900871"/>
                  </a:lnTo>
                  <a:lnTo>
                    <a:pt x="1239370" y="911013"/>
                  </a:lnTo>
                  <a:lnTo>
                    <a:pt x="1201611" y="921254"/>
                  </a:lnTo>
                  <a:lnTo>
                    <a:pt x="1163875" y="931609"/>
                  </a:lnTo>
                  <a:lnTo>
                    <a:pt x="1126189" y="942093"/>
                  </a:lnTo>
                  <a:lnTo>
                    <a:pt x="1088580" y="952719"/>
                  </a:lnTo>
                  <a:lnTo>
                    <a:pt x="1051075" y="963505"/>
                  </a:lnTo>
                  <a:lnTo>
                    <a:pt x="1013702" y="974464"/>
                  </a:lnTo>
                  <a:lnTo>
                    <a:pt x="976488" y="985611"/>
                  </a:lnTo>
                  <a:lnTo>
                    <a:pt x="939459" y="996961"/>
                  </a:lnTo>
                  <a:lnTo>
                    <a:pt x="902644" y="1008530"/>
                  </a:lnTo>
                  <a:lnTo>
                    <a:pt x="866069" y="1020332"/>
                  </a:lnTo>
                  <a:lnTo>
                    <a:pt x="829761" y="1032382"/>
                  </a:lnTo>
                  <a:lnTo>
                    <a:pt x="793749" y="1044695"/>
                  </a:lnTo>
                  <a:lnTo>
                    <a:pt x="758058" y="1057286"/>
                  </a:lnTo>
                  <a:lnTo>
                    <a:pt x="722717" y="1070171"/>
                  </a:lnTo>
                  <a:lnTo>
                    <a:pt x="687752" y="1083363"/>
                  </a:lnTo>
                  <a:lnTo>
                    <a:pt x="653191" y="1096878"/>
                  </a:lnTo>
                  <a:lnTo>
                    <a:pt x="619061" y="1110731"/>
                  </a:lnTo>
                  <a:lnTo>
                    <a:pt x="585389" y="1124936"/>
                  </a:lnTo>
                  <a:lnTo>
                    <a:pt x="552202" y="1139510"/>
                  </a:lnTo>
                  <a:lnTo>
                    <a:pt x="519529" y="1154466"/>
                  </a:lnTo>
                  <a:lnTo>
                    <a:pt x="487394" y="1169819"/>
                  </a:lnTo>
                  <a:lnTo>
                    <a:pt x="455827" y="1185586"/>
                  </a:lnTo>
                  <a:lnTo>
                    <a:pt x="424855" y="1201779"/>
                  </a:lnTo>
                  <a:lnTo>
                    <a:pt x="394503" y="1218415"/>
                  </a:lnTo>
                  <a:lnTo>
                    <a:pt x="364801" y="1235509"/>
                  </a:lnTo>
                  <a:lnTo>
                    <a:pt x="335774" y="1253075"/>
                  </a:lnTo>
                  <a:lnTo>
                    <a:pt x="307451" y="1271128"/>
                  </a:lnTo>
                  <a:lnTo>
                    <a:pt x="279858" y="1289684"/>
                  </a:lnTo>
                  <a:lnTo>
                    <a:pt x="253023" y="1308756"/>
                  </a:lnTo>
                  <a:lnTo>
                    <a:pt x="226972" y="1328361"/>
                  </a:lnTo>
                  <a:lnTo>
                    <a:pt x="201733" y="1348513"/>
                  </a:lnTo>
                  <a:lnTo>
                    <a:pt x="177334" y="1369227"/>
                  </a:lnTo>
                  <a:lnTo>
                    <a:pt x="153801" y="1390518"/>
                  </a:lnTo>
                  <a:lnTo>
                    <a:pt x="131162" y="1412401"/>
                  </a:lnTo>
                  <a:lnTo>
                    <a:pt x="109444" y="1434890"/>
                  </a:lnTo>
                  <a:lnTo>
                    <a:pt x="88674" y="1458002"/>
                  </a:lnTo>
                  <a:lnTo>
                    <a:pt x="68880" y="1481750"/>
                  </a:lnTo>
                  <a:lnTo>
                    <a:pt x="50088" y="1506150"/>
                  </a:lnTo>
                  <a:lnTo>
                    <a:pt x="32325" y="1531216"/>
                  </a:lnTo>
                  <a:lnTo>
                    <a:pt x="15620" y="1556965"/>
                  </a:lnTo>
                  <a:lnTo>
                    <a:pt x="0" y="1583409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232800" y="5846307"/>
              <a:ext cx="365603" cy="2954262"/>
            </a:xfrm>
            <a:custGeom>
              <a:avLst/>
              <a:pathLst>
                <a:path w="365603" h="2954262">
                  <a:moveTo>
                    <a:pt x="365603" y="0"/>
                  </a:moveTo>
                  <a:lnTo>
                    <a:pt x="336577" y="8276"/>
                  </a:lnTo>
                  <a:lnTo>
                    <a:pt x="308961" y="17498"/>
                  </a:lnTo>
                  <a:lnTo>
                    <a:pt x="282729" y="27653"/>
                  </a:lnTo>
                  <a:lnTo>
                    <a:pt x="257855" y="38722"/>
                  </a:lnTo>
                  <a:lnTo>
                    <a:pt x="234312" y="50692"/>
                  </a:lnTo>
                  <a:lnTo>
                    <a:pt x="212074" y="63546"/>
                  </a:lnTo>
                  <a:lnTo>
                    <a:pt x="191115" y="77269"/>
                  </a:lnTo>
                  <a:lnTo>
                    <a:pt x="171408" y="91844"/>
                  </a:lnTo>
                  <a:lnTo>
                    <a:pt x="152928" y="107256"/>
                  </a:lnTo>
                  <a:lnTo>
                    <a:pt x="135648" y="123491"/>
                  </a:lnTo>
                  <a:lnTo>
                    <a:pt x="119543" y="140531"/>
                  </a:lnTo>
                  <a:lnTo>
                    <a:pt x="104585" y="158361"/>
                  </a:lnTo>
                  <a:lnTo>
                    <a:pt x="90749" y="176965"/>
                  </a:lnTo>
                  <a:lnTo>
                    <a:pt x="78009" y="196329"/>
                  </a:lnTo>
                  <a:lnTo>
                    <a:pt x="66338" y="216435"/>
                  </a:lnTo>
                  <a:lnTo>
                    <a:pt x="55710" y="237269"/>
                  </a:lnTo>
                  <a:lnTo>
                    <a:pt x="46099" y="258815"/>
                  </a:lnTo>
                  <a:lnTo>
                    <a:pt x="37478" y="281057"/>
                  </a:lnTo>
                  <a:lnTo>
                    <a:pt x="29822" y="303980"/>
                  </a:lnTo>
                  <a:lnTo>
                    <a:pt x="23105" y="327567"/>
                  </a:lnTo>
                  <a:lnTo>
                    <a:pt x="17299" y="351803"/>
                  </a:lnTo>
                  <a:lnTo>
                    <a:pt x="12380" y="376673"/>
                  </a:lnTo>
                  <a:lnTo>
                    <a:pt x="8320" y="402161"/>
                  </a:lnTo>
                  <a:lnTo>
                    <a:pt x="5094" y="428250"/>
                  </a:lnTo>
                  <a:lnTo>
                    <a:pt x="2675" y="454926"/>
                  </a:lnTo>
                  <a:lnTo>
                    <a:pt x="1037" y="482173"/>
                  </a:lnTo>
                  <a:lnTo>
                    <a:pt x="154" y="509975"/>
                  </a:lnTo>
                  <a:lnTo>
                    <a:pt x="0" y="538316"/>
                  </a:lnTo>
                  <a:lnTo>
                    <a:pt x="548" y="567181"/>
                  </a:lnTo>
                  <a:lnTo>
                    <a:pt x="1772" y="596554"/>
                  </a:lnTo>
                  <a:lnTo>
                    <a:pt x="3647" y="626419"/>
                  </a:lnTo>
                  <a:lnTo>
                    <a:pt x="6146" y="656761"/>
                  </a:lnTo>
                  <a:lnTo>
                    <a:pt x="9242" y="687564"/>
                  </a:lnTo>
                  <a:lnTo>
                    <a:pt x="12910" y="718813"/>
                  </a:lnTo>
                  <a:lnTo>
                    <a:pt x="17123" y="750490"/>
                  </a:lnTo>
                  <a:lnTo>
                    <a:pt x="21855" y="782582"/>
                  </a:lnTo>
                  <a:lnTo>
                    <a:pt x="27080" y="815073"/>
                  </a:lnTo>
                  <a:lnTo>
                    <a:pt x="32772" y="847945"/>
                  </a:lnTo>
                  <a:lnTo>
                    <a:pt x="38904" y="881185"/>
                  </a:lnTo>
                  <a:lnTo>
                    <a:pt x="45451" y="914776"/>
                  </a:lnTo>
                  <a:lnTo>
                    <a:pt x="52386" y="948703"/>
                  </a:lnTo>
                  <a:lnTo>
                    <a:pt x="59683" y="982950"/>
                  </a:lnTo>
                  <a:lnTo>
                    <a:pt x="67315" y="1017500"/>
                  </a:lnTo>
                  <a:lnTo>
                    <a:pt x="75257" y="1052340"/>
                  </a:lnTo>
                  <a:lnTo>
                    <a:pt x="83482" y="1087452"/>
                  </a:lnTo>
                  <a:lnTo>
                    <a:pt x="91965" y="1122822"/>
                  </a:lnTo>
                  <a:lnTo>
                    <a:pt x="100678" y="1158433"/>
                  </a:lnTo>
                  <a:lnTo>
                    <a:pt x="109596" y="1194270"/>
                  </a:lnTo>
                  <a:lnTo>
                    <a:pt x="118692" y="1230317"/>
                  </a:lnTo>
                  <a:lnTo>
                    <a:pt x="127941" y="1266559"/>
                  </a:lnTo>
                  <a:lnTo>
                    <a:pt x="137316" y="1302979"/>
                  </a:lnTo>
                  <a:lnTo>
                    <a:pt x="146791" y="1339563"/>
                  </a:lnTo>
                  <a:lnTo>
                    <a:pt x="156340" y="1376294"/>
                  </a:lnTo>
                  <a:lnTo>
                    <a:pt x="165936" y="1413157"/>
                  </a:lnTo>
                  <a:lnTo>
                    <a:pt x="175553" y="1450136"/>
                  </a:lnTo>
                  <a:lnTo>
                    <a:pt x="185166" y="1487216"/>
                  </a:lnTo>
                  <a:lnTo>
                    <a:pt x="194748" y="1524381"/>
                  </a:lnTo>
                  <a:lnTo>
                    <a:pt x="204272" y="1561614"/>
                  </a:lnTo>
                  <a:lnTo>
                    <a:pt x="213712" y="1598901"/>
                  </a:lnTo>
                  <a:lnTo>
                    <a:pt x="223044" y="1636226"/>
                  </a:lnTo>
                  <a:lnTo>
                    <a:pt x="232239" y="1673573"/>
                  </a:lnTo>
                  <a:lnTo>
                    <a:pt x="241272" y="1710926"/>
                  </a:lnTo>
                  <a:lnTo>
                    <a:pt x="250117" y="1748270"/>
                  </a:lnTo>
                  <a:lnTo>
                    <a:pt x="258747" y="1785590"/>
                  </a:lnTo>
                  <a:lnTo>
                    <a:pt x="267137" y="1822868"/>
                  </a:lnTo>
                  <a:lnTo>
                    <a:pt x="275259" y="1860090"/>
                  </a:lnTo>
                  <a:lnTo>
                    <a:pt x="283089" y="1897241"/>
                  </a:lnTo>
                  <a:lnTo>
                    <a:pt x="290600" y="1934303"/>
                  </a:lnTo>
                  <a:lnTo>
                    <a:pt x="297765" y="1971263"/>
                  </a:lnTo>
                  <a:lnTo>
                    <a:pt x="304558" y="2008103"/>
                  </a:lnTo>
                  <a:lnTo>
                    <a:pt x="310953" y="2044809"/>
                  </a:lnTo>
                  <a:lnTo>
                    <a:pt x="316925" y="2081365"/>
                  </a:lnTo>
                  <a:lnTo>
                    <a:pt x="322446" y="2117754"/>
                  </a:lnTo>
                  <a:lnTo>
                    <a:pt x="327490" y="2153962"/>
                  </a:lnTo>
                  <a:lnTo>
                    <a:pt x="332032" y="2189972"/>
                  </a:lnTo>
                  <a:lnTo>
                    <a:pt x="336045" y="2225770"/>
                  </a:lnTo>
                  <a:lnTo>
                    <a:pt x="339503" y="2261338"/>
                  </a:lnTo>
                  <a:lnTo>
                    <a:pt x="342380" y="2296663"/>
                  </a:lnTo>
                  <a:lnTo>
                    <a:pt x="344649" y="2331727"/>
                  </a:lnTo>
                  <a:lnTo>
                    <a:pt x="346285" y="2366515"/>
                  </a:lnTo>
                  <a:lnTo>
                    <a:pt x="347260" y="2401013"/>
                  </a:lnTo>
                  <a:lnTo>
                    <a:pt x="347550" y="2435203"/>
                  </a:lnTo>
                  <a:lnTo>
                    <a:pt x="347127" y="2469070"/>
                  </a:lnTo>
                  <a:lnTo>
                    <a:pt x="345966" y="2502599"/>
                  </a:lnTo>
                  <a:lnTo>
                    <a:pt x="344040" y="2535774"/>
                  </a:lnTo>
                  <a:lnTo>
                    <a:pt x="341324" y="2568579"/>
                  </a:lnTo>
                  <a:lnTo>
                    <a:pt x="337790" y="2600998"/>
                  </a:lnTo>
                  <a:lnTo>
                    <a:pt x="333413" y="2633017"/>
                  </a:lnTo>
                  <a:lnTo>
                    <a:pt x="328166" y="2664618"/>
                  </a:lnTo>
                  <a:lnTo>
                    <a:pt x="322024" y="2695787"/>
                  </a:lnTo>
                  <a:lnTo>
                    <a:pt x="314960" y="2726508"/>
                  </a:lnTo>
                  <a:lnTo>
                    <a:pt x="306948" y="2756765"/>
                  </a:lnTo>
                  <a:lnTo>
                    <a:pt x="297962" y="2786543"/>
                  </a:lnTo>
                  <a:lnTo>
                    <a:pt x="287975" y="2815826"/>
                  </a:lnTo>
                  <a:lnTo>
                    <a:pt x="276961" y="2844597"/>
                  </a:lnTo>
                  <a:lnTo>
                    <a:pt x="264895" y="2872842"/>
                  </a:lnTo>
                  <a:lnTo>
                    <a:pt x="251749" y="2900545"/>
                  </a:lnTo>
                  <a:lnTo>
                    <a:pt x="237499" y="2927690"/>
                  </a:lnTo>
                  <a:lnTo>
                    <a:pt x="222116" y="2954262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214801" y="5846307"/>
              <a:ext cx="383601" cy="2881943"/>
            </a:xfrm>
            <a:custGeom>
              <a:avLst/>
              <a:pathLst>
                <a:path w="383601" h="2881943">
                  <a:moveTo>
                    <a:pt x="383601" y="0"/>
                  </a:moveTo>
                  <a:lnTo>
                    <a:pt x="354550" y="8259"/>
                  </a:lnTo>
                  <a:lnTo>
                    <a:pt x="326856" y="17433"/>
                  </a:lnTo>
                  <a:lnTo>
                    <a:pt x="300495" y="27506"/>
                  </a:lnTo>
                  <a:lnTo>
                    <a:pt x="275442" y="38463"/>
                  </a:lnTo>
                  <a:lnTo>
                    <a:pt x="251670" y="50289"/>
                  </a:lnTo>
                  <a:lnTo>
                    <a:pt x="229156" y="62969"/>
                  </a:lnTo>
                  <a:lnTo>
                    <a:pt x="207873" y="76487"/>
                  </a:lnTo>
                  <a:lnTo>
                    <a:pt x="187797" y="90829"/>
                  </a:lnTo>
                  <a:lnTo>
                    <a:pt x="168901" y="105980"/>
                  </a:lnTo>
                  <a:lnTo>
                    <a:pt x="151161" y="121924"/>
                  </a:lnTo>
                  <a:lnTo>
                    <a:pt x="134551" y="138646"/>
                  </a:lnTo>
                  <a:lnTo>
                    <a:pt x="119046" y="156131"/>
                  </a:lnTo>
                  <a:lnTo>
                    <a:pt x="104621" y="174364"/>
                  </a:lnTo>
                  <a:lnTo>
                    <a:pt x="91251" y="193330"/>
                  </a:lnTo>
                  <a:lnTo>
                    <a:pt x="78909" y="213014"/>
                  </a:lnTo>
                  <a:lnTo>
                    <a:pt x="67571" y="233401"/>
                  </a:lnTo>
                  <a:lnTo>
                    <a:pt x="57211" y="254475"/>
                  </a:lnTo>
                  <a:lnTo>
                    <a:pt x="47805" y="276222"/>
                  </a:lnTo>
                  <a:lnTo>
                    <a:pt x="39326" y="298626"/>
                  </a:lnTo>
                  <a:lnTo>
                    <a:pt x="31750" y="321672"/>
                  </a:lnTo>
                  <a:lnTo>
                    <a:pt x="25051" y="345345"/>
                  </a:lnTo>
                  <a:lnTo>
                    <a:pt x="19204" y="369630"/>
                  </a:lnTo>
                  <a:lnTo>
                    <a:pt x="14183" y="394512"/>
                  </a:lnTo>
                  <a:lnTo>
                    <a:pt x="9964" y="419976"/>
                  </a:lnTo>
                  <a:lnTo>
                    <a:pt x="6520" y="446006"/>
                  </a:lnTo>
                  <a:lnTo>
                    <a:pt x="3828" y="472588"/>
                  </a:lnTo>
                  <a:lnTo>
                    <a:pt x="1860" y="499706"/>
                  </a:lnTo>
                  <a:lnTo>
                    <a:pt x="592" y="527345"/>
                  </a:lnTo>
                  <a:lnTo>
                    <a:pt x="0" y="555491"/>
                  </a:lnTo>
                  <a:lnTo>
                    <a:pt x="56" y="584128"/>
                  </a:lnTo>
                  <a:lnTo>
                    <a:pt x="736" y="613240"/>
                  </a:lnTo>
                  <a:lnTo>
                    <a:pt x="2016" y="642814"/>
                  </a:lnTo>
                  <a:lnTo>
                    <a:pt x="3868" y="672833"/>
                  </a:lnTo>
                  <a:lnTo>
                    <a:pt x="6269" y="703282"/>
                  </a:lnTo>
                  <a:lnTo>
                    <a:pt x="9192" y="734147"/>
                  </a:lnTo>
                  <a:lnTo>
                    <a:pt x="12613" y="765413"/>
                  </a:lnTo>
                  <a:lnTo>
                    <a:pt x="16507" y="797063"/>
                  </a:lnTo>
                  <a:lnTo>
                    <a:pt x="20846" y="829084"/>
                  </a:lnTo>
                  <a:lnTo>
                    <a:pt x="25608" y="861460"/>
                  </a:lnTo>
                  <a:lnTo>
                    <a:pt x="30766" y="894176"/>
                  </a:lnTo>
                  <a:lnTo>
                    <a:pt x="36294" y="927216"/>
                  </a:lnTo>
                  <a:lnTo>
                    <a:pt x="42169" y="960566"/>
                  </a:lnTo>
                  <a:lnTo>
                    <a:pt x="48363" y="994211"/>
                  </a:lnTo>
                  <a:lnTo>
                    <a:pt x="54853" y="1028134"/>
                  </a:lnTo>
                  <a:lnTo>
                    <a:pt x="61612" y="1062323"/>
                  </a:lnTo>
                  <a:lnTo>
                    <a:pt x="68615" y="1096760"/>
                  </a:lnTo>
                  <a:lnTo>
                    <a:pt x="75838" y="1131432"/>
                  </a:lnTo>
                  <a:lnTo>
                    <a:pt x="83254" y="1166322"/>
                  </a:lnTo>
                  <a:lnTo>
                    <a:pt x="90839" y="1201416"/>
                  </a:lnTo>
                  <a:lnTo>
                    <a:pt x="98567" y="1236699"/>
                  </a:lnTo>
                  <a:lnTo>
                    <a:pt x="106412" y="1272156"/>
                  </a:lnTo>
                  <a:lnTo>
                    <a:pt x="114350" y="1307771"/>
                  </a:lnTo>
                  <a:lnTo>
                    <a:pt x="122355" y="1343529"/>
                  </a:lnTo>
                  <a:lnTo>
                    <a:pt x="130402" y="1379416"/>
                  </a:lnTo>
                  <a:lnTo>
                    <a:pt x="138466" y="1415416"/>
                  </a:lnTo>
                  <a:lnTo>
                    <a:pt x="146521" y="1451513"/>
                  </a:lnTo>
                  <a:lnTo>
                    <a:pt x="154541" y="1487694"/>
                  </a:lnTo>
                  <a:lnTo>
                    <a:pt x="162503" y="1523943"/>
                  </a:lnTo>
                  <a:lnTo>
                    <a:pt x="170379" y="1560244"/>
                  </a:lnTo>
                  <a:lnTo>
                    <a:pt x="178146" y="1596582"/>
                  </a:lnTo>
                  <a:lnTo>
                    <a:pt x="185777" y="1632944"/>
                  </a:lnTo>
                  <a:lnTo>
                    <a:pt x="193247" y="1669312"/>
                  </a:lnTo>
                  <a:lnTo>
                    <a:pt x="200532" y="1705673"/>
                  </a:lnTo>
                  <a:lnTo>
                    <a:pt x="207605" y="1742010"/>
                  </a:lnTo>
                  <a:lnTo>
                    <a:pt x="214442" y="1778310"/>
                  </a:lnTo>
                  <a:lnTo>
                    <a:pt x="221017" y="1814557"/>
                  </a:lnTo>
                  <a:lnTo>
                    <a:pt x="227304" y="1850735"/>
                  </a:lnTo>
                  <a:lnTo>
                    <a:pt x="233279" y="1886830"/>
                  </a:lnTo>
                  <a:lnTo>
                    <a:pt x="238916" y="1922826"/>
                  </a:lnTo>
                  <a:lnTo>
                    <a:pt x="244190" y="1958709"/>
                  </a:lnTo>
                  <a:lnTo>
                    <a:pt x="249076" y="1994463"/>
                  </a:lnTo>
                  <a:lnTo>
                    <a:pt x="253547" y="2030073"/>
                  </a:lnTo>
                  <a:lnTo>
                    <a:pt x="257580" y="2065525"/>
                  </a:lnTo>
                  <a:lnTo>
                    <a:pt x="261148" y="2100802"/>
                  </a:lnTo>
                  <a:lnTo>
                    <a:pt x="264227" y="2135890"/>
                  </a:lnTo>
                  <a:lnTo>
                    <a:pt x="266790" y="2170774"/>
                  </a:lnTo>
                  <a:lnTo>
                    <a:pt x="268813" y="2205438"/>
                  </a:lnTo>
                  <a:lnTo>
                    <a:pt x="270271" y="2239868"/>
                  </a:lnTo>
                  <a:lnTo>
                    <a:pt x="271137" y="2274048"/>
                  </a:lnTo>
                  <a:lnTo>
                    <a:pt x="271387" y="2307963"/>
                  </a:lnTo>
                  <a:lnTo>
                    <a:pt x="270996" y="2341598"/>
                  </a:lnTo>
                  <a:lnTo>
                    <a:pt x="269937" y="2374939"/>
                  </a:lnTo>
                  <a:lnTo>
                    <a:pt x="268187" y="2407969"/>
                  </a:lnTo>
                  <a:lnTo>
                    <a:pt x="265719" y="2440674"/>
                  </a:lnTo>
                  <a:lnTo>
                    <a:pt x="262508" y="2473039"/>
                  </a:lnTo>
                  <a:lnTo>
                    <a:pt x="258528" y="2505048"/>
                  </a:lnTo>
                  <a:lnTo>
                    <a:pt x="253756" y="2536687"/>
                  </a:lnTo>
                  <a:lnTo>
                    <a:pt x="248164" y="2567940"/>
                  </a:lnTo>
                  <a:lnTo>
                    <a:pt x="241729" y="2598792"/>
                  </a:lnTo>
                  <a:lnTo>
                    <a:pt x="234424" y="2629228"/>
                  </a:lnTo>
                  <a:lnTo>
                    <a:pt x="226224" y="2659233"/>
                  </a:lnTo>
                  <a:lnTo>
                    <a:pt x="217104" y="2688792"/>
                  </a:lnTo>
                  <a:lnTo>
                    <a:pt x="207039" y="2717890"/>
                  </a:lnTo>
                  <a:lnTo>
                    <a:pt x="196003" y="2746512"/>
                  </a:lnTo>
                  <a:lnTo>
                    <a:pt x="183972" y="2774641"/>
                  </a:lnTo>
                  <a:lnTo>
                    <a:pt x="170919" y="2802265"/>
                  </a:lnTo>
                  <a:lnTo>
                    <a:pt x="156819" y="2829366"/>
                  </a:lnTo>
                  <a:lnTo>
                    <a:pt x="141647" y="2855931"/>
                  </a:lnTo>
                  <a:lnTo>
                    <a:pt x="125378" y="2881943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195081" y="5846307"/>
              <a:ext cx="403322" cy="2805831"/>
            </a:xfrm>
            <a:custGeom>
              <a:avLst/>
              <a:pathLst>
                <a:path w="403322" h="2805831">
                  <a:moveTo>
                    <a:pt x="403322" y="0"/>
                  </a:moveTo>
                  <a:lnTo>
                    <a:pt x="374244" y="8242"/>
                  </a:lnTo>
                  <a:lnTo>
                    <a:pt x="346474" y="17364"/>
                  </a:lnTo>
                  <a:lnTo>
                    <a:pt x="319987" y="27351"/>
                  </a:lnTo>
                  <a:lnTo>
                    <a:pt x="294759" y="38190"/>
                  </a:lnTo>
                  <a:lnTo>
                    <a:pt x="270764" y="49864"/>
                  </a:lnTo>
                  <a:lnTo>
                    <a:pt x="247980" y="62361"/>
                  </a:lnTo>
                  <a:lnTo>
                    <a:pt x="226380" y="75664"/>
                  </a:lnTo>
                  <a:lnTo>
                    <a:pt x="205942" y="89761"/>
                  </a:lnTo>
                  <a:lnTo>
                    <a:pt x="186639" y="104636"/>
                  </a:lnTo>
                  <a:lnTo>
                    <a:pt x="168449" y="120274"/>
                  </a:lnTo>
                  <a:lnTo>
                    <a:pt x="151346" y="136662"/>
                  </a:lnTo>
                  <a:lnTo>
                    <a:pt x="135306" y="153784"/>
                  </a:lnTo>
                  <a:lnTo>
                    <a:pt x="120304" y="171627"/>
                  </a:lnTo>
                  <a:lnTo>
                    <a:pt x="106317" y="190175"/>
                  </a:lnTo>
                  <a:lnTo>
                    <a:pt x="93319" y="209414"/>
                  </a:lnTo>
                  <a:lnTo>
                    <a:pt x="81286" y="229329"/>
                  </a:lnTo>
                  <a:lnTo>
                    <a:pt x="70194" y="249907"/>
                  </a:lnTo>
                  <a:lnTo>
                    <a:pt x="60019" y="271132"/>
                  </a:lnTo>
                  <a:lnTo>
                    <a:pt x="50735" y="292990"/>
                  </a:lnTo>
                  <a:lnTo>
                    <a:pt x="42319" y="315467"/>
                  </a:lnTo>
                  <a:lnTo>
                    <a:pt x="34746" y="338547"/>
                  </a:lnTo>
                  <a:lnTo>
                    <a:pt x="27991" y="362217"/>
                  </a:lnTo>
                  <a:lnTo>
                    <a:pt x="22030" y="386462"/>
                  </a:lnTo>
                  <a:lnTo>
                    <a:pt x="16840" y="411267"/>
                  </a:lnTo>
                  <a:lnTo>
                    <a:pt x="12394" y="436617"/>
                  </a:lnTo>
                  <a:lnTo>
                    <a:pt x="8669" y="462499"/>
                  </a:lnTo>
                  <a:lnTo>
                    <a:pt x="5640" y="488898"/>
                  </a:lnTo>
                  <a:lnTo>
                    <a:pt x="3283" y="515799"/>
                  </a:lnTo>
                  <a:lnTo>
                    <a:pt x="1574" y="543188"/>
                  </a:lnTo>
                  <a:lnTo>
                    <a:pt x="487" y="571049"/>
                  </a:lnTo>
                  <a:lnTo>
                    <a:pt x="0" y="599370"/>
                  </a:lnTo>
                  <a:lnTo>
                    <a:pt x="86" y="628134"/>
                  </a:lnTo>
                  <a:lnTo>
                    <a:pt x="721" y="657328"/>
                  </a:lnTo>
                  <a:lnTo>
                    <a:pt x="1883" y="686938"/>
                  </a:lnTo>
                  <a:lnTo>
                    <a:pt x="3544" y="716947"/>
                  </a:lnTo>
                  <a:lnTo>
                    <a:pt x="5682" y="747343"/>
                  </a:lnTo>
                  <a:lnTo>
                    <a:pt x="8272" y="778110"/>
                  </a:lnTo>
                  <a:lnTo>
                    <a:pt x="11290" y="809234"/>
                  </a:lnTo>
                  <a:lnTo>
                    <a:pt x="14710" y="840700"/>
                  </a:lnTo>
                  <a:lnTo>
                    <a:pt x="18509" y="872494"/>
                  </a:lnTo>
                  <a:lnTo>
                    <a:pt x="22662" y="904602"/>
                  </a:lnTo>
                  <a:lnTo>
                    <a:pt x="27144" y="937008"/>
                  </a:lnTo>
                  <a:lnTo>
                    <a:pt x="31932" y="969699"/>
                  </a:lnTo>
                  <a:lnTo>
                    <a:pt x="37000" y="1002659"/>
                  </a:lnTo>
                  <a:lnTo>
                    <a:pt x="42325" y="1035875"/>
                  </a:lnTo>
                  <a:lnTo>
                    <a:pt x="47882" y="1069331"/>
                  </a:lnTo>
                  <a:lnTo>
                    <a:pt x="53646" y="1103014"/>
                  </a:lnTo>
                  <a:lnTo>
                    <a:pt x="59593" y="1136908"/>
                  </a:lnTo>
                  <a:lnTo>
                    <a:pt x="65698" y="1171000"/>
                  </a:lnTo>
                  <a:lnTo>
                    <a:pt x="71938" y="1205273"/>
                  </a:lnTo>
                  <a:lnTo>
                    <a:pt x="78287" y="1239715"/>
                  </a:lnTo>
                  <a:lnTo>
                    <a:pt x="84721" y="1274311"/>
                  </a:lnTo>
                  <a:lnTo>
                    <a:pt x="91216" y="1309046"/>
                  </a:lnTo>
                  <a:lnTo>
                    <a:pt x="97748" y="1343905"/>
                  </a:lnTo>
                  <a:lnTo>
                    <a:pt x="104291" y="1378873"/>
                  </a:lnTo>
                  <a:lnTo>
                    <a:pt x="110822" y="1413938"/>
                  </a:lnTo>
                  <a:lnTo>
                    <a:pt x="117315" y="1449083"/>
                  </a:lnTo>
                  <a:lnTo>
                    <a:pt x="123747" y="1484295"/>
                  </a:lnTo>
                  <a:lnTo>
                    <a:pt x="130094" y="1519558"/>
                  </a:lnTo>
                  <a:lnTo>
                    <a:pt x="136329" y="1554859"/>
                  </a:lnTo>
                  <a:lnTo>
                    <a:pt x="142430" y="1590183"/>
                  </a:lnTo>
                  <a:lnTo>
                    <a:pt x="148372" y="1625515"/>
                  </a:lnTo>
                  <a:lnTo>
                    <a:pt x="154130" y="1660840"/>
                  </a:lnTo>
                  <a:lnTo>
                    <a:pt x="159680" y="1696145"/>
                  </a:lnTo>
                  <a:lnTo>
                    <a:pt x="164997" y="1731415"/>
                  </a:lnTo>
                  <a:lnTo>
                    <a:pt x="170057" y="1766634"/>
                  </a:lnTo>
                  <a:lnTo>
                    <a:pt x="174836" y="1801789"/>
                  </a:lnTo>
                  <a:lnTo>
                    <a:pt x="179309" y="1836866"/>
                  </a:lnTo>
                  <a:lnTo>
                    <a:pt x="183451" y="1871849"/>
                  </a:lnTo>
                  <a:lnTo>
                    <a:pt x="187238" y="1906724"/>
                  </a:lnTo>
                  <a:lnTo>
                    <a:pt x="190647" y="1941476"/>
                  </a:lnTo>
                  <a:lnTo>
                    <a:pt x="193651" y="1976092"/>
                  </a:lnTo>
                  <a:lnTo>
                    <a:pt x="196227" y="2010556"/>
                  </a:lnTo>
                  <a:lnTo>
                    <a:pt x="198351" y="2044853"/>
                  </a:lnTo>
                  <a:lnTo>
                    <a:pt x="199998" y="2078971"/>
                  </a:lnTo>
                  <a:lnTo>
                    <a:pt x="201143" y="2112893"/>
                  </a:lnTo>
                  <a:lnTo>
                    <a:pt x="201762" y="2146605"/>
                  </a:lnTo>
                  <a:lnTo>
                    <a:pt x="201831" y="2180093"/>
                  </a:lnTo>
                  <a:lnTo>
                    <a:pt x="201325" y="2213343"/>
                  </a:lnTo>
                  <a:lnTo>
                    <a:pt x="200220" y="2246339"/>
                  </a:lnTo>
                  <a:lnTo>
                    <a:pt x="198491" y="2279068"/>
                  </a:lnTo>
                  <a:lnTo>
                    <a:pt x="196113" y="2311514"/>
                  </a:lnTo>
                  <a:lnTo>
                    <a:pt x="193064" y="2343663"/>
                  </a:lnTo>
                  <a:lnTo>
                    <a:pt x="189317" y="2375501"/>
                  </a:lnTo>
                  <a:lnTo>
                    <a:pt x="184848" y="2407014"/>
                  </a:lnTo>
                  <a:lnTo>
                    <a:pt x="179634" y="2438185"/>
                  </a:lnTo>
                  <a:lnTo>
                    <a:pt x="173649" y="2469002"/>
                  </a:lnTo>
                  <a:lnTo>
                    <a:pt x="166870" y="2499450"/>
                  </a:lnTo>
                  <a:lnTo>
                    <a:pt x="159271" y="2529513"/>
                  </a:lnTo>
                  <a:lnTo>
                    <a:pt x="150828" y="2559178"/>
                  </a:lnTo>
                  <a:lnTo>
                    <a:pt x="141517" y="2588430"/>
                  </a:lnTo>
                  <a:lnTo>
                    <a:pt x="131314" y="2617254"/>
                  </a:lnTo>
                  <a:lnTo>
                    <a:pt x="120193" y="2645636"/>
                  </a:lnTo>
                  <a:lnTo>
                    <a:pt x="108131" y="2673562"/>
                  </a:lnTo>
                  <a:lnTo>
                    <a:pt x="95103" y="2701016"/>
                  </a:lnTo>
                  <a:lnTo>
                    <a:pt x="81085" y="2727985"/>
                  </a:lnTo>
                  <a:lnTo>
                    <a:pt x="66052" y="2754453"/>
                  </a:lnTo>
                  <a:lnTo>
                    <a:pt x="49979" y="2780407"/>
                  </a:lnTo>
                  <a:lnTo>
                    <a:pt x="32843" y="2805831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118274" y="5846307"/>
              <a:ext cx="480128" cy="2726011"/>
            </a:xfrm>
            <a:custGeom>
              <a:avLst/>
              <a:pathLst>
                <a:path w="480128" h="2726011">
                  <a:moveTo>
                    <a:pt x="480128" y="0"/>
                  </a:moveTo>
                  <a:lnTo>
                    <a:pt x="451026" y="8223"/>
                  </a:lnTo>
                  <a:lnTo>
                    <a:pt x="423181" y="17291"/>
                  </a:lnTo>
                  <a:lnTo>
                    <a:pt x="396571" y="27189"/>
                  </a:lnTo>
                  <a:lnTo>
                    <a:pt x="371172" y="37903"/>
                  </a:lnTo>
                  <a:lnTo>
                    <a:pt x="346959" y="49419"/>
                  </a:lnTo>
                  <a:lnTo>
                    <a:pt x="323911" y="61723"/>
                  </a:lnTo>
                  <a:lnTo>
                    <a:pt x="302002" y="74802"/>
                  </a:lnTo>
                  <a:lnTo>
                    <a:pt x="281210" y="88641"/>
                  </a:lnTo>
                  <a:lnTo>
                    <a:pt x="261510" y="103227"/>
                  </a:lnTo>
                  <a:lnTo>
                    <a:pt x="242879" y="118545"/>
                  </a:lnTo>
                  <a:lnTo>
                    <a:pt x="225294" y="134582"/>
                  </a:lnTo>
                  <a:lnTo>
                    <a:pt x="208732" y="151323"/>
                  </a:lnTo>
                  <a:lnTo>
                    <a:pt x="193167" y="168756"/>
                  </a:lnTo>
                  <a:lnTo>
                    <a:pt x="178577" y="186865"/>
                  </a:lnTo>
                  <a:lnTo>
                    <a:pt x="164938" y="205638"/>
                  </a:lnTo>
                  <a:lnTo>
                    <a:pt x="152227" y="225060"/>
                  </a:lnTo>
                  <a:lnTo>
                    <a:pt x="140420" y="245117"/>
                  </a:lnTo>
                  <a:lnTo>
                    <a:pt x="129494" y="265795"/>
                  </a:lnTo>
                  <a:lnTo>
                    <a:pt x="119424" y="287081"/>
                  </a:lnTo>
                  <a:lnTo>
                    <a:pt x="110187" y="308960"/>
                  </a:lnTo>
                  <a:lnTo>
                    <a:pt x="101760" y="331419"/>
                  </a:lnTo>
                  <a:lnTo>
                    <a:pt x="94119" y="354443"/>
                  </a:lnTo>
                  <a:lnTo>
                    <a:pt x="87240" y="378019"/>
                  </a:lnTo>
                  <a:lnTo>
                    <a:pt x="81100" y="402133"/>
                  </a:lnTo>
                  <a:lnTo>
                    <a:pt x="75675" y="426771"/>
                  </a:lnTo>
                  <a:lnTo>
                    <a:pt x="70942" y="451920"/>
                  </a:lnTo>
                  <a:lnTo>
                    <a:pt x="66877" y="477564"/>
                  </a:lnTo>
                  <a:lnTo>
                    <a:pt x="63456" y="503690"/>
                  </a:lnTo>
                  <a:lnTo>
                    <a:pt x="60656" y="530285"/>
                  </a:lnTo>
                  <a:lnTo>
                    <a:pt x="58453" y="557334"/>
                  </a:lnTo>
                  <a:lnTo>
                    <a:pt x="56824" y="584824"/>
                  </a:lnTo>
                  <a:lnTo>
                    <a:pt x="55745" y="612740"/>
                  </a:lnTo>
                  <a:lnTo>
                    <a:pt x="55192" y="641069"/>
                  </a:lnTo>
                  <a:lnTo>
                    <a:pt x="55142" y="669796"/>
                  </a:lnTo>
                  <a:lnTo>
                    <a:pt x="55571" y="698909"/>
                  </a:lnTo>
                  <a:lnTo>
                    <a:pt x="56456" y="728392"/>
                  </a:lnTo>
                  <a:lnTo>
                    <a:pt x="57773" y="758232"/>
                  </a:lnTo>
                  <a:lnTo>
                    <a:pt x="59499" y="788416"/>
                  </a:lnTo>
                  <a:lnTo>
                    <a:pt x="61609" y="818929"/>
                  </a:lnTo>
                  <a:lnTo>
                    <a:pt x="64080" y="849757"/>
                  </a:lnTo>
                  <a:lnTo>
                    <a:pt x="66889" y="880886"/>
                  </a:lnTo>
                  <a:lnTo>
                    <a:pt x="70013" y="912303"/>
                  </a:lnTo>
                  <a:lnTo>
                    <a:pt x="73426" y="943993"/>
                  </a:lnTo>
                  <a:lnTo>
                    <a:pt x="77107" y="975943"/>
                  </a:lnTo>
                  <a:lnTo>
                    <a:pt x="81030" y="1008139"/>
                  </a:lnTo>
                  <a:lnTo>
                    <a:pt x="85174" y="1040566"/>
                  </a:lnTo>
                  <a:lnTo>
                    <a:pt x="89513" y="1073212"/>
                  </a:lnTo>
                  <a:lnTo>
                    <a:pt x="94025" y="1106061"/>
                  </a:lnTo>
                  <a:lnTo>
                    <a:pt x="98685" y="1139101"/>
                  </a:lnTo>
                  <a:lnTo>
                    <a:pt x="103471" y="1172317"/>
                  </a:lnTo>
                  <a:lnTo>
                    <a:pt x="108359" y="1205694"/>
                  </a:lnTo>
                  <a:lnTo>
                    <a:pt x="113324" y="1239221"/>
                  </a:lnTo>
                  <a:lnTo>
                    <a:pt x="118345" y="1272882"/>
                  </a:lnTo>
                  <a:lnTo>
                    <a:pt x="123395" y="1306663"/>
                  </a:lnTo>
                  <a:lnTo>
                    <a:pt x="128454" y="1340551"/>
                  </a:lnTo>
                  <a:lnTo>
                    <a:pt x="133496" y="1374532"/>
                  </a:lnTo>
                  <a:lnTo>
                    <a:pt x="138498" y="1408591"/>
                  </a:lnTo>
                  <a:lnTo>
                    <a:pt x="143436" y="1442715"/>
                  </a:lnTo>
                  <a:lnTo>
                    <a:pt x="148287" y="1476891"/>
                  </a:lnTo>
                  <a:lnTo>
                    <a:pt x="153028" y="1511103"/>
                  </a:lnTo>
                  <a:lnTo>
                    <a:pt x="157634" y="1545339"/>
                  </a:lnTo>
                  <a:lnTo>
                    <a:pt x="162083" y="1579583"/>
                  </a:lnTo>
                  <a:lnTo>
                    <a:pt x="166349" y="1613824"/>
                  </a:lnTo>
                  <a:lnTo>
                    <a:pt x="170411" y="1648045"/>
                  </a:lnTo>
                  <a:lnTo>
                    <a:pt x="174244" y="1682234"/>
                  </a:lnTo>
                  <a:lnTo>
                    <a:pt x="177825" y="1716377"/>
                  </a:lnTo>
                  <a:lnTo>
                    <a:pt x="181130" y="1750459"/>
                  </a:lnTo>
                  <a:lnTo>
                    <a:pt x="184135" y="1784467"/>
                  </a:lnTo>
                  <a:lnTo>
                    <a:pt x="186817" y="1818387"/>
                  </a:lnTo>
                  <a:lnTo>
                    <a:pt x="189153" y="1852205"/>
                  </a:lnTo>
                  <a:lnTo>
                    <a:pt x="191118" y="1885907"/>
                  </a:lnTo>
                  <a:lnTo>
                    <a:pt x="192690" y="1919480"/>
                  </a:lnTo>
                  <a:lnTo>
                    <a:pt x="193843" y="1952908"/>
                  </a:lnTo>
                  <a:lnTo>
                    <a:pt x="194556" y="1986179"/>
                  </a:lnTo>
                  <a:lnTo>
                    <a:pt x="194804" y="2019278"/>
                  </a:lnTo>
                  <a:lnTo>
                    <a:pt x="194564" y="2052192"/>
                  </a:lnTo>
                  <a:lnTo>
                    <a:pt x="193812" y="2084906"/>
                  </a:lnTo>
                  <a:lnTo>
                    <a:pt x="192524" y="2117407"/>
                  </a:lnTo>
                  <a:lnTo>
                    <a:pt x="190678" y="2149680"/>
                  </a:lnTo>
                  <a:lnTo>
                    <a:pt x="188249" y="2181713"/>
                  </a:lnTo>
                  <a:lnTo>
                    <a:pt x="185213" y="2213490"/>
                  </a:lnTo>
                  <a:lnTo>
                    <a:pt x="181548" y="2244999"/>
                  </a:lnTo>
                  <a:lnTo>
                    <a:pt x="177229" y="2276224"/>
                  </a:lnTo>
                  <a:lnTo>
                    <a:pt x="172233" y="2307153"/>
                  </a:lnTo>
                  <a:lnTo>
                    <a:pt x="166536" y="2337771"/>
                  </a:lnTo>
                  <a:lnTo>
                    <a:pt x="160115" y="2368065"/>
                  </a:lnTo>
                  <a:lnTo>
                    <a:pt x="152946" y="2398020"/>
                  </a:lnTo>
                  <a:lnTo>
                    <a:pt x="145006" y="2427622"/>
                  </a:lnTo>
                  <a:lnTo>
                    <a:pt x="136271" y="2456858"/>
                  </a:lnTo>
                  <a:lnTo>
                    <a:pt x="126717" y="2485714"/>
                  </a:lnTo>
                  <a:lnTo>
                    <a:pt x="116321" y="2514176"/>
                  </a:lnTo>
                  <a:lnTo>
                    <a:pt x="105059" y="2542230"/>
                  </a:lnTo>
                  <a:lnTo>
                    <a:pt x="92908" y="2569861"/>
                  </a:lnTo>
                  <a:lnTo>
                    <a:pt x="79843" y="2597057"/>
                  </a:lnTo>
                  <a:lnTo>
                    <a:pt x="65842" y="2623803"/>
                  </a:lnTo>
                  <a:lnTo>
                    <a:pt x="50881" y="2650085"/>
                  </a:lnTo>
                  <a:lnTo>
                    <a:pt x="34936" y="2675890"/>
                  </a:lnTo>
                  <a:lnTo>
                    <a:pt x="17983" y="2701203"/>
                  </a:lnTo>
                  <a:lnTo>
                    <a:pt x="0" y="2726011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011353" y="5846307"/>
              <a:ext cx="587050" cy="2642571"/>
            </a:xfrm>
            <a:custGeom>
              <a:avLst/>
              <a:pathLst>
                <a:path w="587050" h="2642571">
                  <a:moveTo>
                    <a:pt x="587050" y="0"/>
                  </a:moveTo>
                  <a:lnTo>
                    <a:pt x="557923" y="8204"/>
                  </a:lnTo>
                  <a:lnTo>
                    <a:pt x="530006" y="17215"/>
                  </a:lnTo>
                  <a:lnTo>
                    <a:pt x="503275" y="27020"/>
                  </a:lnTo>
                  <a:lnTo>
                    <a:pt x="477709" y="37603"/>
                  </a:lnTo>
                  <a:lnTo>
                    <a:pt x="453285" y="48953"/>
                  </a:lnTo>
                  <a:lnTo>
                    <a:pt x="429978" y="61057"/>
                  </a:lnTo>
                  <a:lnTo>
                    <a:pt x="407768" y="73900"/>
                  </a:lnTo>
                  <a:lnTo>
                    <a:pt x="386631" y="87470"/>
                  </a:lnTo>
                  <a:lnTo>
                    <a:pt x="366544" y="101753"/>
                  </a:lnTo>
                  <a:lnTo>
                    <a:pt x="347484" y="116737"/>
                  </a:lnTo>
                  <a:lnTo>
                    <a:pt x="329429" y="132407"/>
                  </a:lnTo>
                  <a:lnTo>
                    <a:pt x="312356" y="148751"/>
                  </a:lnTo>
                  <a:lnTo>
                    <a:pt x="296243" y="165755"/>
                  </a:lnTo>
                  <a:lnTo>
                    <a:pt x="281066" y="183406"/>
                  </a:lnTo>
                  <a:lnTo>
                    <a:pt x="266802" y="201691"/>
                  </a:lnTo>
                  <a:lnTo>
                    <a:pt x="253429" y="220596"/>
                  </a:lnTo>
                  <a:lnTo>
                    <a:pt x="240925" y="240109"/>
                  </a:lnTo>
                  <a:lnTo>
                    <a:pt x="229266" y="260216"/>
                  </a:lnTo>
                  <a:lnTo>
                    <a:pt x="218429" y="280903"/>
                  </a:lnTo>
                  <a:lnTo>
                    <a:pt x="208392" y="302158"/>
                  </a:lnTo>
                  <a:lnTo>
                    <a:pt x="199132" y="323967"/>
                  </a:lnTo>
                  <a:lnTo>
                    <a:pt x="190627" y="346317"/>
                  </a:lnTo>
                  <a:lnTo>
                    <a:pt x="182852" y="369194"/>
                  </a:lnTo>
                  <a:lnTo>
                    <a:pt x="175787" y="392586"/>
                  </a:lnTo>
                  <a:lnTo>
                    <a:pt x="169408" y="416479"/>
                  </a:lnTo>
                  <a:lnTo>
                    <a:pt x="163691" y="440860"/>
                  </a:lnTo>
                  <a:lnTo>
                    <a:pt x="158615" y="465715"/>
                  </a:lnTo>
                  <a:lnTo>
                    <a:pt x="154157" y="491032"/>
                  </a:lnTo>
                  <a:lnTo>
                    <a:pt x="150294" y="516797"/>
                  </a:lnTo>
                  <a:lnTo>
                    <a:pt x="147002" y="542997"/>
                  </a:lnTo>
                  <a:lnTo>
                    <a:pt x="144260" y="569618"/>
                  </a:lnTo>
                  <a:lnTo>
                    <a:pt x="142045" y="596647"/>
                  </a:lnTo>
                  <a:lnTo>
                    <a:pt x="140333" y="624072"/>
                  </a:lnTo>
                  <a:lnTo>
                    <a:pt x="139103" y="651878"/>
                  </a:lnTo>
                  <a:lnTo>
                    <a:pt x="138330" y="680052"/>
                  </a:lnTo>
                  <a:lnTo>
                    <a:pt x="137993" y="708582"/>
                  </a:lnTo>
                  <a:lnTo>
                    <a:pt x="138069" y="737454"/>
                  </a:lnTo>
                  <a:lnTo>
                    <a:pt x="138534" y="766654"/>
                  </a:lnTo>
                  <a:lnTo>
                    <a:pt x="139367" y="796170"/>
                  </a:lnTo>
                  <a:lnTo>
                    <a:pt x="140544" y="825988"/>
                  </a:lnTo>
                  <a:lnTo>
                    <a:pt x="142043" y="856095"/>
                  </a:lnTo>
                  <a:lnTo>
                    <a:pt x="143840" y="886477"/>
                  </a:lnTo>
                  <a:lnTo>
                    <a:pt x="145914" y="917122"/>
                  </a:lnTo>
                  <a:lnTo>
                    <a:pt x="148241" y="948015"/>
                  </a:lnTo>
                  <a:lnTo>
                    <a:pt x="150798" y="979145"/>
                  </a:lnTo>
                  <a:lnTo>
                    <a:pt x="153563" y="1010497"/>
                  </a:lnTo>
                  <a:lnTo>
                    <a:pt x="156514" y="1042058"/>
                  </a:lnTo>
                  <a:lnTo>
                    <a:pt x="159626" y="1073816"/>
                  </a:lnTo>
                  <a:lnTo>
                    <a:pt x="162878" y="1105756"/>
                  </a:lnTo>
                  <a:lnTo>
                    <a:pt x="166246" y="1137865"/>
                  </a:lnTo>
                  <a:lnTo>
                    <a:pt x="169708" y="1170131"/>
                  </a:lnTo>
                  <a:lnTo>
                    <a:pt x="173242" y="1202540"/>
                  </a:lnTo>
                  <a:lnTo>
                    <a:pt x="176824" y="1235078"/>
                  </a:lnTo>
                  <a:lnTo>
                    <a:pt x="180431" y="1267733"/>
                  </a:lnTo>
                  <a:lnTo>
                    <a:pt x="184041" y="1300491"/>
                  </a:lnTo>
                  <a:lnTo>
                    <a:pt x="187631" y="1333338"/>
                  </a:lnTo>
                  <a:lnTo>
                    <a:pt x="191179" y="1366263"/>
                  </a:lnTo>
                  <a:lnTo>
                    <a:pt x="194661" y="1399250"/>
                  </a:lnTo>
                  <a:lnTo>
                    <a:pt x="198054" y="1432288"/>
                  </a:lnTo>
                  <a:lnTo>
                    <a:pt x="201337" y="1465363"/>
                  </a:lnTo>
                  <a:lnTo>
                    <a:pt x="204486" y="1498461"/>
                  </a:lnTo>
                  <a:lnTo>
                    <a:pt x="207478" y="1531569"/>
                  </a:lnTo>
                  <a:lnTo>
                    <a:pt x="210291" y="1564675"/>
                  </a:lnTo>
                  <a:lnTo>
                    <a:pt x="212902" y="1597764"/>
                  </a:lnTo>
                  <a:lnTo>
                    <a:pt x="215287" y="1630824"/>
                  </a:lnTo>
                  <a:lnTo>
                    <a:pt x="217426" y="1663841"/>
                  </a:lnTo>
                  <a:lnTo>
                    <a:pt x="219293" y="1696802"/>
                  </a:lnTo>
                  <a:lnTo>
                    <a:pt x="220868" y="1729693"/>
                  </a:lnTo>
                  <a:lnTo>
                    <a:pt x="222126" y="1762502"/>
                  </a:lnTo>
                  <a:lnTo>
                    <a:pt x="223046" y="1795215"/>
                  </a:lnTo>
                  <a:lnTo>
                    <a:pt x="223604" y="1827819"/>
                  </a:lnTo>
                  <a:lnTo>
                    <a:pt x="223778" y="1860301"/>
                  </a:lnTo>
                  <a:lnTo>
                    <a:pt x="223545" y="1892647"/>
                  </a:lnTo>
                  <a:lnTo>
                    <a:pt x="222882" y="1924844"/>
                  </a:lnTo>
                  <a:lnTo>
                    <a:pt x="221766" y="1956878"/>
                  </a:lnTo>
                  <a:lnTo>
                    <a:pt x="220175" y="1988738"/>
                  </a:lnTo>
                  <a:lnTo>
                    <a:pt x="218086" y="2020409"/>
                  </a:lnTo>
                  <a:lnTo>
                    <a:pt x="215476" y="2051877"/>
                  </a:lnTo>
                  <a:lnTo>
                    <a:pt x="212322" y="2083131"/>
                  </a:lnTo>
                  <a:lnTo>
                    <a:pt x="208601" y="2114156"/>
                  </a:lnTo>
                  <a:lnTo>
                    <a:pt x="204292" y="2144939"/>
                  </a:lnTo>
                  <a:lnTo>
                    <a:pt x="199370" y="2175467"/>
                  </a:lnTo>
                  <a:lnTo>
                    <a:pt x="193814" y="2205727"/>
                  </a:lnTo>
                  <a:lnTo>
                    <a:pt x="187600" y="2235705"/>
                  </a:lnTo>
                  <a:lnTo>
                    <a:pt x="180706" y="2265389"/>
                  </a:lnTo>
                  <a:lnTo>
                    <a:pt x="173108" y="2294764"/>
                  </a:lnTo>
                  <a:lnTo>
                    <a:pt x="164785" y="2323818"/>
                  </a:lnTo>
                  <a:lnTo>
                    <a:pt x="155713" y="2352538"/>
                  </a:lnTo>
                  <a:lnTo>
                    <a:pt x="145870" y="2380909"/>
                  </a:lnTo>
                  <a:lnTo>
                    <a:pt x="135232" y="2408919"/>
                  </a:lnTo>
                  <a:lnTo>
                    <a:pt x="123778" y="2436555"/>
                  </a:lnTo>
                  <a:lnTo>
                    <a:pt x="111484" y="2463803"/>
                  </a:lnTo>
                  <a:lnTo>
                    <a:pt x="98327" y="2490651"/>
                  </a:lnTo>
                  <a:lnTo>
                    <a:pt x="84285" y="2517084"/>
                  </a:lnTo>
                  <a:lnTo>
                    <a:pt x="69335" y="2543089"/>
                  </a:lnTo>
                  <a:lnTo>
                    <a:pt x="53454" y="2568654"/>
                  </a:lnTo>
                  <a:lnTo>
                    <a:pt x="36620" y="2593765"/>
                  </a:lnTo>
                  <a:lnTo>
                    <a:pt x="18809" y="2618408"/>
                  </a:lnTo>
                  <a:lnTo>
                    <a:pt x="0" y="2642571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907279" y="5846307"/>
              <a:ext cx="691124" cy="2555605"/>
            </a:xfrm>
            <a:custGeom>
              <a:avLst/>
              <a:pathLst>
                <a:path w="691124" h="2555605">
                  <a:moveTo>
                    <a:pt x="691124" y="0"/>
                  </a:moveTo>
                  <a:lnTo>
                    <a:pt x="661973" y="8185"/>
                  </a:lnTo>
                  <a:lnTo>
                    <a:pt x="633985" y="17137"/>
                  </a:lnTo>
                  <a:lnTo>
                    <a:pt x="607138" y="26843"/>
                  </a:lnTo>
                  <a:lnTo>
                    <a:pt x="581409" y="37291"/>
                  </a:lnTo>
                  <a:lnTo>
                    <a:pt x="556778" y="48468"/>
                  </a:lnTo>
                  <a:lnTo>
                    <a:pt x="533221" y="60362"/>
                  </a:lnTo>
                  <a:lnTo>
                    <a:pt x="510717" y="72960"/>
                  </a:lnTo>
                  <a:lnTo>
                    <a:pt x="489244" y="86250"/>
                  </a:lnTo>
                  <a:lnTo>
                    <a:pt x="468780" y="100218"/>
                  </a:lnTo>
                  <a:lnTo>
                    <a:pt x="449303" y="114852"/>
                  </a:lnTo>
                  <a:lnTo>
                    <a:pt x="430790" y="130140"/>
                  </a:lnTo>
                  <a:lnTo>
                    <a:pt x="413221" y="146069"/>
                  </a:lnTo>
                  <a:lnTo>
                    <a:pt x="396573" y="162627"/>
                  </a:lnTo>
                  <a:lnTo>
                    <a:pt x="380824" y="179800"/>
                  </a:lnTo>
                  <a:lnTo>
                    <a:pt x="365953" y="197577"/>
                  </a:lnTo>
                  <a:lnTo>
                    <a:pt x="351936" y="215944"/>
                  </a:lnTo>
                  <a:lnTo>
                    <a:pt x="338752" y="234890"/>
                  </a:lnTo>
                  <a:lnTo>
                    <a:pt x="326380" y="254400"/>
                  </a:lnTo>
                  <a:lnTo>
                    <a:pt x="314797" y="274464"/>
                  </a:lnTo>
                  <a:lnTo>
                    <a:pt x="303981" y="295068"/>
                  </a:lnTo>
                  <a:lnTo>
                    <a:pt x="293911" y="316200"/>
                  </a:lnTo>
                  <a:lnTo>
                    <a:pt x="284564" y="337847"/>
                  </a:lnTo>
                  <a:lnTo>
                    <a:pt x="275919" y="359996"/>
                  </a:lnTo>
                  <a:lnTo>
                    <a:pt x="267952" y="382635"/>
                  </a:lnTo>
                  <a:lnTo>
                    <a:pt x="260644" y="405752"/>
                  </a:lnTo>
                  <a:lnTo>
                    <a:pt x="253970" y="429333"/>
                  </a:lnTo>
                  <a:lnTo>
                    <a:pt x="247911" y="453366"/>
                  </a:lnTo>
                  <a:lnTo>
                    <a:pt x="242443" y="477839"/>
                  </a:lnTo>
                  <a:lnTo>
                    <a:pt x="237544" y="502739"/>
                  </a:lnTo>
                  <a:lnTo>
                    <a:pt x="233193" y="528053"/>
                  </a:lnTo>
                  <a:lnTo>
                    <a:pt x="229368" y="553769"/>
                  </a:lnTo>
                  <a:lnTo>
                    <a:pt x="226047" y="579875"/>
                  </a:lnTo>
                  <a:lnTo>
                    <a:pt x="223207" y="606356"/>
                  </a:lnTo>
                  <a:lnTo>
                    <a:pt x="220827" y="633202"/>
                  </a:lnTo>
                  <a:lnTo>
                    <a:pt x="218884" y="660399"/>
                  </a:lnTo>
                  <a:lnTo>
                    <a:pt x="217358" y="687935"/>
                  </a:lnTo>
                  <a:lnTo>
                    <a:pt x="216226" y="715797"/>
                  </a:lnTo>
                  <a:lnTo>
                    <a:pt x="215465" y="743973"/>
                  </a:lnTo>
                  <a:lnTo>
                    <a:pt x="215054" y="772450"/>
                  </a:lnTo>
                  <a:lnTo>
                    <a:pt x="214971" y="801215"/>
                  </a:lnTo>
                  <a:lnTo>
                    <a:pt x="215195" y="830256"/>
                  </a:lnTo>
                  <a:lnTo>
                    <a:pt x="215702" y="859560"/>
                  </a:lnTo>
                  <a:lnTo>
                    <a:pt x="216471" y="889114"/>
                  </a:lnTo>
                  <a:lnTo>
                    <a:pt x="217481" y="918907"/>
                  </a:lnTo>
                  <a:lnTo>
                    <a:pt x="218708" y="948926"/>
                  </a:lnTo>
                  <a:lnTo>
                    <a:pt x="220132" y="979157"/>
                  </a:lnTo>
                  <a:lnTo>
                    <a:pt x="221730" y="1009588"/>
                  </a:lnTo>
                  <a:lnTo>
                    <a:pt x="223480" y="1040207"/>
                  </a:lnTo>
                  <a:lnTo>
                    <a:pt x="225360" y="1071001"/>
                  </a:lnTo>
                  <a:lnTo>
                    <a:pt x="227349" y="1101958"/>
                  </a:lnTo>
                  <a:lnTo>
                    <a:pt x="229424" y="1133064"/>
                  </a:lnTo>
                  <a:lnTo>
                    <a:pt x="231563" y="1164308"/>
                  </a:lnTo>
                  <a:lnTo>
                    <a:pt x="233745" y="1195677"/>
                  </a:lnTo>
                  <a:lnTo>
                    <a:pt x="235947" y="1227157"/>
                  </a:lnTo>
                  <a:lnTo>
                    <a:pt x="238148" y="1258737"/>
                  </a:lnTo>
                  <a:lnTo>
                    <a:pt x="240325" y="1290404"/>
                  </a:lnTo>
                  <a:lnTo>
                    <a:pt x="242457" y="1322146"/>
                  </a:lnTo>
                  <a:lnTo>
                    <a:pt x="244521" y="1353949"/>
                  </a:lnTo>
                  <a:lnTo>
                    <a:pt x="246496" y="1385801"/>
                  </a:lnTo>
                  <a:lnTo>
                    <a:pt x="248359" y="1417690"/>
                  </a:lnTo>
                  <a:lnTo>
                    <a:pt x="250090" y="1449602"/>
                  </a:lnTo>
                  <a:lnTo>
                    <a:pt x="251664" y="1481526"/>
                  </a:lnTo>
                  <a:lnTo>
                    <a:pt x="253062" y="1513449"/>
                  </a:lnTo>
                  <a:lnTo>
                    <a:pt x="254260" y="1545358"/>
                  </a:lnTo>
                  <a:lnTo>
                    <a:pt x="255237" y="1577241"/>
                  </a:lnTo>
                  <a:lnTo>
                    <a:pt x="255971" y="1609084"/>
                  </a:lnTo>
                  <a:lnTo>
                    <a:pt x="256440" y="1640876"/>
                  </a:lnTo>
                  <a:lnTo>
                    <a:pt x="256622" y="1672604"/>
                  </a:lnTo>
                  <a:lnTo>
                    <a:pt x="256494" y="1704255"/>
                  </a:lnTo>
                  <a:lnTo>
                    <a:pt x="256036" y="1735816"/>
                  </a:lnTo>
                  <a:lnTo>
                    <a:pt x="255225" y="1767276"/>
                  </a:lnTo>
                  <a:lnTo>
                    <a:pt x="254038" y="1798621"/>
                  </a:lnTo>
                  <a:lnTo>
                    <a:pt x="252455" y="1829838"/>
                  </a:lnTo>
                  <a:lnTo>
                    <a:pt x="250453" y="1860916"/>
                  </a:lnTo>
                  <a:lnTo>
                    <a:pt x="248010" y="1891842"/>
                  </a:lnTo>
                  <a:lnTo>
                    <a:pt x="245104" y="1922603"/>
                  </a:lnTo>
                  <a:lnTo>
                    <a:pt x="241713" y="1953186"/>
                  </a:lnTo>
                  <a:lnTo>
                    <a:pt x="237815" y="1983579"/>
                  </a:lnTo>
                  <a:lnTo>
                    <a:pt x="233389" y="2013769"/>
                  </a:lnTo>
                  <a:lnTo>
                    <a:pt x="228412" y="2043744"/>
                  </a:lnTo>
                  <a:lnTo>
                    <a:pt x="222862" y="2073491"/>
                  </a:lnTo>
                  <a:lnTo>
                    <a:pt x="216718" y="2102997"/>
                  </a:lnTo>
                  <a:lnTo>
                    <a:pt x="209957" y="2132251"/>
                  </a:lnTo>
                  <a:lnTo>
                    <a:pt x="202558" y="2161238"/>
                  </a:lnTo>
                  <a:lnTo>
                    <a:pt x="194498" y="2189948"/>
                  </a:lnTo>
                  <a:lnTo>
                    <a:pt x="185755" y="2218366"/>
                  </a:lnTo>
                  <a:lnTo>
                    <a:pt x="176308" y="2246481"/>
                  </a:lnTo>
                  <a:lnTo>
                    <a:pt x="166135" y="2274280"/>
                  </a:lnTo>
                  <a:lnTo>
                    <a:pt x="155213" y="2301750"/>
                  </a:lnTo>
                  <a:lnTo>
                    <a:pt x="143521" y="2328879"/>
                  </a:lnTo>
                  <a:lnTo>
                    <a:pt x="131036" y="2355654"/>
                  </a:lnTo>
                  <a:lnTo>
                    <a:pt x="117737" y="2382063"/>
                  </a:lnTo>
                  <a:lnTo>
                    <a:pt x="103602" y="2408093"/>
                  </a:lnTo>
                  <a:lnTo>
                    <a:pt x="88609" y="2433730"/>
                  </a:lnTo>
                  <a:lnTo>
                    <a:pt x="72735" y="2458964"/>
                  </a:lnTo>
                  <a:lnTo>
                    <a:pt x="55959" y="2483781"/>
                  </a:lnTo>
                  <a:lnTo>
                    <a:pt x="38260" y="2508168"/>
                  </a:lnTo>
                  <a:lnTo>
                    <a:pt x="19614" y="2532114"/>
                  </a:lnTo>
                  <a:lnTo>
                    <a:pt x="0" y="2555605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806170" y="5846307"/>
              <a:ext cx="792233" cy="2465210"/>
            </a:xfrm>
            <a:custGeom>
              <a:avLst/>
              <a:pathLst>
                <a:path w="792233" h="2465210">
                  <a:moveTo>
                    <a:pt x="792233" y="0"/>
                  </a:moveTo>
                  <a:lnTo>
                    <a:pt x="763059" y="8164"/>
                  </a:lnTo>
                  <a:lnTo>
                    <a:pt x="735003" y="17054"/>
                  </a:lnTo>
                  <a:lnTo>
                    <a:pt x="708042" y="26659"/>
                  </a:lnTo>
                  <a:lnTo>
                    <a:pt x="682156" y="36966"/>
                  </a:lnTo>
                  <a:lnTo>
                    <a:pt x="657323" y="47964"/>
                  </a:lnTo>
                  <a:lnTo>
                    <a:pt x="633523" y="59640"/>
                  </a:lnTo>
                  <a:lnTo>
                    <a:pt x="610734" y="71983"/>
                  </a:lnTo>
                  <a:lnTo>
                    <a:pt x="588935" y="84981"/>
                  </a:lnTo>
                  <a:lnTo>
                    <a:pt x="568104" y="98622"/>
                  </a:lnTo>
                  <a:lnTo>
                    <a:pt x="548221" y="112894"/>
                  </a:lnTo>
                  <a:lnTo>
                    <a:pt x="529265" y="127784"/>
                  </a:lnTo>
                  <a:lnTo>
                    <a:pt x="511214" y="143282"/>
                  </a:lnTo>
                  <a:lnTo>
                    <a:pt x="494046" y="159376"/>
                  </a:lnTo>
                  <a:lnTo>
                    <a:pt x="477742" y="176052"/>
                  </a:lnTo>
                  <a:lnTo>
                    <a:pt x="462279" y="193301"/>
                  </a:lnTo>
                  <a:lnTo>
                    <a:pt x="447637" y="211109"/>
                  </a:lnTo>
                  <a:lnTo>
                    <a:pt x="433794" y="229464"/>
                  </a:lnTo>
                  <a:lnTo>
                    <a:pt x="420729" y="248356"/>
                  </a:lnTo>
                  <a:lnTo>
                    <a:pt x="408421" y="267771"/>
                  </a:lnTo>
                  <a:lnTo>
                    <a:pt x="396848" y="287699"/>
                  </a:lnTo>
                  <a:lnTo>
                    <a:pt x="385991" y="308127"/>
                  </a:lnTo>
                  <a:lnTo>
                    <a:pt x="375826" y="329043"/>
                  </a:lnTo>
                  <a:lnTo>
                    <a:pt x="366334" y="350435"/>
                  </a:lnTo>
                  <a:lnTo>
                    <a:pt x="357493" y="372292"/>
                  </a:lnTo>
                  <a:lnTo>
                    <a:pt x="349281" y="394601"/>
                  </a:lnTo>
                  <a:lnTo>
                    <a:pt x="341678" y="417351"/>
                  </a:lnTo>
                  <a:lnTo>
                    <a:pt x="334663" y="440530"/>
                  </a:lnTo>
                  <a:lnTo>
                    <a:pt x="328214" y="464126"/>
                  </a:lnTo>
                  <a:lnTo>
                    <a:pt x="322310" y="488127"/>
                  </a:lnTo>
                  <a:lnTo>
                    <a:pt x="316929" y="512521"/>
                  </a:lnTo>
                  <a:lnTo>
                    <a:pt x="312052" y="537296"/>
                  </a:lnTo>
                  <a:lnTo>
                    <a:pt x="307656" y="562441"/>
                  </a:lnTo>
                  <a:lnTo>
                    <a:pt x="303720" y="587943"/>
                  </a:lnTo>
                  <a:lnTo>
                    <a:pt x="300223" y="613790"/>
                  </a:lnTo>
                  <a:lnTo>
                    <a:pt x="297145" y="639971"/>
                  </a:lnTo>
                  <a:lnTo>
                    <a:pt x="294463" y="666474"/>
                  </a:lnTo>
                  <a:lnTo>
                    <a:pt x="292156" y="693287"/>
                  </a:lnTo>
                  <a:lnTo>
                    <a:pt x="290204" y="720397"/>
                  </a:lnTo>
                  <a:lnTo>
                    <a:pt x="288586" y="747794"/>
                  </a:lnTo>
                  <a:lnTo>
                    <a:pt x="287279" y="775465"/>
                  </a:lnTo>
                  <a:lnTo>
                    <a:pt x="286263" y="803398"/>
                  </a:lnTo>
                  <a:lnTo>
                    <a:pt x="285517" y="831581"/>
                  </a:lnTo>
                  <a:lnTo>
                    <a:pt x="285019" y="860003"/>
                  </a:lnTo>
                  <a:lnTo>
                    <a:pt x="284748" y="888652"/>
                  </a:lnTo>
                  <a:lnTo>
                    <a:pt x="284684" y="917515"/>
                  </a:lnTo>
                  <a:lnTo>
                    <a:pt x="284804" y="946581"/>
                  </a:lnTo>
                  <a:lnTo>
                    <a:pt x="285089" y="975838"/>
                  </a:lnTo>
                  <a:lnTo>
                    <a:pt x="285515" y="1005274"/>
                  </a:lnTo>
                  <a:lnTo>
                    <a:pt x="286063" y="1034877"/>
                  </a:lnTo>
                  <a:lnTo>
                    <a:pt x="286712" y="1064635"/>
                  </a:lnTo>
                  <a:lnTo>
                    <a:pt x="287439" y="1094536"/>
                  </a:lnTo>
                  <a:lnTo>
                    <a:pt x="288224" y="1124569"/>
                  </a:lnTo>
                  <a:lnTo>
                    <a:pt x="289046" y="1154722"/>
                  </a:lnTo>
                  <a:lnTo>
                    <a:pt x="289883" y="1184982"/>
                  </a:lnTo>
                  <a:lnTo>
                    <a:pt x="290714" y="1215338"/>
                  </a:lnTo>
                  <a:lnTo>
                    <a:pt x="291518" y="1245777"/>
                  </a:lnTo>
                  <a:lnTo>
                    <a:pt x="292275" y="1276289"/>
                  </a:lnTo>
                  <a:lnTo>
                    <a:pt x="292961" y="1306861"/>
                  </a:lnTo>
                  <a:lnTo>
                    <a:pt x="293558" y="1337481"/>
                  </a:lnTo>
                  <a:lnTo>
                    <a:pt x="294043" y="1368137"/>
                  </a:lnTo>
                  <a:lnTo>
                    <a:pt x="294395" y="1398817"/>
                  </a:lnTo>
                  <a:lnTo>
                    <a:pt x="294592" y="1429510"/>
                  </a:lnTo>
                  <a:lnTo>
                    <a:pt x="294615" y="1460204"/>
                  </a:lnTo>
                  <a:lnTo>
                    <a:pt x="294441" y="1490886"/>
                  </a:lnTo>
                  <a:lnTo>
                    <a:pt x="294050" y="1521545"/>
                  </a:lnTo>
                  <a:lnTo>
                    <a:pt x="293419" y="1552169"/>
                  </a:lnTo>
                  <a:lnTo>
                    <a:pt x="292529" y="1582746"/>
                  </a:lnTo>
                  <a:lnTo>
                    <a:pt x="291358" y="1613264"/>
                  </a:lnTo>
                  <a:lnTo>
                    <a:pt x="289884" y="1643711"/>
                  </a:lnTo>
                  <a:lnTo>
                    <a:pt x="288087" y="1674075"/>
                  </a:lnTo>
                  <a:lnTo>
                    <a:pt x="285945" y="1704345"/>
                  </a:lnTo>
                  <a:lnTo>
                    <a:pt x="283437" y="1734509"/>
                  </a:lnTo>
                  <a:lnTo>
                    <a:pt x="280542" y="1764554"/>
                  </a:lnTo>
                  <a:lnTo>
                    <a:pt x="277238" y="1794469"/>
                  </a:lnTo>
                  <a:lnTo>
                    <a:pt x="273506" y="1824241"/>
                  </a:lnTo>
                  <a:lnTo>
                    <a:pt x="269322" y="1853860"/>
                  </a:lnTo>
                  <a:lnTo>
                    <a:pt x="264667" y="1883313"/>
                  </a:lnTo>
                  <a:lnTo>
                    <a:pt x="259519" y="1912587"/>
                  </a:lnTo>
                  <a:lnTo>
                    <a:pt x="253856" y="1941672"/>
                  </a:lnTo>
                  <a:lnTo>
                    <a:pt x="247659" y="1970556"/>
                  </a:lnTo>
                  <a:lnTo>
                    <a:pt x="240904" y="1999226"/>
                  </a:lnTo>
                  <a:lnTo>
                    <a:pt x="233572" y="2027670"/>
                  </a:lnTo>
                  <a:lnTo>
                    <a:pt x="225641" y="2055877"/>
                  </a:lnTo>
                  <a:lnTo>
                    <a:pt x="217090" y="2083835"/>
                  </a:lnTo>
                  <a:lnTo>
                    <a:pt x="207897" y="2111532"/>
                  </a:lnTo>
                  <a:lnTo>
                    <a:pt x="198042" y="2138956"/>
                  </a:lnTo>
                  <a:lnTo>
                    <a:pt x="187503" y="2166095"/>
                  </a:lnTo>
                  <a:lnTo>
                    <a:pt x="176260" y="2192937"/>
                  </a:lnTo>
                  <a:lnTo>
                    <a:pt x="164290" y="2219470"/>
                  </a:lnTo>
                  <a:lnTo>
                    <a:pt x="151573" y="2245683"/>
                  </a:lnTo>
                  <a:lnTo>
                    <a:pt x="138088" y="2271563"/>
                  </a:lnTo>
                  <a:lnTo>
                    <a:pt x="123813" y="2297099"/>
                  </a:lnTo>
                  <a:lnTo>
                    <a:pt x="108727" y="2322279"/>
                  </a:lnTo>
                  <a:lnTo>
                    <a:pt x="92809" y="2347091"/>
                  </a:lnTo>
                  <a:lnTo>
                    <a:pt x="76038" y="2371522"/>
                  </a:lnTo>
                  <a:lnTo>
                    <a:pt x="58393" y="2395562"/>
                  </a:lnTo>
                  <a:lnTo>
                    <a:pt x="39852" y="2419197"/>
                  </a:lnTo>
                  <a:lnTo>
                    <a:pt x="20395" y="2442417"/>
                  </a:lnTo>
                  <a:lnTo>
                    <a:pt x="0" y="246521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708137" y="5846307"/>
              <a:ext cx="890266" cy="2371486"/>
            </a:xfrm>
            <a:custGeom>
              <a:avLst/>
              <a:pathLst>
                <a:path w="890266" h="2371486">
                  <a:moveTo>
                    <a:pt x="890266" y="0"/>
                  </a:moveTo>
                  <a:lnTo>
                    <a:pt x="861070" y="8142"/>
                  </a:lnTo>
                  <a:lnTo>
                    <a:pt x="832946" y="16969"/>
                  </a:lnTo>
                  <a:lnTo>
                    <a:pt x="805875" y="26469"/>
                  </a:lnTo>
                  <a:lnTo>
                    <a:pt x="779836" y="36630"/>
                  </a:lnTo>
                  <a:lnTo>
                    <a:pt x="754809" y="47441"/>
                  </a:lnTo>
                  <a:lnTo>
                    <a:pt x="730773" y="58892"/>
                  </a:lnTo>
                  <a:lnTo>
                    <a:pt x="707707" y="70971"/>
                  </a:lnTo>
                  <a:lnTo>
                    <a:pt x="685592" y="83666"/>
                  </a:lnTo>
                  <a:lnTo>
                    <a:pt x="664406" y="96967"/>
                  </a:lnTo>
                  <a:lnTo>
                    <a:pt x="644130" y="110863"/>
                  </a:lnTo>
                  <a:lnTo>
                    <a:pt x="624742" y="125342"/>
                  </a:lnTo>
                  <a:lnTo>
                    <a:pt x="606224" y="140393"/>
                  </a:lnTo>
                  <a:lnTo>
                    <a:pt x="588553" y="156005"/>
                  </a:lnTo>
                  <a:lnTo>
                    <a:pt x="571710" y="172167"/>
                  </a:lnTo>
                  <a:lnTo>
                    <a:pt x="555674" y="188867"/>
                  </a:lnTo>
                  <a:lnTo>
                    <a:pt x="540425" y="206095"/>
                  </a:lnTo>
                  <a:lnTo>
                    <a:pt x="525943" y="223839"/>
                  </a:lnTo>
                  <a:lnTo>
                    <a:pt x="512206" y="242089"/>
                  </a:lnTo>
                  <a:lnTo>
                    <a:pt x="499195" y="260832"/>
                  </a:lnTo>
                  <a:lnTo>
                    <a:pt x="486889" y="280059"/>
                  </a:lnTo>
                  <a:lnTo>
                    <a:pt x="475268" y="299756"/>
                  </a:lnTo>
                  <a:lnTo>
                    <a:pt x="464311" y="319915"/>
                  </a:lnTo>
                  <a:lnTo>
                    <a:pt x="453998" y="340522"/>
                  </a:lnTo>
                  <a:lnTo>
                    <a:pt x="444308" y="361568"/>
                  </a:lnTo>
                  <a:lnTo>
                    <a:pt x="435221" y="383040"/>
                  </a:lnTo>
                  <a:lnTo>
                    <a:pt x="426717" y="404929"/>
                  </a:lnTo>
                  <a:lnTo>
                    <a:pt x="418775" y="427222"/>
                  </a:lnTo>
                  <a:lnTo>
                    <a:pt x="411375" y="449908"/>
                  </a:lnTo>
                  <a:lnTo>
                    <a:pt x="404495" y="472977"/>
                  </a:lnTo>
                  <a:lnTo>
                    <a:pt x="398117" y="496417"/>
                  </a:lnTo>
                  <a:lnTo>
                    <a:pt x="392219" y="520216"/>
                  </a:lnTo>
                  <a:lnTo>
                    <a:pt x="386781" y="544365"/>
                  </a:lnTo>
                  <a:lnTo>
                    <a:pt x="381783" y="568851"/>
                  </a:lnTo>
                  <a:lnTo>
                    <a:pt x="377204" y="593663"/>
                  </a:lnTo>
                  <a:lnTo>
                    <a:pt x="373023" y="618791"/>
                  </a:lnTo>
                  <a:lnTo>
                    <a:pt x="369221" y="644223"/>
                  </a:lnTo>
                  <a:lnTo>
                    <a:pt x="365776" y="669947"/>
                  </a:lnTo>
                  <a:lnTo>
                    <a:pt x="362669" y="695953"/>
                  </a:lnTo>
                  <a:lnTo>
                    <a:pt x="359879" y="722230"/>
                  </a:lnTo>
                  <a:lnTo>
                    <a:pt x="357386" y="748767"/>
                  </a:lnTo>
                  <a:lnTo>
                    <a:pt x="355168" y="775551"/>
                  </a:lnTo>
                  <a:lnTo>
                    <a:pt x="353207" y="802573"/>
                  </a:lnTo>
                  <a:lnTo>
                    <a:pt x="351480" y="829820"/>
                  </a:lnTo>
                  <a:lnTo>
                    <a:pt x="349969" y="857282"/>
                  </a:lnTo>
                  <a:lnTo>
                    <a:pt x="348652" y="884948"/>
                  </a:lnTo>
                  <a:lnTo>
                    <a:pt x="347509" y="912806"/>
                  </a:lnTo>
                  <a:lnTo>
                    <a:pt x="346519" y="940845"/>
                  </a:lnTo>
                  <a:lnTo>
                    <a:pt x="345663" y="969054"/>
                  </a:lnTo>
                  <a:lnTo>
                    <a:pt x="344919" y="997422"/>
                  </a:lnTo>
                  <a:lnTo>
                    <a:pt x="344268" y="1025938"/>
                  </a:lnTo>
                  <a:lnTo>
                    <a:pt x="343688" y="1054590"/>
                  </a:lnTo>
                  <a:lnTo>
                    <a:pt x="343160" y="1083367"/>
                  </a:lnTo>
                  <a:lnTo>
                    <a:pt x="342663" y="1112259"/>
                  </a:lnTo>
                  <a:lnTo>
                    <a:pt x="342176" y="1141254"/>
                  </a:lnTo>
                  <a:lnTo>
                    <a:pt x="341680" y="1170340"/>
                  </a:lnTo>
                  <a:lnTo>
                    <a:pt x="341153" y="1199508"/>
                  </a:lnTo>
                  <a:lnTo>
                    <a:pt x="340576" y="1228744"/>
                  </a:lnTo>
                  <a:lnTo>
                    <a:pt x="339928" y="1258039"/>
                  </a:lnTo>
                  <a:lnTo>
                    <a:pt x="339188" y="1287381"/>
                  </a:lnTo>
                  <a:lnTo>
                    <a:pt x="338336" y="1316759"/>
                  </a:lnTo>
                  <a:lnTo>
                    <a:pt x="337351" y="1346162"/>
                  </a:lnTo>
                  <a:lnTo>
                    <a:pt x="336214" y="1375579"/>
                  </a:lnTo>
                  <a:lnTo>
                    <a:pt x="334903" y="1404998"/>
                  </a:lnTo>
                  <a:lnTo>
                    <a:pt x="333399" y="1434408"/>
                  </a:lnTo>
                  <a:lnTo>
                    <a:pt x="331681" y="1463799"/>
                  </a:lnTo>
                  <a:lnTo>
                    <a:pt x="329728" y="1493158"/>
                  </a:lnTo>
                  <a:lnTo>
                    <a:pt x="327520" y="1522475"/>
                  </a:lnTo>
                  <a:lnTo>
                    <a:pt x="325036" y="1551739"/>
                  </a:lnTo>
                  <a:lnTo>
                    <a:pt x="322257" y="1580938"/>
                  </a:lnTo>
                  <a:lnTo>
                    <a:pt x="319162" y="1610061"/>
                  </a:lnTo>
                  <a:lnTo>
                    <a:pt x="315730" y="1639098"/>
                  </a:lnTo>
                  <a:lnTo>
                    <a:pt x="311941" y="1668036"/>
                  </a:lnTo>
                  <a:lnTo>
                    <a:pt x="307774" y="1696866"/>
                  </a:lnTo>
                  <a:lnTo>
                    <a:pt x="303209" y="1725574"/>
                  </a:lnTo>
                  <a:lnTo>
                    <a:pt x="298226" y="1754152"/>
                  </a:lnTo>
                  <a:lnTo>
                    <a:pt x="292804" y="1782586"/>
                  </a:lnTo>
                  <a:lnTo>
                    <a:pt x="286923" y="1810867"/>
                  </a:lnTo>
                  <a:lnTo>
                    <a:pt x="280562" y="1838982"/>
                  </a:lnTo>
                  <a:lnTo>
                    <a:pt x="273701" y="1866921"/>
                  </a:lnTo>
                  <a:lnTo>
                    <a:pt x="266319" y="1894673"/>
                  </a:lnTo>
                  <a:lnTo>
                    <a:pt x="258397" y="1922226"/>
                  </a:lnTo>
                  <a:lnTo>
                    <a:pt x="249913" y="1949570"/>
                  </a:lnTo>
                  <a:lnTo>
                    <a:pt x="240847" y="1976692"/>
                  </a:lnTo>
                  <a:lnTo>
                    <a:pt x="231179" y="2003582"/>
                  </a:lnTo>
                  <a:lnTo>
                    <a:pt x="220889" y="2030229"/>
                  </a:lnTo>
                  <a:lnTo>
                    <a:pt x="209955" y="2056622"/>
                  </a:lnTo>
                  <a:lnTo>
                    <a:pt x="198358" y="2082749"/>
                  </a:lnTo>
                  <a:lnTo>
                    <a:pt x="186076" y="2108599"/>
                  </a:lnTo>
                  <a:lnTo>
                    <a:pt x="173091" y="2134161"/>
                  </a:lnTo>
                  <a:lnTo>
                    <a:pt x="159380" y="2159424"/>
                  </a:lnTo>
                  <a:lnTo>
                    <a:pt x="144925" y="2184377"/>
                  </a:lnTo>
                  <a:lnTo>
                    <a:pt x="129703" y="2209008"/>
                  </a:lnTo>
                  <a:lnTo>
                    <a:pt x="113696" y="2233306"/>
                  </a:lnTo>
                  <a:lnTo>
                    <a:pt x="96882" y="2257261"/>
                  </a:lnTo>
                  <a:lnTo>
                    <a:pt x="79241" y="2280861"/>
                  </a:lnTo>
                  <a:lnTo>
                    <a:pt x="60753" y="2304094"/>
                  </a:lnTo>
                  <a:lnTo>
                    <a:pt x="41397" y="2326951"/>
                  </a:lnTo>
                  <a:lnTo>
                    <a:pt x="21152" y="2349418"/>
                  </a:lnTo>
                  <a:lnTo>
                    <a:pt x="0" y="2371486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613291" y="5846307"/>
              <a:ext cx="985112" cy="2274540"/>
            </a:xfrm>
            <a:custGeom>
              <a:avLst/>
              <a:pathLst>
                <a:path w="985112" h="2274540">
                  <a:moveTo>
                    <a:pt x="985112" y="0"/>
                  </a:moveTo>
                  <a:lnTo>
                    <a:pt x="955894" y="8120"/>
                  </a:lnTo>
                  <a:lnTo>
                    <a:pt x="927706" y="16881"/>
                  </a:lnTo>
                  <a:lnTo>
                    <a:pt x="900529" y="26272"/>
                  </a:lnTo>
                  <a:lnTo>
                    <a:pt x="874342" y="36282"/>
                  </a:lnTo>
                  <a:lnTo>
                    <a:pt x="849126" y="46901"/>
                  </a:lnTo>
                  <a:lnTo>
                    <a:pt x="824861" y="58118"/>
                  </a:lnTo>
                  <a:lnTo>
                    <a:pt x="801528" y="69923"/>
                  </a:lnTo>
                  <a:lnTo>
                    <a:pt x="779107" y="82306"/>
                  </a:lnTo>
                  <a:lnTo>
                    <a:pt x="757577" y="95255"/>
                  </a:lnTo>
                  <a:lnTo>
                    <a:pt x="736921" y="108762"/>
                  </a:lnTo>
                  <a:lnTo>
                    <a:pt x="717116" y="122815"/>
                  </a:lnTo>
                  <a:lnTo>
                    <a:pt x="698145" y="137404"/>
                  </a:lnTo>
                  <a:lnTo>
                    <a:pt x="679988" y="152518"/>
                  </a:lnTo>
                  <a:lnTo>
                    <a:pt x="662624" y="168147"/>
                  </a:lnTo>
                  <a:lnTo>
                    <a:pt x="646034" y="184281"/>
                  </a:lnTo>
                  <a:lnTo>
                    <a:pt x="630198" y="200909"/>
                  </a:lnTo>
                  <a:lnTo>
                    <a:pt x="615097" y="218021"/>
                  </a:lnTo>
                  <a:lnTo>
                    <a:pt x="600710" y="235606"/>
                  </a:lnTo>
                  <a:lnTo>
                    <a:pt x="587019" y="253655"/>
                  </a:lnTo>
                  <a:lnTo>
                    <a:pt x="574003" y="272155"/>
                  </a:lnTo>
                  <a:lnTo>
                    <a:pt x="561644" y="291098"/>
                  </a:lnTo>
                  <a:lnTo>
                    <a:pt x="549920" y="310473"/>
                  </a:lnTo>
                  <a:lnTo>
                    <a:pt x="538812" y="330268"/>
                  </a:lnTo>
                  <a:lnTo>
                    <a:pt x="528302" y="350475"/>
                  </a:lnTo>
                  <a:lnTo>
                    <a:pt x="518368" y="371082"/>
                  </a:lnTo>
                  <a:lnTo>
                    <a:pt x="508992" y="392079"/>
                  </a:lnTo>
                  <a:lnTo>
                    <a:pt x="500153" y="413456"/>
                  </a:lnTo>
                  <a:lnTo>
                    <a:pt x="491832" y="435201"/>
                  </a:lnTo>
                  <a:lnTo>
                    <a:pt x="484010" y="457306"/>
                  </a:lnTo>
                  <a:lnTo>
                    <a:pt x="476666" y="479758"/>
                  </a:lnTo>
                  <a:lnTo>
                    <a:pt x="469781" y="502549"/>
                  </a:lnTo>
                  <a:lnTo>
                    <a:pt x="463335" y="525667"/>
                  </a:lnTo>
                  <a:lnTo>
                    <a:pt x="457308" y="549102"/>
                  </a:lnTo>
                  <a:lnTo>
                    <a:pt x="451682" y="572844"/>
                  </a:lnTo>
                  <a:lnTo>
                    <a:pt x="446435" y="596882"/>
                  </a:lnTo>
                  <a:lnTo>
                    <a:pt x="441549" y="621206"/>
                  </a:lnTo>
                  <a:lnTo>
                    <a:pt x="437003" y="645805"/>
                  </a:lnTo>
                  <a:lnTo>
                    <a:pt x="432779" y="670669"/>
                  </a:lnTo>
                  <a:lnTo>
                    <a:pt x="428856" y="695788"/>
                  </a:lnTo>
                  <a:lnTo>
                    <a:pt x="425214" y="721150"/>
                  </a:lnTo>
                  <a:lnTo>
                    <a:pt x="421834" y="746747"/>
                  </a:lnTo>
                  <a:lnTo>
                    <a:pt x="418697" y="772566"/>
                  </a:lnTo>
                  <a:lnTo>
                    <a:pt x="415782" y="798599"/>
                  </a:lnTo>
                  <a:lnTo>
                    <a:pt x="413069" y="824833"/>
                  </a:lnTo>
                  <a:lnTo>
                    <a:pt x="410540" y="851260"/>
                  </a:lnTo>
                  <a:lnTo>
                    <a:pt x="408175" y="877869"/>
                  </a:lnTo>
                  <a:lnTo>
                    <a:pt x="405953" y="904648"/>
                  </a:lnTo>
                  <a:lnTo>
                    <a:pt x="403855" y="931588"/>
                  </a:lnTo>
                  <a:lnTo>
                    <a:pt x="401862" y="958679"/>
                  </a:lnTo>
                  <a:lnTo>
                    <a:pt x="399953" y="985910"/>
                  </a:lnTo>
                  <a:lnTo>
                    <a:pt x="398109" y="1013269"/>
                  </a:lnTo>
                  <a:lnTo>
                    <a:pt x="396311" y="1040748"/>
                  </a:lnTo>
                  <a:lnTo>
                    <a:pt x="394538" y="1068336"/>
                  </a:lnTo>
                  <a:lnTo>
                    <a:pt x="392771" y="1096022"/>
                  </a:lnTo>
                  <a:lnTo>
                    <a:pt x="390990" y="1123795"/>
                  </a:lnTo>
                  <a:lnTo>
                    <a:pt x="389175" y="1151646"/>
                  </a:lnTo>
                  <a:lnTo>
                    <a:pt x="387308" y="1179564"/>
                  </a:lnTo>
                  <a:lnTo>
                    <a:pt x="385367" y="1207538"/>
                  </a:lnTo>
                  <a:lnTo>
                    <a:pt x="383334" y="1235559"/>
                  </a:lnTo>
                  <a:lnTo>
                    <a:pt x="381189" y="1263615"/>
                  </a:lnTo>
                  <a:lnTo>
                    <a:pt x="378911" y="1291696"/>
                  </a:lnTo>
                  <a:lnTo>
                    <a:pt x="376482" y="1319793"/>
                  </a:lnTo>
                  <a:lnTo>
                    <a:pt x="373882" y="1347893"/>
                  </a:lnTo>
                  <a:lnTo>
                    <a:pt x="371091" y="1375988"/>
                  </a:lnTo>
                  <a:lnTo>
                    <a:pt x="368088" y="1404066"/>
                  </a:lnTo>
                  <a:lnTo>
                    <a:pt x="364856" y="1432117"/>
                  </a:lnTo>
                  <a:lnTo>
                    <a:pt x="361373" y="1460131"/>
                  </a:lnTo>
                  <a:lnTo>
                    <a:pt x="357621" y="1488098"/>
                  </a:lnTo>
                  <a:lnTo>
                    <a:pt x="353578" y="1516006"/>
                  </a:lnTo>
                  <a:lnTo>
                    <a:pt x="349227" y="1543846"/>
                  </a:lnTo>
                  <a:lnTo>
                    <a:pt x="344547" y="1571607"/>
                  </a:lnTo>
                  <a:lnTo>
                    <a:pt x="339518" y="1599278"/>
                  </a:lnTo>
                  <a:lnTo>
                    <a:pt x="334121" y="1626849"/>
                  </a:lnTo>
                  <a:lnTo>
                    <a:pt x="328336" y="1654311"/>
                  </a:lnTo>
                  <a:lnTo>
                    <a:pt x="322143" y="1681651"/>
                  </a:lnTo>
                  <a:lnTo>
                    <a:pt x="315522" y="1708861"/>
                  </a:lnTo>
                  <a:lnTo>
                    <a:pt x="308455" y="1735929"/>
                  </a:lnTo>
                  <a:lnTo>
                    <a:pt x="300921" y="1762845"/>
                  </a:lnTo>
                  <a:lnTo>
                    <a:pt x="292900" y="1789599"/>
                  </a:lnTo>
                  <a:lnTo>
                    <a:pt x="284373" y="1816181"/>
                  </a:lnTo>
                  <a:lnTo>
                    <a:pt x="275321" y="1842578"/>
                  </a:lnTo>
                  <a:lnTo>
                    <a:pt x="265723" y="1868783"/>
                  </a:lnTo>
                  <a:lnTo>
                    <a:pt x="255559" y="1894783"/>
                  </a:lnTo>
                  <a:lnTo>
                    <a:pt x="244811" y="1920569"/>
                  </a:lnTo>
                  <a:lnTo>
                    <a:pt x="233458" y="1946130"/>
                  </a:lnTo>
                  <a:lnTo>
                    <a:pt x="221480" y="1971456"/>
                  </a:lnTo>
                  <a:lnTo>
                    <a:pt x="208859" y="1996536"/>
                  </a:lnTo>
                  <a:lnTo>
                    <a:pt x="195574" y="2021360"/>
                  </a:lnTo>
                  <a:lnTo>
                    <a:pt x="181605" y="2045918"/>
                  </a:lnTo>
                  <a:lnTo>
                    <a:pt x="166934" y="2070198"/>
                  </a:lnTo>
                  <a:lnTo>
                    <a:pt x="151539" y="2094191"/>
                  </a:lnTo>
                  <a:lnTo>
                    <a:pt x="135402" y="2117887"/>
                  </a:lnTo>
                  <a:lnTo>
                    <a:pt x="118503" y="2141274"/>
                  </a:lnTo>
                  <a:lnTo>
                    <a:pt x="100822" y="2164342"/>
                  </a:lnTo>
                  <a:lnTo>
                    <a:pt x="82340" y="2187081"/>
                  </a:lnTo>
                  <a:lnTo>
                    <a:pt x="63036" y="2209481"/>
                  </a:lnTo>
                  <a:lnTo>
                    <a:pt x="42891" y="2231531"/>
                  </a:lnTo>
                  <a:lnTo>
                    <a:pt x="21885" y="2253221"/>
                  </a:lnTo>
                  <a:lnTo>
                    <a:pt x="0" y="227454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521737" y="5846307"/>
              <a:ext cx="1076665" cy="2174478"/>
            </a:xfrm>
            <a:custGeom>
              <a:avLst/>
              <a:pathLst>
                <a:path w="1076665" h="2174478">
                  <a:moveTo>
                    <a:pt x="1076665" y="0"/>
                  </a:moveTo>
                  <a:lnTo>
                    <a:pt x="1047427" y="8098"/>
                  </a:lnTo>
                  <a:lnTo>
                    <a:pt x="1019177" y="16790"/>
                  </a:lnTo>
                  <a:lnTo>
                    <a:pt x="991896" y="26069"/>
                  </a:lnTo>
                  <a:lnTo>
                    <a:pt x="965567" y="35923"/>
                  </a:lnTo>
                  <a:lnTo>
                    <a:pt x="940169" y="46342"/>
                  </a:lnTo>
                  <a:lnTo>
                    <a:pt x="915684" y="57319"/>
                  </a:lnTo>
                  <a:lnTo>
                    <a:pt x="892092" y="68841"/>
                  </a:lnTo>
                  <a:lnTo>
                    <a:pt x="869376" y="80901"/>
                  </a:lnTo>
                  <a:lnTo>
                    <a:pt x="847515" y="93489"/>
                  </a:lnTo>
                  <a:lnTo>
                    <a:pt x="826490" y="106594"/>
                  </a:lnTo>
                  <a:lnTo>
                    <a:pt x="806284" y="120207"/>
                  </a:lnTo>
                  <a:lnTo>
                    <a:pt x="786876" y="134319"/>
                  </a:lnTo>
                  <a:lnTo>
                    <a:pt x="768248" y="148919"/>
                  </a:lnTo>
                  <a:lnTo>
                    <a:pt x="750381" y="163999"/>
                  </a:lnTo>
                  <a:lnTo>
                    <a:pt x="733256" y="179548"/>
                  </a:lnTo>
                  <a:lnTo>
                    <a:pt x="716854" y="195557"/>
                  </a:lnTo>
                  <a:lnTo>
                    <a:pt x="701156" y="212016"/>
                  </a:lnTo>
                  <a:lnTo>
                    <a:pt x="686142" y="228916"/>
                  </a:lnTo>
                  <a:lnTo>
                    <a:pt x="671794" y="246246"/>
                  </a:lnTo>
                  <a:lnTo>
                    <a:pt x="658093" y="263998"/>
                  </a:lnTo>
                  <a:lnTo>
                    <a:pt x="645021" y="282162"/>
                  </a:lnTo>
                  <a:lnTo>
                    <a:pt x="632557" y="300727"/>
                  </a:lnTo>
                  <a:lnTo>
                    <a:pt x="620683" y="319685"/>
                  </a:lnTo>
                  <a:lnTo>
                    <a:pt x="609380" y="339026"/>
                  </a:lnTo>
                  <a:lnTo>
                    <a:pt x="598628" y="358739"/>
                  </a:lnTo>
                  <a:lnTo>
                    <a:pt x="588410" y="378816"/>
                  </a:lnTo>
                  <a:lnTo>
                    <a:pt x="578706" y="399247"/>
                  </a:lnTo>
                  <a:lnTo>
                    <a:pt x="569497" y="420022"/>
                  </a:lnTo>
                  <a:lnTo>
                    <a:pt x="560764" y="441131"/>
                  </a:lnTo>
                  <a:lnTo>
                    <a:pt x="552488" y="462565"/>
                  </a:lnTo>
                  <a:lnTo>
                    <a:pt x="544650" y="484314"/>
                  </a:lnTo>
                  <a:lnTo>
                    <a:pt x="537231" y="506369"/>
                  </a:lnTo>
                  <a:lnTo>
                    <a:pt x="530212" y="528719"/>
                  </a:lnTo>
                  <a:lnTo>
                    <a:pt x="523575" y="551356"/>
                  </a:lnTo>
                  <a:lnTo>
                    <a:pt x="517299" y="574269"/>
                  </a:lnTo>
                  <a:lnTo>
                    <a:pt x="511366" y="597450"/>
                  </a:lnTo>
                  <a:lnTo>
                    <a:pt x="505758" y="620887"/>
                  </a:lnTo>
                  <a:lnTo>
                    <a:pt x="500455" y="644572"/>
                  </a:lnTo>
                  <a:lnTo>
                    <a:pt x="495437" y="668495"/>
                  </a:lnTo>
                  <a:lnTo>
                    <a:pt x="490688" y="692647"/>
                  </a:lnTo>
                  <a:lnTo>
                    <a:pt x="486186" y="717017"/>
                  </a:lnTo>
                  <a:lnTo>
                    <a:pt x="481913" y="741596"/>
                  </a:lnTo>
                  <a:lnTo>
                    <a:pt x="477851" y="766374"/>
                  </a:lnTo>
                  <a:lnTo>
                    <a:pt x="473980" y="791342"/>
                  </a:lnTo>
                  <a:lnTo>
                    <a:pt x="470281" y="816490"/>
                  </a:lnTo>
                  <a:lnTo>
                    <a:pt x="466735" y="841809"/>
                  </a:lnTo>
                  <a:lnTo>
                    <a:pt x="463324" y="867289"/>
                  </a:lnTo>
                  <a:lnTo>
                    <a:pt x="460028" y="892919"/>
                  </a:lnTo>
                  <a:lnTo>
                    <a:pt x="456828" y="918691"/>
                  </a:lnTo>
                  <a:lnTo>
                    <a:pt x="453705" y="944595"/>
                  </a:lnTo>
                  <a:lnTo>
                    <a:pt x="450641" y="970621"/>
                  </a:lnTo>
                  <a:lnTo>
                    <a:pt x="447616" y="996760"/>
                  </a:lnTo>
                  <a:lnTo>
                    <a:pt x="444612" y="1023001"/>
                  </a:lnTo>
                  <a:lnTo>
                    <a:pt x="441608" y="1049336"/>
                  </a:lnTo>
                  <a:lnTo>
                    <a:pt x="438588" y="1075755"/>
                  </a:lnTo>
                  <a:lnTo>
                    <a:pt x="435530" y="1102247"/>
                  </a:lnTo>
                  <a:lnTo>
                    <a:pt x="432417" y="1128804"/>
                  </a:lnTo>
                  <a:lnTo>
                    <a:pt x="429229" y="1155415"/>
                  </a:lnTo>
                  <a:lnTo>
                    <a:pt x="425948" y="1182071"/>
                  </a:lnTo>
                  <a:lnTo>
                    <a:pt x="422554" y="1208763"/>
                  </a:lnTo>
                  <a:lnTo>
                    <a:pt x="419029" y="1235480"/>
                  </a:lnTo>
                  <a:lnTo>
                    <a:pt x="415353" y="1262214"/>
                  </a:lnTo>
                  <a:lnTo>
                    <a:pt x="411508" y="1288954"/>
                  </a:lnTo>
                  <a:lnTo>
                    <a:pt x="407474" y="1315690"/>
                  </a:lnTo>
                  <a:lnTo>
                    <a:pt x="403233" y="1342414"/>
                  </a:lnTo>
                  <a:lnTo>
                    <a:pt x="398765" y="1369116"/>
                  </a:lnTo>
                  <a:lnTo>
                    <a:pt x="394051" y="1395785"/>
                  </a:lnTo>
                  <a:lnTo>
                    <a:pt x="389073" y="1422412"/>
                  </a:lnTo>
                  <a:lnTo>
                    <a:pt x="383812" y="1448988"/>
                  </a:lnTo>
                  <a:lnTo>
                    <a:pt x="378249" y="1475502"/>
                  </a:lnTo>
                  <a:lnTo>
                    <a:pt x="372363" y="1501946"/>
                  </a:lnTo>
                  <a:lnTo>
                    <a:pt x="366138" y="1528310"/>
                  </a:lnTo>
                  <a:lnTo>
                    <a:pt x="359553" y="1554583"/>
                  </a:lnTo>
                  <a:lnTo>
                    <a:pt x="352590" y="1580757"/>
                  </a:lnTo>
                  <a:lnTo>
                    <a:pt x="345229" y="1606822"/>
                  </a:lnTo>
                  <a:lnTo>
                    <a:pt x="337452" y="1632767"/>
                  </a:lnTo>
                  <a:lnTo>
                    <a:pt x="329240" y="1658584"/>
                  </a:lnTo>
                  <a:lnTo>
                    <a:pt x="320573" y="1684262"/>
                  </a:lnTo>
                  <a:lnTo>
                    <a:pt x="311433" y="1709793"/>
                  </a:lnTo>
                  <a:lnTo>
                    <a:pt x="301801" y="1735166"/>
                  </a:lnTo>
                  <a:lnTo>
                    <a:pt x="291657" y="1760371"/>
                  </a:lnTo>
                  <a:lnTo>
                    <a:pt x="280984" y="1785400"/>
                  </a:lnTo>
                  <a:lnTo>
                    <a:pt x="269761" y="1810243"/>
                  </a:lnTo>
                  <a:lnTo>
                    <a:pt x="257969" y="1834889"/>
                  </a:lnTo>
                  <a:lnTo>
                    <a:pt x="245591" y="1859329"/>
                  </a:lnTo>
                  <a:lnTo>
                    <a:pt x="232606" y="1883554"/>
                  </a:lnTo>
                  <a:lnTo>
                    <a:pt x="218996" y="1907553"/>
                  </a:lnTo>
                  <a:lnTo>
                    <a:pt x="204742" y="1931318"/>
                  </a:lnTo>
                  <a:lnTo>
                    <a:pt x="189825" y="1954839"/>
                  </a:lnTo>
                  <a:lnTo>
                    <a:pt x="174225" y="1978105"/>
                  </a:lnTo>
                  <a:lnTo>
                    <a:pt x="157924" y="2001108"/>
                  </a:lnTo>
                  <a:lnTo>
                    <a:pt x="140904" y="2023837"/>
                  </a:lnTo>
                  <a:lnTo>
                    <a:pt x="123144" y="2046284"/>
                  </a:lnTo>
                  <a:lnTo>
                    <a:pt x="104626" y="2068437"/>
                  </a:lnTo>
                  <a:lnTo>
                    <a:pt x="85331" y="2090289"/>
                  </a:lnTo>
                  <a:lnTo>
                    <a:pt x="65239" y="2111828"/>
                  </a:lnTo>
                  <a:lnTo>
                    <a:pt x="44333" y="2133046"/>
                  </a:lnTo>
                  <a:lnTo>
                    <a:pt x="22593" y="2153932"/>
                  </a:lnTo>
                  <a:lnTo>
                    <a:pt x="0" y="2174478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433578" y="5846307"/>
              <a:ext cx="1164824" cy="2071413"/>
            </a:xfrm>
            <a:custGeom>
              <a:avLst/>
              <a:pathLst>
                <a:path w="1164824" h="2071413">
                  <a:moveTo>
                    <a:pt x="1164824" y="0"/>
                  </a:moveTo>
                  <a:lnTo>
                    <a:pt x="1135566" y="8074"/>
                  </a:lnTo>
                  <a:lnTo>
                    <a:pt x="1107256" y="16697"/>
                  </a:lnTo>
                  <a:lnTo>
                    <a:pt x="1079876" y="25859"/>
                  </a:lnTo>
                  <a:lnTo>
                    <a:pt x="1053409" y="35552"/>
                  </a:lnTo>
                  <a:lnTo>
                    <a:pt x="1027836" y="45767"/>
                  </a:lnTo>
                  <a:lnTo>
                    <a:pt x="1003139" y="56495"/>
                  </a:lnTo>
                  <a:lnTo>
                    <a:pt x="979298" y="67728"/>
                  </a:lnTo>
                  <a:lnTo>
                    <a:pt x="956297" y="79455"/>
                  </a:lnTo>
                  <a:lnTo>
                    <a:pt x="934117" y="91669"/>
                  </a:lnTo>
                  <a:lnTo>
                    <a:pt x="912739" y="104360"/>
                  </a:lnTo>
                  <a:lnTo>
                    <a:pt x="892145" y="117521"/>
                  </a:lnTo>
                  <a:lnTo>
                    <a:pt x="872317" y="131141"/>
                  </a:lnTo>
                  <a:lnTo>
                    <a:pt x="853237" y="145212"/>
                  </a:lnTo>
                  <a:lnTo>
                    <a:pt x="834885" y="159725"/>
                  </a:lnTo>
                  <a:lnTo>
                    <a:pt x="817245" y="174672"/>
                  </a:lnTo>
                  <a:lnTo>
                    <a:pt x="800297" y="190043"/>
                  </a:lnTo>
                  <a:lnTo>
                    <a:pt x="784024" y="205830"/>
                  </a:lnTo>
                  <a:lnTo>
                    <a:pt x="768406" y="222024"/>
                  </a:lnTo>
                  <a:lnTo>
                    <a:pt x="753426" y="238616"/>
                  </a:lnTo>
                  <a:lnTo>
                    <a:pt x="739066" y="255596"/>
                  </a:lnTo>
                  <a:lnTo>
                    <a:pt x="725306" y="272957"/>
                  </a:lnTo>
                  <a:lnTo>
                    <a:pt x="712129" y="290689"/>
                  </a:lnTo>
                  <a:lnTo>
                    <a:pt x="699517" y="308784"/>
                  </a:lnTo>
                  <a:lnTo>
                    <a:pt x="687451" y="327233"/>
                  </a:lnTo>
                  <a:lnTo>
                    <a:pt x="675913" y="346026"/>
                  </a:lnTo>
                  <a:lnTo>
                    <a:pt x="664884" y="365155"/>
                  </a:lnTo>
                  <a:lnTo>
                    <a:pt x="654347" y="384612"/>
                  </a:lnTo>
                  <a:lnTo>
                    <a:pt x="644282" y="404387"/>
                  </a:lnTo>
                  <a:lnTo>
                    <a:pt x="634672" y="424471"/>
                  </a:lnTo>
                  <a:lnTo>
                    <a:pt x="625499" y="444856"/>
                  </a:lnTo>
                  <a:lnTo>
                    <a:pt x="616743" y="465532"/>
                  </a:lnTo>
                  <a:lnTo>
                    <a:pt x="608387" y="486491"/>
                  </a:lnTo>
                  <a:lnTo>
                    <a:pt x="600413" y="507725"/>
                  </a:lnTo>
                  <a:lnTo>
                    <a:pt x="592802" y="529223"/>
                  </a:lnTo>
                  <a:lnTo>
                    <a:pt x="585535" y="550978"/>
                  </a:lnTo>
                  <a:lnTo>
                    <a:pt x="578595" y="572980"/>
                  </a:lnTo>
                  <a:lnTo>
                    <a:pt x="571963" y="595221"/>
                  </a:lnTo>
                  <a:lnTo>
                    <a:pt x="565621" y="617692"/>
                  </a:lnTo>
                  <a:lnTo>
                    <a:pt x="559551" y="640384"/>
                  </a:lnTo>
                  <a:lnTo>
                    <a:pt x="553733" y="663287"/>
                  </a:lnTo>
                  <a:lnTo>
                    <a:pt x="548151" y="686394"/>
                  </a:lnTo>
                  <a:lnTo>
                    <a:pt x="542786" y="709696"/>
                  </a:lnTo>
                  <a:lnTo>
                    <a:pt x="537618" y="733182"/>
                  </a:lnTo>
                  <a:lnTo>
                    <a:pt x="532631" y="756846"/>
                  </a:lnTo>
                  <a:lnTo>
                    <a:pt x="527806" y="780677"/>
                  </a:lnTo>
                  <a:lnTo>
                    <a:pt x="523124" y="804667"/>
                  </a:lnTo>
                  <a:lnTo>
                    <a:pt x="518567" y="828808"/>
                  </a:lnTo>
                  <a:lnTo>
                    <a:pt x="514117" y="853089"/>
                  </a:lnTo>
                  <a:lnTo>
                    <a:pt x="509756" y="877503"/>
                  </a:lnTo>
                  <a:lnTo>
                    <a:pt x="505464" y="902041"/>
                  </a:lnTo>
                  <a:lnTo>
                    <a:pt x="501225" y="926693"/>
                  </a:lnTo>
                  <a:lnTo>
                    <a:pt x="497019" y="951451"/>
                  </a:lnTo>
                  <a:lnTo>
                    <a:pt x="492829" y="976306"/>
                  </a:lnTo>
                  <a:lnTo>
                    <a:pt x="488635" y="1001250"/>
                  </a:lnTo>
                  <a:lnTo>
                    <a:pt x="484420" y="1026272"/>
                  </a:lnTo>
                  <a:lnTo>
                    <a:pt x="480166" y="1051365"/>
                  </a:lnTo>
                  <a:lnTo>
                    <a:pt x="475854" y="1076520"/>
                  </a:lnTo>
                  <a:lnTo>
                    <a:pt x="471465" y="1101727"/>
                  </a:lnTo>
                  <a:lnTo>
                    <a:pt x="466982" y="1126978"/>
                  </a:lnTo>
                  <a:lnTo>
                    <a:pt x="462386" y="1152265"/>
                  </a:lnTo>
                  <a:lnTo>
                    <a:pt x="457659" y="1177577"/>
                  </a:lnTo>
                  <a:lnTo>
                    <a:pt x="452783" y="1202907"/>
                  </a:lnTo>
                  <a:lnTo>
                    <a:pt x="447738" y="1228245"/>
                  </a:lnTo>
                  <a:lnTo>
                    <a:pt x="442508" y="1253583"/>
                  </a:lnTo>
                  <a:lnTo>
                    <a:pt x="437073" y="1278912"/>
                  </a:lnTo>
                  <a:lnTo>
                    <a:pt x="431416" y="1304223"/>
                  </a:lnTo>
                  <a:lnTo>
                    <a:pt x="425518" y="1329506"/>
                  </a:lnTo>
                  <a:lnTo>
                    <a:pt x="419360" y="1354754"/>
                  </a:lnTo>
                  <a:lnTo>
                    <a:pt x="412925" y="1379958"/>
                  </a:lnTo>
                  <a:lnTo>
                    <a:pt x="406194" y="1405108"/>
                  </a:lnTo>
                  <a:lnTo>
                    <a:pt x="399149" y="1430195"/>
                  </a:lnTo>
                  <a:lnTo>
                    <a:pt x="391771" y="1455212"/>
                  </a:lnTo>
                  <a:lnTo>
                    <a:pt x="384042" y="1480148"/>
                  </a:lnTo>
                  <a:lnTo>
                    <a:pt x="375945" y="1504996"/>
                  </a:lnTo>
                  <a:lnTo>
                    <a:pt x="367460" y="1529746"/>
                  </a:lnTo>
                  <a:lnTo>
                    <a:pt x="358569" y="1554389"/>
                  </a:lnTo>
                  <a:lnTo>
                    <a:pt x="349254" y="1578917"/>
                  </a:lnTo>
                  <a:lnTo>
                    <a:pt x="339497" y="1603320"/>
                  </a:lnTo>
                  <a:lnTo>
                    <a:pt x="329279" y="1627591"/>
                  </a:lnTo>
                  <a:lnTo>
                    <a:pt x="318582" y="1651719"/>
                  </a:lnTo>
                  <a:lnTo>
                    <a:pt x="307388" y="1675697"/>
                  </a:lnTo>
                  <a:lnTo>
                    <a:pt x="295679" y="1699515"/>
                  </a:lnTo>
                  <a:lnTo>
                    <a:pt x="283435" y="1723164"/>
                  </a:lnTo>
                  <a:lnTo>
                    <a:pt x="270640" y="1746636"/>
                  </a:lnTo>
                  <a:lnTo>
                    <a:pt x="257274" y="1769922"/>
                  </a:lnTo>
                  <a:lnTo>
                    <a:pt x="243319" y="1793013"/>
                  </a:lnTo>
                  <a:lnTo>
                    <a:pt x="228757" y="1815900"/>
                  </a:lnTo>
                  <a:lnTo>
                    <a:pt x="213570" y="1838574"/>
                  </a:lnTo>
                  <a:lnTo>
                    <a:pt x="197739" y="1861026"/>
                  </a:lnTo>
                  <a:lnTo>
                    <a:pt x="181246" y="1883248"/>
                  </a:lnTo>
                  <a:lnTo>
                    <a:pt x="164073" y="1905231"/>
                  </a:lnTo>
                  <a:lnTo>
                    <a:pt x="146201" y="1926965"/>
                  </a:lnTo>
                  <a:lnTo>
                    <a:pt x="127612" y="1948442"/>
                  </a:lnTo>
                  <a:lnTo>
                    <a:pt x="108288" y="1969654"/>
                  </a:lnTo>
                  <a:lnTo>
                    <a:pt x="88211" y="1990590"/>
                  </a:lnTo>
                  <a:lnTo>
                    <a:pt x="67361" y="2011244"/>
                  </a:lnTo>
                  <a:lnTo>
                    <a:pt x="45722" y="2031604"/>
                  </a:lnTo>
                  <a:lnTo>
                    <a:pt x="23274" y="2051664"/>
                  </a:lnTo>
                  <a:lnTo>
                    <a:pt x="0" y="2071413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348913" y="5846307"/>
              <a:ext cx="1249490" cy="1965459"/>
            </a:xfrm>
            <a:custGeom>
              <a:avLst/>
              <a:pathLst>
                <a:path w="1249490" h="1965459">
                  <a:moveTo>
                    <a:pt x="1249490" y="0"/>
                  </a:moveTo>
                  <a:lnTo>
                    <a:pt x="1220212" y="8050"/>
                  </a:lnTo>
                  <a:lnTo>
                    <a:pt x="1191845" y="16601"/>
                  </a:lnTo>
                  <a:lnTo>
                    <a:pt x="1164370" y="25644"/>
                  </a:lnTo>
                  <a:lnTo>
                    <a:pt x="1137771" y="35172"/>
                  </a:lnTo>
                  <a:lnTo>
                    <a:pt x="1112030" y="45176"/>
                  </a:lnTo>
                  <a:lnTo>
                    <a:pt x="1087128" y="55649"/>
                  </a:lnTo>
                  <a:lnTo>
                    <a:pt x="1063049" y="66583"/>
                  </a:lnTo>
                  <a:lnTo>
                    <a:pt x="1039775" y="77968"/>
                  </a:lnTo>
                  <a:lnTo>
                    <a:pt x="1017288" y="89798"/>
                  </a:lnTo>
                  <a:lnTo>
                    <a:pt x="995570" y="102065"/>
                  </a:lnTo>
                  <a:lnTo>
                    <a:pt x="974604" y="114759"/>
                  </a:lnTo>
                  <a:lnTo>
                    <a:pt x="954373" y="127874"/>
                  </a:lnTo>
                  <a:lnTo>
                    <a:pt x="934857" y="141401"/>
                  </a:lnTo>
                  <a:lnTo>
                    <a:pt x="916041" y="155333"/>
                  </a:lnTo>
                  <a:lnTo>
                    <a:pt x="897906" y="169660"/>
                  </a:lnTo>
                  <a:lnTo>
                    <a:pt x="880434" y="184376"/>
                  </a:lnTo>
                  <a:lnTo>
                    <a:pt x="863608" y="199471"/>
                  </a:lnTo>
                  <a:lnTo>
                    <a:pt x="847410" y="214939"/>
                  </a:lnTo>
                  <a:lnTo>
                    <a:pt x="831823" y="230771"/>
                  </a:lnTo>
                  <a:lnTo>
                    <a:pt x="816829" y="246959"/>
                  </a:lnTo>
                  <a:lnTo>
                    <a:pt x="802411" y="263494"/>
                  </a:lnTo>
                  <a:lnTo>
                    <a:pt x="788549" y="280370"/>
                  </a:lnTo>
                  <a:lnTo>
                    <a:pt x="775228" y="297578"/>
                  </a:lnTo>
                  <a:lnTo>
                    <a:pt x="762429" y="315109"/>
                  </a:lnTo>
                  <a:lnTo>
                    <a:pt x="750135" y="332957"/>
                  </a:lnTo>
                  <a:lnTo>
                    <a:pt x="738328" y="351112"/>
                  </a:lnTo>
                  <a:lnTo>
                    <a:pt x="726990" y="369567"/>
                  </a:lnTo>
                  <a:lnTo>
                    <a:pt x="716104" y="388313"/>
                  </a:lnTo>
                  <a:lnTo>
                    <a:pt x="705652" y="407344"/>
                  </a:lnTo>
                  <a:lnTo>
                    <a:pt x="695617" y="426650"/>
                  </a:lnTo>
                  <a:lnTo>
                    <a:pt x="685980" y="446223"/>
                  </a:lnTo>
                  <a:lnTo>
                    <a:pt x="676724" y="466057"/>
                  </a:lnTo>
                  <a:lnTo>
                    <a:pt x="667832" y="486142"/>
                  </a:lnTo>
                  <a:lnTo>
                    <a:pt x="659286" y="506470"/>
                  </a:lnTo>
                  <a:lnTo>
                    <a:pt x="651067" y="527034"/>
                  </a:lnTo>
                  <a:lnTo>
                    <a:pt x="643160" y="547825"/>
                  </a:lnTo>
                  <a:lnTo>
                    <a:pt x="635545" y="568836"/>
                  </a:lnTo>
                  <a:lnTo>
                    <a:pt x="628205" y="590059"/>
                  </a:lnTo>
                  <a:lnTo>
                    <a:pt x="621123" y="611484"/>
                  </a:lnTo>
                  <a:lnTo>
                    <a:pt x="614281" y="633105"/>
                  </a:lnTo>
                  <a:lnTo>
                    <a:pt x="607661" y="654914"/>
                  </a:lnTo>
                  <a:lnTo>
                    <a:pt x="601246" y="676902"/>
                  </a:lnTo>
                  <a:lnTo>
                    <a:pt x="595018" y="699060"/>
                  </a:lnTo>
                  <a:lnTo>
                    <a:pt x="588959" y="721383"/>
                  </a:lnTo>
                  <a:lnTo>
                    <a:pt x="583052" y="743860"/>
                  </a:lnTo>
                  <a:lnTo>
                    <a:pt x="577279" y="766485"/>
                  </a:lnTo>
                  <a:lnTo>
                    <a:pt x="571622" y="789248"/>
                  </a:lnTo>
                  <a:lnTo>
                    <a:pt x="566063" y="812143"/>
                  </a:lnTo>
                  <a:lnTo>
                    <a:pt x="560586" y="835161"/>
                  </a:lnTo>
                  <a:lnTo>
                    <a:pt x="555173" y="858294"/>
                  </a:lnTo>
                  <a:lnTo>
                    <a:pt x="549805" y="881534"/>
                  </a:lnTo>
                  <a:lnTo>
                    <a:pt x="544465" y="904873"/>
                  </a:lnTo>
                  <a:lnTo>
                    <a:pt x="539135" y="928302"/>
                  </a:lnTo>
                  <a:lnTo>
                    <a:pt x="533799" y="951815"/>
                  </a:lnTo>
                  <a:lnTo>
                    <a:pt x="528437" y="975403"/>
                  </a:lnTo>
                  <a:lnTo>
                    <a:pt x="523033" y="999057"/>
                  </a:lnTo>
                  <a:lnTo>
                    <a:pt x="517569" y="1022771"/>
                  </a:lnTo>
                  <a:lnTo>
                    <a:pt x="512028" y="1046535"/>
                  </a:lnTo>
                  <a:lnTo>
                    <a:pt x="506390" y="1070341"/>
                  </a:lnTo>
                  <a:lnTo>
                    <a:pt x="500640" y="1094183"/>
                  </a:lnTo>
                  <a:lnTo>
                    <a:pt x="494759" y="1118051"/>
                  </a:lnTo>
                  <a:lnTo>
                    <a:pt x="488729" y="1141938"/>
                  </a:lnTo>
                  <a:lnTo>
                    <a:pt x="482533" y="1165835"/>
                  </a:lnTo>
                  <a:lnTo>
                    <a:pt x="476154" y="1189736"/>
                  </a:lnTo>
                  <a:lnTo>
                    <a:pt x="469573" y="1213630"/>
                  </a:lnTo>
                  <a:lnTo>
                    <a:pt x="462774" y="1237511"/>
                  </a:lnTo>
                  <a:lnTo>
                    <a:pt x="455737" y="1261371"/>
                  </a:lnTo>
                  <a:lnTo>
                    <a:pt x="448447" y="1285201"/>
                  </a:lnTo>
                  <a:lnTo>
                    <a:pt x="440884" y="1308994"/>
                  </a:lnTo>
                  <a:lnTo>
                    <a:pt x="433032" y="1332740"/>
                  </a:lnTo>
                  <a:lnTo>
                    <a:pt x="424873" y="1356434"/>
                  </a:lnTo>
                  <a:lnTo>
                    <a:pt x="416388" y="1380065"/>
                  </a:lnTo>
                  <a:lnTo>
                    <a:pt x="407561" y="1403627"/>
                  </a:lnTo>
                  <a:lnTo>
                    <a:pt x="398374" y="1427111"/>
                  </a:lnTo>
                  <a:lnTo>
                    <a:pt x="388809" y="1450510"/>
                  </a:lnTo>
                  <a:lnTo>
                    <a:pt x="378849" y="1473815"/>
                  </a:lnTo>
                  <a:lnTo>
                    <a:pt x="368475" y="1497017"/>
                  </a:lnTo>
                  <a:lnTo>
                    <a:pt x="357671" y="1520110"/>
                  </a:lnTo>
                  <a:lnTo>
                    <a:pt x="346418" y="1543085"/>
                  </a:lnTo>
                  <a:lnTo>
                    <a:pt x="334699" y="1565934"/>
                  </a:lnTo>
                  <a:lnTo>
                    <a:pt x="322496" y="1588650"/>
                  </a:lnTo>
                  <a:lnTo>
                    <a:pt x="309792" y="1611223"/>
                  </a:lnTo>
                  <a:lnTo>
                    <a:pt x="296568" y="1633646"/>
                  </a:lnTo>
                  <a:lnTo>
                    <a:pt x="282808" y="1655911"/>
                  </a:lnTo>
                  <a:lnTo>
                    <a:pt x="268494" y="1678010"/>
                  </a:lnTo>
                  <a:lnTo>
                    <a:pt x="253607" y="1699935"/>
                  </a:lnTo>
                  <a:lnTo>
                    <a:pt x="238131" y="1721678"/>
                  </a:lnTo>
                  <a:lnTo>
                    <a:pt x="222048" y="1743230"/>
                  </a:lnTo>
                  <a:lnTo>
                    <a:pt x="205340" y="1764585"/>
                  </a:lnTo>
                  <a:lnTo>
                    <a:pt x="187989" y="1785733"/>
                  </a:lnTo>
                  <a:lnTo>
                    <a:pt x="169977" y="1806667"/>
                  </a:lnTo>
                  <a:lnTo>
                    <a:pt x="151288" y="1827378"/>
                  </a:lnTo>
                  <a:lnTo>
                    <a:pt x="131904" y="1847859"/>
                  </a:lnTo>
                  <a:lnTo>
                    <a:pt x="111806" y="1868102"/>
                  </a:lnTo>
                  <a:lnTo>
                    <a:pt x="90977" y="1888098"/>
                  </a:lnTo>
                  <a:lnTo>
                    <a:pt x="69399" y="1907840"/>
                  </a:lnTo>
                  <a:lnTo>
                    <a:pt x="47056" y="1927320"/>
                  </a:lnTo>
                  <a:lnTo>
                    <a:pt x="23928" y="1946529"/>
                  </a:lnTo>
                  <a:lnTo>
                    <a:pt x="0" y="1965459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267835" y="5846307"/>
              <a:ext cx="1330568" cy="1856736"/>
            </a:xfrm>
            <a:custGeom>
              <a:avLst/>
              <a:pathLst>
                <a:path w="1330568" h="1856736">
                  <a:moveTo>
                    <a:pt x="1330568" y="0"/>
                  </a:moveTo>
                  <a:lnTo>
                    <a:pt x="1301272" y="8025"/>
                  </a:lnTo>
                  <a:lnTo>
                    <a:pt x="1272849" y="16502"/>
                  </a:lnTo>
                  <a:lnTo>
                    <a:pt x="1245283" y="25423"/>
                  </a:lnTo>
                  <a:lnTo>
                    <a:pt x="1218558" y="34782"/>
                  </a:lnTo>
                  <a:lnTo>
                    <a:pt x="1192655" y="44570"/>
                  </a:lnTo>
                  <a:lnTo>
                    <a:pt x="1167559" y="54781"/>
                  </a:lnTo>
                  <a:lnTo>
                    <a:pt x="1143251" y="65408"/>
                  </a:lnTo>
                  <a:lnTo>
                    <a:pt x="1119715" y="76443"/>
                  </a:lnTo>
                  <a:lnTo>
                    <a:pt x="1096934" y="87879"/>
                  </a:lnTo>
                  <a:lnTo>
                    <a:pt x="1074891" y="99709"/>
                  </a:lnTo>
                  <a:lnTo>
                    <a:pt x="1053569" y="111926"/>
                  </a:lnTo>
                  <a:lnTo>
                    <a:pt x="1032951" y="124522"/>
                  </a:lnTo>
                  <a:lnTo>
                    <a:pt x="1013019" y="137491"/>
                  </a:lnTo>
                  <a:lnTo>
                    <a:pt x="993757" y="150825"/>
                  </a:lnTo>
                  <a:lnTo>
                    <a:pt x="975148" y="164517"/>
                  </a:lnTo>
                  <a:lnTo>
                    <a:pt x="957175" y="178560"/>
                  </a:lnTo>
                  <a:lnTo>
                    <a:pt x="939820" y="192946"/>
                  </a:lnTo>
                  <a:lnTo>
                    <a:pt x="923067" y="207669"/>
                  </a:lnTo>
                  <a:lnTo>
                    <a:pt x="906899" y="222721"/>
                  </a:lnTo>
                  <a:lnTo>
                    <a:pt x="891298" y="238095"/>
                  </a:lnTo>
                  <a:lnTo>
                    <a:pt x="876248" y="253785"/>
                  </a:lnTo>
                  <a:lnTo>
                    <a:pt x="861731" y="269781"/>
                  </a:lnTo>
                  <a:lnTo>
                    <a:pt x="847731" y="286078"/>
                  </a:lnTo>
                  <a:lnTo>
                    <a:pt x="834230" y="302669"/>
                  </a:lnTo>
                  <a:lnTo>
                    <a:pt x="821212" y="319545"/>
                  </a:lnTo>
                  <a:lnTo>
                    <a:pt x="808659" y="336701"/>
                  </a:lnTo>
                  <a:lnTo>
                    <a:pt x="796555" y="354128"/>
                  </a:lnTo>
                  <a:lnTo>
                    <a:pt x="784883" y="371820"/>
                  </a:lnTo>
                  <a:lnTo>
                    <a:pt x="773624" y="389769"/>
                  </a:lnTo>
                  <a:lnTo>
                    <a:pt x="762763" y="407968"/>
                  </a:lnTo>
                  <a:lnTo>
                    <a:pt x="752282" y="426410"/>
                  </a:lnTo>
                  <a:lnTo>
                    <a:pt x="742165" y="445088"/>
                  </a:lnTo>
                  <a:lnTo>
                    <a:pt x="732394" y="463994"/>
                  </a:lnTo>
                  <a:lnTo>
                    <a:pt x="722952" y="483122"/>
                  </a:lnTo>
                  <a:lnTo>
                    <a:pt x="713823" y="502464"/>
                  </a:lnTo>
                  <a:lnTo>
                    <a:pt x="704989" y="522013"/>
                  </a:lnTo>
                  <a:lnTo>
                    <a:pt x="696433" y="541762"/>
                  </a:lnTo>
                  <a:lnTo>
                    <a:pt x="688138" y="561703"/>
                  </a:lnTo>
                  <a:lnTo>
                    <a:pt x="680087" y="581830"/>
                  </a:lnTo>
                  <a:lnTo>
                    <a:pt x="672263" y="602134"/>
                  </a:lnTo>
                  <a:lnTo>
                    <a:pt x="664650" y="622610"/>
                  </a:lnTo>
                  <a:lnTo>
                    <a:pt x="657230" y="643250"/>
                  </a:lnTo>
                  <a:lnTo>
                    <a:pt x="649985" y="664047"/>
                  </a:lnTo>
                  <a:lnTo>
                    <a:pt x="642900" y="684992"/>
                  </a:lnTo>
                  <a:lnTo>
                    <a:pt x="635957" y="706081"/>
                  </a:lnTo>
                  <a:lnTo>
                    <a:pt x="629138" y="727304"/>
                  </a:lnTo>
                  <a:lnTo>
                    <a:pt x="622428" y="748655"/>
                  </a:lnTo>
                  <a:lnTo>
                    <a:pt x="615809" y="770127"/>
                  </a:lnTo>
                  <a:lnTo>
                    <a:pt x="609263" y="791712"/>
                  </a:lnTo>
                  <a:lnTo>
                    <a:pt x="602775" y="813403"/>
                  </a:lnTo>
                  <a:lnTo>
                    <a:pt x="596326" y="835194"/>
                  </a:lnTo>
                  <a:lnTo>
                    <a:pt x="589900" y="857076"/>
                  </a:lnTo>
                  <a:lnTo>
                    <a:pt x="583480" y="879044"/>
                  </a:lnTo>
                  <a:lnTo>
                    <a:pt x="577049" y="901089"/>
                  </a:lnTo>
                  <a:lnTo>
                    <a:pt x="570589" y="923204"/>
                  </a:lnTo>
                  <a:lnTo>
                    <a:pt x="564084" y="945382"/>
                  </a:lnTo>
                  <a:lnTo>
                    <a:pt x="557517" y="967616"/>
                  </a:lnTo>
                  <a:lnTo>
                    <a:pt x="550871" y="989899"/>
                  </a:lnTo>
                  <a:lnTo>
                    <a:pt x="544128" y="1012224"/>
                  </a:lnTo>
                  <a:lnTo>
                    <a:pt x="537272" y="1034583"/>
                  </a:lnTo>
                  <a:lnTo>
                    <a:pt x="530286" y="1056969"/>
                  </a:lnTo>
                  <a:lnTo>
                    <a:pt x="523152" y="1079375"/>
                  </a:lnTo>
                  <a:lnTo>
                    <a:pt x="515854" y="1101794"/>
                  </a:lnTo>
                  <a:lnTo>
                    <a:pt x="508374" y="1124219"/>
                  </a:lnTo>
                  <a:lnTo>
                    <a:pt x="500696" y="1146642"/>
                  </a:lnTo>
                  <a:lnTo>
                    <a:pt x="492803" y="1169056"/>
                  </a:lnTo>
                  <a:lnTo>
                    <a:pt x="484677" y="1191454"/>
                  </a:lnTo>
                  <a:lnTo>
                    <a:pt x="476301" y="1213829"/>
                  </a:lnTo>
                  <a:lnTo>
                    <a:pt x="467659" y="1236174"/>
                  </a:lnTo>
                  <a:lnTo>
                    <a:pt x="458733" y="1258481"/>
                  </a:lnTo>
                  <a:lnTo>
                    <a:pt x="449506" y="1280744"/>
                  </a:lnTo>
                  <a:lnTo>
                    <a:pt x="439962" y="1302954"/>
                  </a:lnTo>
                  <a:lnTo>
                    <a:pt x="430084" y="1325106"/>
                  </a:lnTo>
                  <a:lnTo>
                    <a:pt x="419853" y="1347191"/>
                  </a:lnTo>
                  <a:lnTo>
                    <a:pt x="409254" y="1369203"/>
                  </a:lnTo>
                  <a:lnTo>
                    <a:pt x="398269" y="1391134"/>
                  </a:lnTo>
                  <a:lnTo>
                    <a:pt x="386882" y="1412977"/>
                  </a:lnTo>
                  <a:lnTo>
                    <a:pt x="375074" y="1434725"/>
                  </a:lnTo>
                  <a:lnTo>
                    <a:pt x="362830" y="1456371"/>
                  </a:lnTo>
                  <a:lnTo>
                    <a:pt x="350132" y="1477907"/>
                  </a:lnTo>
                  <a:lnTo>
                    <a:pt x="336963" y="1499327"/>
                  </a:lnTo>
                  <a:lnTo>
                    <a:pt x="323306" y="1520622"/>
                  </a:lnTo>
                  <a:lnTo>
                    <a:pt x="309145" y="1541787"/>
                  </a:lnTo>
                  <a:lnTo>
                    <a:pt x="294461" y="1562814"/>
                  </a:lnTo>
                  <a:lnTo>
                    <a:pt x="279239" y="1583695"/>
                  </a:lnTo>
                  <a:lnTo>
                    <a:pt x="263460" y="1604424"/>
                  </a:lnTo>
                  <a:lnTo>
                    <a:pt x="247109" y="1624992"/>
                  </a:lnTo>
                  <a:lnTo>
                    <a:pt x="230167" y="1645394"/>
                  </a:lnTo>
                  <a:lnTo>
                    <a:pt x="212618" y="1665622"/>
                  </a:lnTo>
                  <a:lnTo>
                    <a:pt x="194446" y="1685668"/>
                  </a:lnTo>
                  <a:lnTo>
                    <a:pt x="175632" y="1705526"/>
                  </a:lnTo>
                  <a:lnTo>
                    <a:pt x="156160" y="1725188"/>
                  </a:lnTo>
                  <a:lnTo>
                    <a:pt x="136013" y="1744647"/>
                  </a:lnTo>
                  <a:lnTo>
                    <a:pt x="115174" y="1763895"/>
                  </a:lnTo>
                  <a:lnTo>
                    <a:pt x="93625" y="1782927"/>
                  </a:lnTo>
                  <a:lnTo>
                    <a:pt x="71351" y="1801734"/>
                  </a:lnTo>
                  <a:lnTo>
                    <a:pt x="48333" y="1820309"/>
                  </a:lnTo>
                  <a:lnTo>
                    <a:pt x="24555" y="1838646"/>
                  </a:lnTo>
                  <a:lnTo>
                    <a:pt x="0" y="1856736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190435" y="5846307"/>
              <a:ext cx="1407968" cy="1745364"/>
            </a:xfrm>
            <a:custGeom>
              <a:avLst/>
              <a:pathLst>
                <a:path w="1407968" h="1745364">
                  <a:moveTo>
                    <a:pt x="1407968" y="0"/>
                  </a:moveTo>
                  <a:lnTo>
                    <a:pt x="1378654" y="8000"/>
                  </a:lnTo>
                  <a:lnTo>
                    <a:pt x="1350179" y="16401"/>
                  </a:lnTo>
                  <a:lnTo>
                    <a:pt x="1322526" y="25197"/>
                  </a:lnTo>
                  <a:lnTo>
                    <a:pt x="1295680" y="34382"/>
                  </a:lnTo>
                  <a:lnTo>
                    <a:pt x="1269623" y="43949"/>
                  </a:lnTo>
                  <a:lnTo>
                    <a:pt x="1244341" y="53892"/>
                  </a:lnTo>
                  <a:lnTo>
                    <a:pt x="1219815" y="64204"/>
                  </a:lnTo>
                  <a:lnTo>
                    <a:pt x="1196029" y="74880"/>
                  </a:lnTo>
                  <a:lnTo>
                    <a:pt x="1172968" y="85912"/>
                  </a:lnTo>
                  <a:lnTo>
                    <a:pt x="1150614" y="97295"/>
                  </a:lnTo>
                  <a:lnTo>
                    <a:pt x="1128952" y="109023"/>
                  </a:lnTo>
                  <a:lnTo>
                    <a:pt x="1107964" y="121088"/>
                  </a:lnTo>
                  <a:lnTo>
                    <a:pt x="1087635" y="133485"/>
                  </a:lnTo>
                  <a:lnTo>
                    <a:pt x="1067948" y="146207"/>
                  </a:lnTo>
                  <a:lnTo>
                    <a:pt x="1048887" y="159248"/>
                  </a:lnTo>
                  <a:lnTo>
                    <a:pt x="1030434" y="172602"/>
                  </a:lnTo>
                  <a:lnTo>
                    <a:pt x="1012575" y="186262"/>
                  </a:lnTo>
                  <a:lnTo>
                    <a:pt x="995291" y="200222"/>
                  </a:lnTo>
                  <a:lnTo>
                    <a:pt x="978568" y="214476"/>
                  </a:lnTo>
                  <a:lnTo>
                    <a:pt x="962388" y="229016"/>
                  </a:lnTo>
                  <a:lnTo>
                    <a:pt x="946735" y="243838"/>
                  </a:lnTo>
                  <a:lnTo>
                    <a:pt x="931592" y="258934"/>
                  </a:lnTo>
                  <a:lnTo>
                    <a:pt x="916944" y="274299"/>
                  </a:lnTo>
                  <a:lnTo>
                    <a:pt x="902774" y="289925"/>
                  </a:lnTo>
                  <a:lnTo>
                    <a:pt x="889065" y="305808"/>
                  </a:lnTo>
                  <a:lnTo>
                    <a:pt x="875800" y="321939"/>
                  </a:lnTo>
                  <a:lnTo>
                    <a:pt x="862964" y="338313"/>
                  </a:lnTo>
                  <a:lnTo>
                    <a:pt x="850541" y="354924"/>
                  </a:lnTo>
                  <a:lnTo>
                    <a:pt x="838512" y="371766"/>
                  </a:lnTo>
                  <a:lnTo>
                    <a:pt x="826863" y="388831"/>
                  </a:lnTo>
                  <a:lnTo>
                    <a:pt x="815577" y="406114"/>
                  </a:lnTo>
                  <a:lnTo>
                    <a:pt x="804637" y="423608"/>
                  </a:lnTo>
                  <a:lnTo>
                    <a:pt x="794027" y="441307"/>
                  </a:lnTo>
                  <a:lnTo>
                    <a:pt x="783731" y="459205"/>
                  </a:lnTo>
                  <a:lnTo>
                    <a:pt x="773731" y="477295"/>
                  </a:lnTo>
                  <a:lnTo>
                    <a:pt x="764013" y="495571"/>
                  </a:lnTo>
                  <a:lnTo>
                    <a:pt x="754558" y="514027"/>
                  </a:lnTo>
                  <a:lnTo>
                    <a:pt x="745351" y="532656"/>
                  </a:lnTo>
                  <a:lnTo>
                    <a:pt x="736376" y="551452"/>
                  </a:lnTo>
                  <a:lnTo>
                    <a:pt x="727615" y="570409"/>
                  </a:lnTo>
                  <a:lnTo>
                    <a:pt x="719053" y="589520"/>
                  </a:lnTo>
                  <a:lnTo>
                    <a:pt x="710673" y="608779"/>
                  </a:lnTo>
                  <a:lnTo>
                    <a:pt x="702459" y="628180"/>
                  </a:lnTo>
                  <a:lnTo>
                    <a:pt x="694394" y="647716"/>
                  </a:lnTo>
                  <a:lnTo>
                    <a:pt x="686461" y="667381"/>
                  </a:lnTo>
                  <a:lnTo>
                    <a:pt x="678645" y="687168"/>
                  </a:lnTo>
                  <a:lnTo>
                    <a:pt x="670929" y="707072"/>
                  </a:lnTo>
                  <a:lnTo>
                    <a:pt x="663297" y="727086"/>
                  </a:lnTo>
                  <a:lnTo>
                    <a:pt x="655732" y="747204"/>
                  </a:lnTo>
                  <a:lnTo>
                    <a:pt x="648217" y="767419"/>
                  </a:lnTo>
                  <a:lnTo>
                    <a:pt x="640736" y="787725"/>
                  </a:lnTo>
                  <a:lnTo>
                    <a:pt x="633274" y="808116"/>
                  </a:lnTo>
                  <a:lnTo>
                    <a:pt x="625813" y="828585"/>
                  </a:lnTo>
                  <a:lnTo>
                    <a:pt x="618336" y="849126"/>
                  </a:lnTo>
                  <a:lnTo>
                    <a:pt x="610829" y="869733"/>
                  </a:lnTo>
                  <a:lnTo>
                    <a:pt x="603273" y="890399"/>
                  </a:lnTo>
                  <a:lnTo>
                    <a:pt x="595653" y="911118"/>
                  </a:lnTo>
                  <a:lnTo>
                    <a:pt x="587952" y="931884"/>
                  </a:lnTo>
                  <a:lnTo>
                    <a:pt x="580154" y="952690"/>
                  </a:lnTo>
                  <a:lnTo>
                    <a:pt x="572243" y="973531"/>
                  </a:lnTo>
                  <a:lnTo>
                    <a:pt x="564202" y="994399"/>
                  </a:lnTo>
                  <a:lnTo>
                    <a:pt x="556014" y="1015288"/>
                  </a:lnTo>
                  <a:lnTo>
                    <a:pt x="547663" y="1036193"/>
                  </a:lnTo>
                  <a:lnTo>
                    <a:pt x="539133" y="1057106"/>
                  </a:lnTo>
                  <a:lnTo>
                    <a:pt x="530407" y="1078021"/>
                  </a:lnTo>
                  <a:lnTo>
                    <a:pt x="521469" y="1098933"/>
                  </a:lnTo>
                  <a:lnTo>
                    <a:pt x="512303" y="1119834"/>
                  </a:lnTo>
                  <a:lnTo>
                    <a:pt x="502891" y="1140719"/>
                  </a:lnTo>
                  <a:lnTo>
                    <a:pt x="493219" y="1161580"/>
                  </a:lnTo>
                  <a:lnTo>
                    <a:pt x="483268" y="1182413"/>
                  </a:lnTo>
                  <a:lnTo>
                    <a:pt x="473023" y="1203210"/>
                  </a:lnTo>
                  <a:lnTo>
                    <a:pt x="462467" y="1223965"/>
                  </a:lnTo>
                  <a:lnTo>
                    <a:pt x="451584" y="1244671"/>
                  </a:lnTo>
                  <a:lnTo>
                    <a:pt x="440358" y="1265323"/>
                  </a:lnTo>
                  <a:lnTo>
                    <a:pt x="428772" y="1285915"/>
                  </a:lnTo>
                  <a:lnTo>
                    <a:pt x="416809" y="1306439"/>
                  </a:lnTo>
                  <a:lnTo>
                    <a:pt x="404453" y="1326889"/>
                  </a:lnTo>
                  <a:lnTo>
                    <a:pt x="391688" y="1347259"/>
                  </a:lnTo>
                  <a:lnTo>
                    <a:pt x="378498" y="1367543"/>
                  </a:lnTo>
                  <a:lnTo>
                    <a:pt x="364865" y="1387735"/>
                  </a:lnTo>
                  <a:lnTo>
                    <a:pt x="350774" y="1407828"/>
                  </a:lnTo>
                  <a:lnTo>
                    <a:pt x="336208" y="1427815"/>
                  </a:lnTo>
                  <a:lnTo>
                    <a:pt x="321151" y="1447691"/>
                  </a:lnTo>
                  <a:lnTo>
                    <a:pt x="305585" y="1467449"/>
                  </a:lnTo>
                  <a:lnTo>
                    <a:pt x="289496" y="1487082"/>
                  </a:lnTo>
                  <a:lnTo>
                    <a:pt x="272866" y="1506585"/>
                  </a:lnTo>
                  <a:lnTo>
                    <a:pt x="255678" y="1525952"/>
                  </a:lnTo>
                  <a:lnTo>
                    <a:pt x="237918" y="1545175"/>
                  </a:lnTo>
                  <a:lnTo>
                    <a:pt x="219567" y="1564248"/>
                  </a:lnTo>
                  <a:lnTo>
                    <a:pt x="200610" y="1583166"/>
                  </a:lnTo>
                  <a:lnTo>
                    <a:pt x="181030" y="1601921"/>
                  </a:lnTo>
                  <a:lnTo>
                    <a:pt x="160811" y="1620508"/>
                  </a:lnTo>
                  <a:lnTo>
                    <a:pt x="139936" y="1638920"/>
                  </a:lnTo>
                  <a:lnTo>
                    <a:pt x="118389" y="1657150"/>
                  </a:lnTo>
                  <a:lnTo>
                    <a:pt x="96154" y="1675194"/>
                  </a:lnTo>
                  <a:lnTo>
                    <a:pt x="73214" y="1693043"/>
                  </a:lnTo>
                  <a:lnTo>
                    <a:pt x="49552" y="1710692"/>
                  </a:lnTo>
                  <a:lnTo>
                    <a:pt x="25153" y="1728134"/>
                  </a:lnTo>
                  <a:lnTo>
                    <a:pt x="0" y="1745364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116800" y="5846307"/>
              <a:ext cx="1481603" cy="1631468"/>
            </a:xfrm>
            <a:custGeom>
              <a:avLst/>
              <a:pathLst>
                <a:path w="1481603" h="1631468">
                  <a:moveTo>
                    <a:pt x="1481603" y="0"/>
                  </a:moveTo>
                  <a:lnTo>
                    <a:pt x="1452272" y="7974"/>
                  </a:lnTo>
                  <a:lnTo>
                    <a:pt x="1423747" y="16297"/>
                  </a:lnTo>
                  <a:lnTo>
                    <a:pt x="1396012" y="24966"/>
                  </a:lnTo>
                  <a:lnTo>
                    <a:pt x="1369051" y="33973"/>
                  </a:lnTo>
                  <a:lnTo>
                    <a:pt x="1342848" y="43313"/>
                  </a:lnTo>
                  <a:lnTo>
                    <a:pt x="1317388" y="52982"/>
                  </a:lnTo>
                  <a:lnTo>
                    <a:pt x="1292654" y="62973"/>
                  </a:lnTo>
                  <a:lnTo>
                    <a:pt x="1268631" y="73281"/>
                  </a:lnTo>
                  <a:lnTo>
                    <a:pt x="1245303" y="83901"/>
                  </a:lnTo>
                  <a:lnTo>
                    <a:pt x="1222654" y="94828"/>
                  </a:lnTo>
                  <a:lnTo>
                    <a:pt x="1200668" y="106054"/>
                  </a:lnTo>
                  <a:lnTo>
                    <a:pt x="1179329" y="117577"/>
                  </a:lnTo>
                  <a:lnTo>
                    <a:pt x="1158622" y="129389"/>
                  </a:lnTo>
                  <a:lnTo>
                    <a:pt x="1138530" y="141485"/>
                  </a:lnTo>
                  <a:lnTo>
                    <a:pt x="1119038" y="153861"/>
                  </a:lnTo>
                  <a:lnTo>
                    <a:pt x="1100130" y="166510"/>
                  </a:lnTo>
                  <a:lnTo>
                    <a:pt x="1081791" y="179427"/>
                  </a:lnTo>
                  <a:lnTo>
                    <a:pt x="1064003" y="192606"/>
                  </a:lnTo>
                  <a:lnTo>
                    <a:pt x="1046751" y="206043"/>
                  </a:lnTo>
                  <a:lnTo>
                    <a:pt x="1030020" y="219731"/>
                  </a:lnTo>
                  <a:lnTo>
                    <a:pt x="1013794" y="233666"/>
                  </a:lnTo>
                  <a:lnTo>
                    <a:pt x="998056" y="247842"/>
                  </a:lnTo>
                  <a:lnTo>
                    <a:pt x="982791" y="262252"/>
                  </a:lnTo>
                  <a:lnTo>
                    <a:pt x="967983" y="276893"/>
                  </a:lnTo>
                  <a:lnTo>
                    <a:pt x="953617" y="291758"/>
                  </a:lnTo>
                  <a:lnTo>
                    <a:pt x="939675" y="306843"/>
                  </a:lnTo>
                  <a:lnTo>
                    <a:pt x="926143" y="322140"/>
                  </a:lnTo>
                  <a:lnTo>
                    <a:pt x="913005" y="337646"/>
                  </a:lnTo>
                  <a:lnTo>
                    <a:pt x="900245" y="353355"/>
                  </a:lnTo>
                  <a:lnTo>
                    <a:pt x="887846" y="369260"/>
                  </a:lnTo>
                  <a:lnTo>
                    <a:pt x="875793" y="385358"/>
                  </a:lnTo>
                  <a:lnTo>
                    <a:pt x="864071" y="401642"/>
                  </a:lnTo>
                  <a:lnTo>
                    <a:pt x="852663" y="418106"/>
                  </a:lnTo>
                  <a:lnTo>
                    <a:pt x="841553" y="434746"/>
                  </a:lnTo>
                  <a:lnTo>
                    <a:pt x="830726" y="451556"/>
                  </a:lnTo>
                  <a:lnTo>
                    <a:pt x="820166" y="468531"/>
                  </a:lnTo>
                  <a:lnTo>
                    <a:pt x="809856" y="485664"/>
                  </a:lnTo>
                  <a:lnTo>
                    <a:pt x="799782" y="502951"/>
                  </a:lnTo>
                  <a:lnTo>
                    <a:pt x="789926" y="520387"/>
                  </a:lnTo>
                  <a:lnTo>
                    <a:pt x="780274" y="537964"/>
                  </a:lnTo>
                  <a:lnTo>
                    <a:pt x="770810" y="555680"/>
                  </a:lnTo>
                  <a:lnTo>
                    <a:pt x="761517" y="573527"/>
                  </a:lnTo>
                  <a:lnTo>
                    <a:pt x="752380" y="591500"/>
                  </a:lnTo>
                  <a:lnTo>
                    <a:pt x="743383" y="609594"/>
                  </a:lnTo>
                  <a:lnTo>
                    <a:pt x="734509" y="627804"/>
                  </a:lnTo>
                  <a:lnTo>
                    <a:pt x="725744" y="646123"/>
                  </a:lnTo>
                  <a:lnTo>
                    <a:pt x="717072" y="664548"/>
                  </a:lnTo>
                  <a:lnTo>
                    <a:pt x="708475" y="683071"/>
                  </a:lnTo>
                  <a:lnTo>
                    <a:pt x="699940" y="701688"/>
                  </a:lnTo>
                  <a:lnTo>
                    <a:pt x="691449" y="720393"/>
                  </a:lnTo>
                  <a:lnTo>
                    <a:pt x="682987" y="739181"/>
                  </a:lnTo>
                  <a:lnTo>
                    <a:pt x="674538" y="758046"/>
                  </a:lnTo>
                  <a:lnTo>
                    <a:pt x="666086" y="776983"/>
                  </a:lnTo>
                  <a:lnTo>
                    <a:pt x="657616" y="795986"/>
                  </a:lnTo>
                  <a:lnTo>
                    <a:pt x="649111" y="815050"/>
                  </a:lnTo>
                  <a:lnTo>
                    <a:pt x="640555" y="834170"/>
                  </a:lnTo>
                  <a:lnTo>
                    <a:pt x="631934" y="853340"/>
                  </a:lnTo>
                  <a:lnTo>
                    <a:pt x="623230" y="872554"/>
                  </a:lnTo>
                  <a:lnTo>
                    <a:pt x="614428" y="891808"/>
                  </a:lnTo>
                  <a:lnTo>
                    <a:pt x="605513" y="911095"/>
                  </a:lnTo>
                  <a:lnTo>
                    <a:pt x="596468" y="930411"/>
                  </a:lnTo>
                  <a:lnTo>
                    <a:pt x="587277" y="949749"/>
                  </a:lnTo>
                  <a:lnTo>
                    <a:pt x="577925" y="969104"/>
                  </a:lnTo>
                  <a:lnTo>
                    <a:pt x="568395" y="988472"/>
                  </a:lnTo>
                  <a:lnTo>
                    <a:pt x="558673" y="1007846"/>
                  </a:lnTo>
                  <a:lnTo>
                    <a:pt x="548742" y="1027220"/>
                  </a:lnTo>
                  <a:lnTo>
                    <a:pt x="538585" y="1046591"/>
                  </a:lnTo>
                  <a:lnTo>
                    <a:pt x="528188" y="1065951"/>
                  </a:lnTo>
                  <a:lnTo>
                    <a:pt x="517535" y="1085296"/>
                  </a:lnTo>
                  <a:lnTo>
                    <a:pt x="506609" y="1104621"/>
                  </a:lnTo>
                  <a:lnTo>
                    <a:pt x="495395" y="1123919"/>
                  </a:lnTo>
                  <a:lnTo>
                    <a:pt x="483877" y="1143185"/>
                  </a:lnTo>
                  <a:lnTo>
                    <a:pt x="472039" y="1162414"/>
                  </a:lnTo>
                  <a:lnTo>
                    <a:pt x="459865" y="1181601"/>
                  </a:lnTo>
                  <a:lnTo>
                    <a:pt x="447340" y="1200739"/>
                  </a:lnTo>
                  <a:lnTo>
                    <a:pt x="434447" y="1219824"/>
                  </a:lnTo>
                  <a:lnTo>
                    <a:pt x="421170" y="1238850"/>
                  </a:lnTo>
                  <a:lnTo>
                    <a:pt x="407494" y="1257811"/>
                  </a:lnTo>
                  <a:lnTo>
                    <a:pt x="393404" y="1276703"/>
                  </a:lnTo>
                  <a:lnTo>
                    <a:pt x="378882" y="1295519"/>
                  </a:lnTo>
                  <a:lnTo>
                    <a:pt x="363913" y="1314255"/>
                  </a:lnTo>
                  <a:lnTo>
                    <a:pt x="348482" y="1332904"/>
                  </a:lnTo>
                  <a:lnTo>
                    <a:pt x="332573" y="1351462"/>
                  </a:lnTo>
                  <a:lnTo>
                    <a:pt x="316168" y="1369922"/>
                  </a:lnTo>
                  <a:lnTo>
                    <a:pt x="299254" y="1388280"/>
                  </a:lnTo>
                  <a:lnTo>
                    <a:pt x="281814" y="1406530"/>
                  </a:lnTo>
                  <a:lnTo>
                    <a:pt x="263831" y="1424666"/>
                  </a:lnTo>
                  <a:lnTo>
                    <a:pt x="245291" y="1442684"/>
                  </a:lnTo>
                  <a:lnTo>
                    <a:pt x="226177" y="1460577"/>
                  </a:lnTo>
                  <a:lnTo>
                    <a:pt x="206474" y="1478340"/>
                  </a:lnTo>
                  <a:lnTo>
                    <a:pt x="186165" y="1495968"/>
                  </a:lnTo>
                  <a:lnTo>
                    <a:pt x="165235" y="1513456"/>
                  </a:lnTo>
                  <a:lnTo>
                    <a:pt x="143668" y="1530797"/>
                  </a:lnTo>
                  <a:lnTo>
                    <a:pt x="121448" y="1547986"/>
                  </a:lnTo>
                  <a:lnTo>
                    <a:pt x="98560" y="1565018"/>
                  </a:lnTo>
                  <a:lnTo>
                    <a:pt x="74986" y="1581888"/>
                  </a:lnTo>
                  <a:lnTo>
                    <a:pt x="50712" y="1598590"/>
                  </a:lnTo>
                  <a:lnTo>
                    <a:pt x="25722" y="1615119"/>
                  </a:lnTo>
                  <a:lnTo>
                    <a:pt x="0" y="1631468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047012" y="5846307"/>
              <a:ext cx="1551391" cy="1515175"/>
            </a:xfrm>
            <a:custGeom>
              <a:avLst/>
              <a:pathLst>
                <a:path w="1551391" h="1515175">
                  <a:moveTo>
                    <a:pt x="1551391" y="0"/>
                  </a:moveTo>
                  <a:lnTo>
                    <a:pt x="1522044" y="7947"/>
                  </a:lnTo>
                  <a:lnTo>
                    <a:pt x="1493472" y="16192"/>
                  </a:lnTo>
                  <a:lnTo>
                    <a:pt x="1465658" y="24729"/>
                  </a:lnTo>
                  <a:lnTo>
                    <a:pt x="1438588" y="33555"/>
                  </a:lnTo>
                  <a:lnTo>
                    <a:pt x="1412247" y="42665"/>
                  </a:lnTo>
                  <a:lnTo>
                    <a:pt x="1386618" y="52053"/>
                  </a:lnTo>
                  <a:lnTo>
                    <a:pt x="1361688" y="61716"/>
                  </a:lnTo>
                  <a:lnTo>
                    <a:pt x="1337440" y="71650"/>
                  </a:lnTo>
                  <a:lnTo>
                    <a:pt x="1313859" y="81848"/>
                  </a:lnTo>
                  <a:lnTo>
                    <a:pt x="1290930" y="92308"/>
                  </a:lnTo>
                  <a:lnTo>
                    <a:pt x="1268637" y="103023"/>
                  </a:lnTo>
                  <a:lnTo>
                    <a:pt x="1246966" y="113991"/>
                  </a:lnTo>
                  <a:lnTo>
                    <a:pt x="1225900" y="125206"/>
                  </a:lnTo>
                  <a:lnTo>
                    <a:pt x="1205425" y="136664"/>
                  </a:lnTo>
                  <a:lnTo>
                    <a:pt x="1185525" y="148359"/>
                  </a:lnTo>
                  <a:lnTo>
                    <a:pt x="1166185" y="160289"/>
                  </a:lnTo>
                  <a:lnTo>
                    <a:pt x="1147390" y="172447"/>
                  </a:lnTo>
                  <a:lnTo>
                    <a:pt x="1129124" y="184830"/>
                  </a:lnTo>
                  <a:lnTo>
                    <a:pt x="1111372" y="197433"/>
                  </a:lnTo>
                  <a:lnTo>
                    <a:pt x="1094119" y="210251"/>
                  </a:lnTo>
                  <a:lnTo>
                    <a:pt x="1077349" y="223280"/>
                  </a:lnTo>
                  <a:lnTo>
                    <a:pt x="1061047" y="236515"/>
                  </a:lnTo>
                  <a:lnTo>
                    <a:pt x="1045198" y="249952"/>
                  </a:lnTo>
                  <a:lnTo>
                    <a:pt x="1029786" y="263587"/>
                  </a:lnTo>
                  <a:lnTo>
                    <a:pt x="1014796" y="277414"/>
                  </a:lnTo>
                  <a:lnTo>
                    <a:pt x="1000213" y="291428"/>
                  </a:lnTo>
                  <a:lnTo>
                    <a:pt x="986022" y="305627"/>
                  </a:lnTo>
                  <a:lnTo>
                    <a:pt x="972206" y="320004"/>
                  </a:lnTo>
                  <a:lnTo>
                    <a:pt x="958752" y="334556"/>
                  </a:lnTo>
                  <a:lnTo>
                    <a:pt x="945643" y="349278"/>
                  </a:lnTo>
                  <a:lnTo>
                    <a:pt x="932864" y="364165"/>
                  </a:lnTo>
                  <a:lnTo>
                    <a:pt x="920399" y="379213"/>
                  </a:lnTo>
                  <a:lnTo>
                    <a:pt x="908235" y="394417"/>
                  </a:lnTo>
                  <a:lnTo>
                    <a:pt x="896354" y="409773"/>
                  </a:lnTo>
                  <a:lnTo>
                    <a:pt x="884743" y="425276"/>
                  </a:lnTo>
                  <a:lnTo>
                    <a:pt x="873385" y="440921"/>
                  </a:lnTo>
                  <a:lnTo>
                    <a:pt x="862265" y="456704"/>
                  </a:lnTo>
                  <a:lnTo>
                    <a:pt x="851369" y="472621"/>
                  </a:lnTo>
                  <a:lnTo>
                    <a:pt x="840679" y="488667"/>
                  </a:lnTo>
                  <a:lnTo>
                    <a:pt x="830183" y="504837"/>
                  </a:lnTo>
                  <a:lnTo>
                    <a:pt x="819863" y="521127"/>
                  </a:lnTo>
                  <a:lnTo>
                    <a:pt x="809705" y="537532"/>
                  </a:lnTo>
                  <a:lnTo>
                    <a:pt x="799693" y="554048"/>
                  </a:lnTo>
                  <a:lnTo>
                    <a:pt x="789812" y="570670"/>
                  </a:lnTo>
                  <a:lnTo>
                    <a:pt x="780047" y="587394"/>
                  </a:lnTo>
                  <a:lnTo>
                    <a:pt x="770383" y="604215"/>
                  </a:lnTo>
                  <a:lnTo>
                    <a:pt x="760803" y="621128"/>
                  </a:lnTo>
                  <a:lnTo>
                    <a:pt x="751294" y="638129"/>
                  </a:lnTo>
                  <a:lnTo>
                    <a:pt x="741838" y="655213"/>
                  </a:lnTo>
                  <a:lnTo>
                    <a:pt x="732422" y="672377"/>
                  </a:lnTo>
                  <a:lnTo>
                    <a:pt x="723030" y="689615"/>
                  </a:lnTo>
                  <a:lnTo>
                    <a:pt x="713646" y="706922"/>
                  </a:lnTo>
                  <a:lnTo>
                    <a:pt x="704256" y="724294"/>
                  </a:lnTo>
                  <a:lnTo>
                    <a:pt x="694843" y="741728"/>
                  </a:lnTo>
                  <a:lnTo>
                    <a:pt x="685393" y="759217"/>
                  </a:lnTo>
                  <a:lnTo>
                    <a:pt x="675890" y="776758"/>
                  </a:lnTo>
                  <a:lnTo>
                    <a:pt x="666319" y="794346"/>
                  </a:lnTo>
                  <a:lnTo>
                    <a:pt x="656665" y="811976"/>
                  </a:lnTo>
                  <a:lnTo>
                    <a:pt x="646911" y="829644"/>
                  </a:lnTo>
                  <a:lnTo>
                    <a:pt x="637044" y="847345"/>
                  </a:lnTo>
                  <a:lnTo>
                    <a:pt x="627048" y="865076"/>
                  </a:lnTo>
                  <a:lnTo>
                    <a:pt x="616907" y="882830"/>
                  </a:lnTo>
                  <a:lnTo>
                    <a:pt x="606606" y="900604"/>
                  </a:lnTo>
                  <a:lnTo>
                    <a:pt x="596129" y="918393"/>
                  </a:lnTo>
                  <a:lnTo>
                    <a:pt x="585462" y="936193"/>
                  </a:lnTo>
                  <a:lnTo>
                    <a:pt x="574589" y="953999"/>
                  </a:lnTo>
                  <a:lnTo>
                    <a:pt x="563495" y="971806"/>
                  </a:lnTo>
                  <a:lnTo>
                    <a:pt x="552164" y="989610"/>
                  </a:lnTo>
                  <a:lnTo>
                    <a:pt x="540581" y="1007407"/>
                  </a:lnTo>
                  <a:lnTo>
                    <a:pt x="528731" y="1025191"/>
                  </a:lnTo>
                  <a:lnTo>
                    <a:pt x="516599" y="1042959"/>
                  </a:lnTo>
                  <a:lnTo>
                    <a:pt x="504169" y="1060705"/>
                  </a:lnTo>
                  <a:lnTo>
                    <a:pt x="491425" y="1078426"/>
                  </a:lnTo>
                  <a:lnTo>
                    <a:pt x="478353" y="1096116"/>
                  </a:lnTo>
                  <a:lnTo>
                    <a:pt x="464938" y="1113771"/>
                  </a:lnTo>
                  <a:lnTo>
                    <a:pt x="451163" y="1131387"/>
                  </a:lnTo>
                  <a:lnTo>
                    <a:pt x="437014" y="1148958"/>
                  </a:lnTo>
                  <a:lnTo>
                    <a:pt x="422475" y="1166481"/>
                  </a:lnTo>
                  <a:lnTo>
                    <a:pt x="407531" y="1183951"/>
                  </a:lnTo>
                  <a:lnTo>
                    <a:pt x="392166" y="1201363"/>
                  </a:lnTo>
                  <a:lnTo>
                    <a:pt x="376366" y="1218713"/>
                  </a:lnTo>
                  <a:lnTo>
                    <a:pt x="360115" y="1235996"/>
                  </a:lnTo>
                  <a:lnTo>
                    <a:pt x="343398" y="1253208"/>
                  </a:lnTo>
                  <a:lnTo>
                    <a:pt x="326199" y="1270343"/>
                  </a:lnTo>
                  <a:lnTo>
                    <a:pt x="308503" y="1287399"/>
                  </a:lnTo>
                  <a:lnTo>
                    <a:pt x="290294" y="1304369"/>
                  </a:lnTo>
                  <a:lnTo>
                    <a:pt x="271558" y="1321250"/>
                  </a:lnTo>
                  <a:lnTo>
                    <a:pt x="252280" y="1338036"/>
                  </a:lnTo>
                  <a:lnTo>
                    <a:pt x="232443" y="1354724"/>
                  </a:lnTo>
                  <a:lnTo>
                    <a:pt x="212032" y="1371309"/>
                  </a:lnTo>
                  <a:lnTo>
                    <a:pt x="191032" y="1387786"/>
                  </a:lnTo>
                  <a:lnTo>
                    <a:pt x="169429" y="1404150"/>
                  </a:lnTo>
                  <a:lnTo>
                    <a:pt x="147206" y="1420398"/>
                  </a:lnTo>
                  <a:lnTo>
                    <a:pt x="124348" y="1436524"/>
                  </a:lnTo>
                  <a:lnTo>
                    <a:pt x="100840" y="1452525"/>
                  </a:lnTo>
                  <a:lnTo>
                    <a:pt x="76666" y="1468395"/>
                  </a:lnTo>
                  <a:lnTo>
                    <a:pt x="51812" y="1484129"/>
                  </a:lnTo>
                  <a:lnTo>
                    <a:pt x="26261" y="1499724"/>
                  </a:lnTo>
                  <a:lnTo>
                    <a:pt x="0" y="1515175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981148" y="5846307"/>
              <a:ext cx="1617254" cy="1396615"/>
            </a:xfrm>
            <a:custGeom>
              <a:avLst/>
              <a:pathLst>
                <a:path w="1617254" h="1396615">
                  <a:moveTo>
                    <a:pt x="1617254" y="0"/>
                  </a:moveTo>
                  <a:lnTo>
                    <a:pt x="1587892" y="7920"/>
                  </a:lnTo>
                  <a:lnTo>
                    <a:pt x="1559275" y="16084"/>
                  </a:lnTo>
                  <a:lnTo>
                    <a:pt x="1531387" y="24489"/>
                  </a:lnTo>
                  <a:lnTo>
                    <a:pt x="1504215" y="33130"/>
                  </a:lnTo>
                  <a:lnTo>
                    <a:pt x="1477743" y="42003"/>
                  </a:lnTo>
                  <a:lnTo>
                    <a:pt x="1451956" y="51106"/>
                  </a:lnTo>
                  <a:lnTo>
                    <a:pt x="1426839" y="60435"/>
                  </a:lnTo>
                  <a:lnTo>
                    <a:pt x="1402379" y="69986"/>
                  </a:lnTo>
                  <a:lnTo>
                    <a:pt x="1378559" y="79755"/>
                  </a:lnTo>
                  <a:lnTo>
                    <a:pt x="1355366" y="89739"/>
                  </a:lnTo>
                  <a:lnTo>
                    <a:pt x="1332784" y="99933"/>
                  </a:lnTo>
                  <a:lnTo>
                    <a:pt x="1310798" y="110336"/>
                  </a:lnTo>
                  <a:lnTo>
                    <a:pt x="1289394" y="120942"/>
                  </a:lnTo>
                  <a:lnTo>
                    <a:pt x="1268558" y="131748"/>
                  </a:lnTo>
                  <a:lnTo>
                    <a:pt x="1248273" y="142751"/>
                  </a:lnTo>
                  <a:lnTo>
                    <a:pt x="1228525" y="153947"/>
                  </a:lnTo>
                  <a:lnTo>
                    <a:pt x="1209301" y="165332"/>
                  </a:lnTo>
                  <a:lnTo>
                    <a:pt x="1190583" y="176902"/>
                  </a:lnTo>
                  <a:lnTo>
                    <a:pt x="1172359" y="188655"/>
                  </a:lnTo>
                  <a:lnTo>
                    <a:pt x="1154613" y="200586"/>
                  </a:lnTo>
                  <a:lnTo>
                    <a:pt x="1137330" y="212692"/>
                  </a:lnTo>
                  <a:lnTo>
                    <a:pt x="1120496" y="224968"/>
                  </a:lnTo>
                  <a:lnTo>
                    <a:pt x="1104095" y="237413"/>
                  </a:lnTo>
                  <a:lnTo>
                    <a:pt x="1088113" y="250021"/>
                  </a:lnTo>
                  <a:lnTo>
                    <a:pt x="1072535" y="262789"/>
                  </a:lnTo>
                  <a:lnTo>
                    <a:pt x="1057347" y="275714"/>
                  </a:lnTo>
                  <a:lnTo>
                    <a:pt x="1042533" y="288792"/>
                  </a:lnTo>
                  <a:lnTo>
                    <a:pt x="1028078" y="302019"/>
                  </a:lnTo>
                  <a:lnTo>
                    <a:pt x="1013968" y="315391"/>
                  </a:lnTo>
                  <a:lnTo>
                    <a:pt x="1000189" y="328906"/>
                  </a:lnTo>
                  <a:lnTo>
                    <a:pt x="986724" y="342559"/>
                  </a:lnTo>
                  <a:lnTo>
                    <a:pt x="973560" y="356347"/>
                  </a:lnTo>
                  <a:lnTo>
                    <a:pt x="960681" y="370266"/>
                  </a:lnTo>
                  <a:lnTo>
                    <a:pt x="948074" y="384312"/>
                  </a:lnTo>
                  <a:lnTo>
                    <a:pt x="935722" y="398483"/>
                  </a:lnTo>
                  <a:lnTo>
                    <a:pt x="923611" y="412773"/>
                  </a:lnTo>
                  <a:lnTo>
                    <a:pt x="911727" y="427180"/>
                  </a:lnTo>
                  <a:lnTo>
                    <a:pt x="900054" y="441700"/>
                  </a:lnTo>
                  <a:lnTo>
                    <a:pt x="888578" y="456329"/>
                  </a:lnTo>
                  <a:lnTo>
                    <a:pt x="877284" y="471064"/>
                  </a:lnTo>
                  <a:lnTo>
                    <a:pt x="866157" y="485901"/>
                  </a:lnTo>
                  <a:lnTo>
                    <a:pt x="855182" y="500836"/>
                  </a:lnTo>
                  <a:lnTo>
                    <a:pt x="844345" y="515866"/>
                  </a:lnTo>
                  <a:lnTo>
                    <a:pt x="833631" y="530988"/>
                  </a:lnTo>
                  <a:lnTo>
                    <a:pt x="823024" y="546196"/>
                  </a:lnTo>
                  <a:lnTo>
                    <a:pt x="812511" y="561489"/>
                  </a:lnTo>
                  <a:lnTo>
                    <a:pt x="802076" y="576862"/>
                  </a:lnTo>
                  <a:lnTo>
                    <a:pt x="791704" y="592311"/>
                  </a:lnTo>
                  <a:lnTo>
                    <a:pt x="781381" y="607833"/>
                  </a:lnTo>
                  <a:lnTo>
                    <a:pt x="771091" y="623425"/>
                  </a:lnTo>
                  <a:lnTo>
                    <a:pt x="760821" y="639082"/>
                  </a:lnTo>
                  <a:lnTo>
                    <a:pt x="750555" y="654801"/>
                  </a:lnTo>
                  <a:lnTo>
                    <a:pt x="740279" y="670579"/>
                  </a:lnTo>
                  <a:lnTo>
                    <a:pt x="729977" y="686412"/>
                  </a:lnTo>
                  <a:lnTo>
                    <a:pt x="719635" y="702295"/>
                  </a:lnTo>
                  <a:lnTo>
                    <a:pt x="709237" y="718226"/>
                  </a:lnTo>
                  <a:lnTo>
                    <a:pt x="698770" y="734201"/>
                  </a:lnTo>
                  <a:lnTo>
                    <a:pt x="688219" y="750217"/>
                  </a:lnTo>
                  <a:lnTo>
                    <a:pt x="677568" y="766268"/>
                  </a:lnTo>
                  <a:lnTo>
                    <a:pt x="666803" y="782353"/>
                  </a:lnTo>
                  <a:lnTo>
                    <a:pt x="655908" y="798467"/>
                  </a:lnTo>
                  <a:lnTo>
                    <a:pt x="644870" y="814607"/>
                  </a:lnTo>
                  <a:lnTo>
                    <a:pt x="633673" y="830769"/>
                  </a:lnTo>
                  <a:lnTo>
                    <a:pt x="622303" y="846949"/>
                  </a:lnTo>
                  <a:lnTo>
                    <a:pt x="610744" y="863144"/>
                  </a:lnTo>
                  <a:lnTo>
                    <a:pt x="598983" y="879350"/>
                  </a:lnTo>
                  <a:lnTo>
                    <a:pt x="587003" y="895564"/>
                  </a:lnTo>
                  <a:lnTo>
                    <a:pt x="574791" y="911781"/>
                  </a:lnTo>
                  <a:lnTo>
                    <a:pt x="562331" y="927999"/>
                  </a:lnTo>
                  <a:lnTo>
                    <a:pt x="549609" y="944214"/>
                  </a:lnTo>
                  <a:lnTo>
                    <a:pt x="536610" y="960421"/>
                  </a:lnTo>
                  <a:lnTo>
                    <a:pt x="523319" y="976618"/>
                  </a:lnTo>
                  <a:lnTo>
                    <a:pt x="509721" y="992800"/>
                  </a:lnTo>
                  <a:lnTo>
                    <a:pt x="495802" y="1008965"/>
                  </a:lnTo>
                  <a:lnTo>
                    <a:pt x="481546" y="1025108"/>
                  </a:lnTo>
                  <a:lnTo>
                    <a:pt x="466939" y="1041225"/>
                  </a:lnTo>
                  <a:lnTo>
                    <a:pt x="451966" y="1057314"/>
                  </a:lnTo>
                  <a:lnTo>
                    <a:pt x="436612" y="1073371"/>
                  </a:lnTo>
                  <a:lnTo>
                    <a:pt x="420863" y="1089391"/>
                  </a:lnTo>
                  <a:lnTo>
                    <a:pt x="404704" y="1105371"/>
                  </a:lnTo>
                  <a:lnTo>
                    <a:pt x="388119" y="1121308"/>
                  </a:lnTo>
                  <a:lnTo>
                    <a:pt x="371094" y="1137199"/>
                  </a:lnTo>
                  <a:lnTo>
                    <a:pt x="353614" y="1153038"/>
                  </a:lnTo>
                  <a:lnTo>
                    <a:pt x="335665" y="1168823"/>
                  </a:lnTo>
                  <a:lnTo>
                    <a:pt x="317231" y="1184551"/>
                  </a:lnTo>
                  <a:lnTo>
                    <a:pt x="298298" y="1200216"/>
                  </a:lnTo>
                  <a:lnTo>
                    <a:pt x="278851" y="1215817"/>
                  </a:lnTo>
                  <a:lnTo>
                    <a:pt x="258875" y="1231349"/>
                  </a:lnTo>
                  <a:lnTo>
                    <a:pt x="238355" y="1246808"/>
                  </a:lnTo>
                  <a:lnTo>
                    <a:pt x="217277" y="1262191"/>
                  </a:lnTo>
                  <a:lnTo>
                    <a:pt x="195626" y="1277494"/>
                  </a:lnTo>
                  <a:lnTo>
                    <a:pt x="173386" y="1292715"/>
                  </a:lnTo>
                  <a:lnTo>
                    <a:pt x="150544" y="1307848"/>
                  </a:lnTo>
                  <a:lnTo>
                    <a:pt x="127084" y="1322890"/>
                  </a:lnTo>
                  <a:lnTo>
                    <a:pt x="102991" y="1337838"/>
                  </a:lnTo>
                  <a:lnTo>
                    <a:pt x="78251" y="1352688"/>
                  </a:lnTo>
                  <a:lnTo>
                    <a:pt x="52849" y="1367437"/>
                  </a:lnTo>
                  <a:lnTo>
                    <a:pt x="26770" y="1382081"/>
                  </a:lnTo>
                  <a:lnTo>
                    <a:pt x="0" y="1396615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919283" y="5846307"/>
              <a:ext cx="1679119" cy="1275921"/>
            </a:xfrm>
            <a:custGeom>
              <a:avLst/>
              <a:pathLst>
                <a:path w="1679119" h="1275921">
                  <a:moveTo>
                    <a:pt x="1679119" y="0"/>
                  </a:moveTo>
                  <a:lnTo>
                    <a:pt x="1649743" y="7892"/>
                  </a:lnTo>
                  <a:lnTo>
                    <a:pt x="1621084" y="15975"/>
                  </a:lnTo>
                  <a:lnTo>
                    <a:pt x="1593127" y="24243"/>
                  </a:lnTo>
                  <a:lnTo>
                    <a:pt x="1565858" y="32696"/>
                  </a:lnTo>
                  <a:lnTo>
                    <a:pt x="1539262" y="41330"/>
                  </a:lnTo>
                  <a:lnTo>
                    <a:pt x="1513326" y="50143"/>
                  </a:lnTo>
                  <a:lnTo>
                    <a:pt x="1488035" y="59131"/>
                  </a:lnTo>
                  <a:lnTo>
                    <a:pt x="1463375" y="68292"/>
                  </a:lnTo>
                  <a:lnTo>
                    <a:pt x="1439332" y="77624"/>
                  </a:lnTo>
                  <a:lnTo>
                    <a:pt x="1415890" y="87123"/>
                  </a:lnTo>
                  <a:lnTo>
                    <a:pt x="1393036" y="96788"/>
                  </a:lnTo>
                  <a:lnTo>
                    <a:pt x="1370756" y="106614"/>
                  </a:lnTo>
                  <a:lnTo>
                    <a:pt x="1349034" y="116601"/>
                  </a:lnTo>
                  <a:lnTo>
                    <a:pt x="1327857" y="126744"/>
                  </a:lnTo>
                  <a:lnTo>
                    <a:pt x="1307211" y="137041"/>
                  </a:lnTo>
                  <a:lnTo>
                    <a:pt x="1287081" y="147490"/>
                  </a:lnTo>
                  <a:lnTo>
                    <a:pt x="1267453" y="158088"/>
                  </a:lnTo>
                  <a:lnTo>
                    <a:pt x="1248312" y="168832"/>
                  </a:lnTo>
                  <a:lnTo>
                    <a:pt x="1229644" y="179719"/>
                  </a:lnTo>
                  <a:lnTo>
                    <a:pt x="1211435" y="190747"/>
                  </a:lnTo>
                  <a:lnTo>
                    <a:pt x="1193670" y="201912"/>
                  </a:lnTo>
                  <a:lnTo>
                    <a:pt x="1176335" y="213213"/>
                  </a:lnTo>
                  <a:lnTo>
                    <a:pt x="1159417" y="224647"/>
                  </a:lnTo>
                  <a:lnTo>
                    <a:pt x="1142899" y="236211"/>
                  </a:lnTo>
                  <a:lnTo>
                    <a:pt x="1126769" y="247901"/>
                  </a:lnTo>
                  <a:lnTo>
                    <a:pt x="1111012" y="259716"/>
                  </a:lnTo>
                  <a:lnTo>
                    <a:pt x="1095613" y="271653"/>
                  </a:lnTo>
                  <a:lnTo>
                    <a:pt x="1080558" y="283709"/>
                  </a:lnTo>
                  <a:lnTo>
                    <a:pt x="1065833" y="295881"/>
                  </a:lnTo>
                  <a:lnTo>
                    <a:pt x="1051423" y="308167"/>
                  </a:lnTo>
                  <a:lnTo>
                    <a:pt x="1037315" y="320564"/>
                  </a:lnTo>
                  <a:lnTo>
                    <a:pt x="1023493" y="333069"/>
                  </a:lnTo>
                  <a:lnTo>
                    <a:pt x="1009944" y="345680"/>
                  </a:lnTo>
                  <a:lnTo>
                    <a:pt x="996653" y="358394"/>
                  </a:lnTo>
                  <a:lnTo>
                    <a:pt x="983606" y="371207"/>
                  </a:lnTo>
                  <a:lnTo>
                    <a:pt x="970788" y="384118"/>
                  </a:lnTo>
                  <a:lnTo>
                    <a:pt x="958186" y="397124"/>
                  </a:lnTo>
                  <a:lnTo>
                    <a:pt x="945784" y="410222"/>
                  </a:lnTo>
                  <a:lnTo>
                    <a:pt x="933569" y="423409"/>
                  </a:lnTo>
                  <a:lnTo>
                    <a:pt x="921526" y="436683"/>
                  </a:lnTo>
                  <a:lnTo>
                    <a:pt x="909641" y="450041"/>
                  </a:lnTo>
                  <a:lnTo>
                    <a:pt x="897899" y="463480"/>
                  </a:lnTo>
                  <a:lnTo>
                    <a:pt x="886287" y="476997"/>
                  </a:lnTo>
                  <a:lnTo>
                    <a:pt x="874789" y="490591"/>
                  </a:lnTo>
                  <a:lnTo>
                    <a:pt x="863392" y="504257"/>
                  </a:lnTo>
                  <a:lnTo>
                    <a:pt x="852081" y="517994"/>
                  </a:lnTo>
                  <a:lnTo>
                    <a:pt x="840842" y="531799"/>
                  </a:lnTo>
                  <a:lnTo>
                    <a:pt x="829661" y="545668"/>
                  </a:lnTo>
                  <a:lnTo>
                    <a:pt x="818522" y="559600"/>
                  </a:lnTo>
                  <a:lnTo>
                    <a:pt x="807413" y="573592"/>
                  </a:lnTo>
                  <a:lnTo>
                    <a:pt x="796318" y="587640"/>
                  </a:lnTo>
                  <a:lnTo>
                    <a:pt x="785223" y="601743"/>
                  </a:lnTo>
                  <a:lnTo>
                    <a:pt x="774115" y="615897"/>
                  </a:lnTo>
                  <a:lnTo>
                    <a:pt x="762977" y="630100"/>
                  </a:lnTo>
                  <a:lnTo>
                    <a:pt x="751797" y="644349"/>
                  </a:lnTo>
                  <a:lnTo>
                    <a:pt x="740560" y="658641"/>
                  </a:lnTo>
                  <a:lnTo>
                    <a:pt x="729252" y="672974"/>
                  </a:lnTo>
                  <a:lnTo>
                    <a:pt x="717857" y="687345"/>
                  </a:lnTo>
                  <a:lnTo>
                    <a:pt x="706363" y="701752"/>
                  </a:lnTo>
                  <a:lnTo>
                    <a:pt x="694754" y="716191"/>
                  </a:lnTo>
                  <a:lnTo>
                    <a:pt x="683017" y="730659"/>
                  </a:lnTo>
                  <a:lnTo>
                    <a:pt x="671136" y="745155"/>
                  </a:lnTo>
                  <a:lnTo>
                    <a:pt x="659098" y="759676"/>
                  </a:lnTo>
                  <a:lnTo>
                    <a:pt x="646888" y="774218"/>
                  </a:lnTo>
                  <a:lnTo>
                    <a:pt x="634492" y="788780"/>
                  </a:lnTo>
                  <a:lnTo>
                    <a:pt x="621896" y="803357"/>
                  </a:lnTo>
                  <a:lnTo>
                    <a:pt x="609085" y="817949"/>
                  </a:lnTo>
                  <a:lnTo>
                    <a:pt x="596045" y="832551"/>
                  </a:lnTo>
                  <a:lnTo>
                    <a:pt x="582761" y="847162"/>
                  </a:lnTo>
                  <a:lnTo>
                    <a:pt x="569220" y="861778"/>
                  </a:lnTo>
                  <a:lnTo>
                    <a:pt x="555406" y="876397"/>
                  </a:lnTo>
                  <a:lnTo>
                    <a:pt x="541307" y="891016"/>
                  </a:lnTo>
                  <a:lnTo>
                    <a:pt x="526906" y="905633"/>
                  </a:lnTo>
                  <a:lnTo>
                    <a:pt x="512191" y="920244"/>
                  </a:lnTo>
                  <a:lnTo>
                    <a:pt x="497146" y="934848"/>
                  </a:lnTo>
                  <a:lnTo>
                    <a:pt x="481757" y="949441"/>
                  </a:lnTo>
                  <a:lnTo>
                    <a:pt x="466011" y="964020"/>
                  </a:lnTo>
                  <a:lnTo>
                    <a:pt x="449892" y="978583"/>
                  </a:lnTo>
                  <a:lnTo>
                    <a:pt x="433386" y="993128"/>
                  </a:lnTo>
                  <a:lnTo>
                    <a:pt x="416480" y="1007651"/>
                  </a:lnTo>
                  <a:lnTo>
                    <a:pt x="399158" y="1022150"/>
                  </a:lnTo>
                  <a:lnTo>
                    <a:pt x="381406" y="1036623"/>
                  </a:lnTo>
                  <a:lnTo>
                    <a:pt x="363210" y="1051065"/>
                  </a:lnTo>
                  <a:lnTo>
                    <a:pt x="344556" y="1065475"/>
                  </a:lnTo>
                  <a:lnTo>
                    <a:pt x="325429" y="1079851"/>
                  </a:lnTo>
                  <a:lnTo>
                    <a:pt x="305816" y="1094189"/>
                  </a:lnTo>
                  <a:lnTo>
                    <a:pt x="285701" y="1108486"/>
                  </a:lnTo>
                  <a:lnTo>
                    <a:pt x="265070" y="1122740"/>
                  </a:lnTo>
                  <a:lnTo>
                    <a:pt x="243909" y="1136949"/>
                  </a:lnTo>
                  <a:lnTo>
                    <a:pt x="222204" y="1151109"/>
                  </a:lnTo>
                  <a:lnTo>
                    <a:pt x="199940" y="1165217"/>
                  </a:lnTo>
                  <a:lnTo>
                    <a:pt x="177104" y="1179272"/>
                  </a:lnTo>
                  <a:lnTo>
                    <a:pt x="153680" y="1193271"/>
                  </a:lnTo>
                  <a:lnTo>
                    <a:pt x="129654" y="1207210"/>
                  </a:lnTo>
                  <a:lnTo>
                    <a:pt x="105012" y="1221087"/>
                  </a:lnTo>
                  <a:lnTo>
                    <a:pt x="79740" y="1234899"/>
                  </a:lnTo>
                  <a:lnTo>
                    <a:pt x="53824" y="1248644"/>
                  </a:lnTo>
                  <a:lnTo>
                    <a:pt x="27248" y="1262319"/>
                  </a:lnTo>
                  <a:lnTo>
                    <a:pt x="0" y="1275921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861486" y="5846307"/>
              <a:ext cx="1736917" cy="1153226"/>
            </a:xfrm>
            <a:custGeom>
              <a:avLst/>
              <a:pathLst>
                <a:path w="1736917" h="1153226">
                  <a:moveTo>
                    <a:pt x="1736917" y="0"/>
                  </a:moveTo>
                  <a:lnTo>
                    <a:pt x="1707527" y="7864"/>
                  </a:lnTo>
                  <a:lnTo>
                    <a:pt x="1678828" y="15863"/>
                  </a:lnTo>
                  <a:lnTo>
                    <a:pt x="1650806" y="23994"/>
                  </a:lnTo>
                  <a:lnTo>
                    <a:pt x="1623447" y="32256"/>
                  </a:lnTo>
                  <a:lnTo>
                    <a:pt x="1596737" y="40646"/>
                  </a:lnTo>
                  <a:lnTo>
                    <a:pt x="1570662" y="49163"/>
                  </a:lnTo>
                  <a:lnTo>
                    <a:pt x="1545208" y="57805"/>
                  </a:lnTo>
                  <a:lnTo>
                    <a:pt x="1520362" y="66570"/>
                  </a:lnTo>
                  <a:lnTo>
                    <a:pt x="1496108" y="75458"/>
                  </a:lnTo>
                  <a:lnTo>
                    <a:pt x="1472435" y="84465"/>
                  </a:lnTo>
                  <a:lnTo>
                    <a:pt x="1449327" y="93590"/>
                  </a:lnTo>
                  <a:lnTo>
                    <a:pt x="1426771" y="102832"/>
                  </a:lnTo>
                  <a:lnTo>
                    <a:pt x="1404753" y="112188"/>
                  </a:lnTo>
                  <a:lnTo>
                    <a:pt x="1383258" y="121657"/>
                  </a:lnTo>
                  <a:lnTo>
                    <a:pt x="1362274" y="131237"/>
                  </a:lnTo>
                  <a:lnTo>
                    <a:pt x="1341786" y="140927"/>
                  </a:lnTo>
                  <a:lnTo>
                    <a:pt x="1321781" y="150724"/>
                  </a:lnTo>
                  <a:lnTo>
                    <a:pt x="1302244" y="160628"/>
                  </a:lnTo>
                  <a:lnTo>
                    <a:pt x="1283162" y="170635"/>
                  </a:lnTo>
                  <a:lnTo>
                    <a:pt x="1264520" y="180744"/>
                  </a:lnTo>
                  <a:lnTo>
                    <a:pt x="1246305" y="190955"/>
                  </a:lnTo>
                  <a:lnTo>
                    <a:pt x="1228504" y="201264"/>
                  </a:lnTo>
                  <a:lnTo>
                    <a:pt x="1211101" y="211670"/>
                  </a:lnTo>
                  <a:lnTo>
                    <a:pt x="1194083" y="222172"/>
                  </a:lnTo>
                  <a:lnTo>
                    <a:pt x="1177437" y="232767"/>
                  </a:lnTo>
                  <a:lnTo>
                    <a:pt x="1161148" y="243454"/>
                  </a:lnTo>
                  <a:lnTo>
                    <a:pt x="1145203" y="254231"/>
                  </a:lnTo>
                  <a:lnTo>
                    <a:pt x="1129587" y="265096"/>
                  </a:lnTo>
                  <a:lnTo>
                    <a:pt x="1114287" y="276048"/>
                  </a:lnTo>
                  <a:lnTo>
                    <a:pt x="1099289" y="287085"/>
                  </a:lnTo>
                  <a:lnTo>
                    <a:pt x="1084579" y="298205"/>
                  </a:lnTo>
                  <a:lnTo>
                    <a:pt x="1070143" y="309406"/>
                  </a:lnTo>
                  <a:lnTo>
                    <a:pt x="1055968" y="320687"/>
                  </a:lnTo>
                  <a:lnTo>
                    <a:pt x="1042039" y="332045"/>
                  </a:lnTo>
                  <a:lnTo>
                    <a:pt x="1028342" y="343480"/>
                  </a:lnTo>
                  <a:lnTo>
                    <a:pt x="1014864" y="354989"/>
                  </a:lnTo>
                  <a:lnTo>
                    <a:pt x="1001590" y="366570"/>
                  </a:lnTo>
                  <a:lnTo>
                    <a:pt x="988507" y="378222"/>
                  </a:lnTo>
                  <a:lnTo>
                    <a:pt x="975602" y="389944"/>
                  </a:lnTo>
                  <a:lnTo>
                    <a:pt x="962859" y="401732"/>
                  </a:lnTo>
                  <a:lnTo>
                    <a:pt x="950266" y="413586"/>
                  </a:lnTo>
                  <a:lnTo>
                    <a:pt x="937807" y="425504"/>
                  </a:lnTo>
                  <a:lnTo>
                    <a:pt x="925471" y="437484"/>
                  </a:lnTo>
                  <a:lnTo>
                    <a:pt x="913241" y="449524"/>
                  </a:lnTo>
                  <a:lnTo>
                    <a:pt x="901106" y="461623"/>
                  </a:lnTo>
                  <a:lnTo>
                    <a:pt x="889050" y="473778"/>
                  </a:lnTo>
                  <a:lnTo>
                    <a:pt x="877060" y="485989"/>
                  </a:lnTo>
                  <a:lnTo>
                    <a:pt x="865122" y="498252"/>
                  </a:lnTo>
                  <a:lnTo>
                    <a:pt x="853222" y="510568"/>
                  </a:lnTo>
                  <a:lnTo>
                    <a:pt x="841346" y="522932"/>
                  </a:lnTo>
                  <a:lnTo>
                    <a:pt x="829481" y="535345"/>
                  </a:lnTo>
                  <a:lnTo>
                    <a:pt x="817612" y="547805"/>
                  </a:lnTo>
                  <a:lnTo>
                    <a:pt x="805726" y="560308"/>
                  </a:lnTo>
                  <a:lnTo>
                    <a:pt x="793808" y="572855"/>
                  </a:lnTo>
                  <a:lnTo>
                    <a:pt x="781846" y="585442"/>
                  </a:lnTo>
                  <a:lnTo>
                    <a:pt x="769824" y="598068"/>
                  </a:lnTo>
                  <a:lnTo>
                    <a:pt x="757729" y="610732"/>
                  </a:lnTo>
                  <a:lnTo>
                    <a:pt x="745547" y="623432"/>
                  </a:lnTo>
                  <a:lnTo>
                    <a:pt x="733265" y="636166"/>
                  </a:lnTo>
                  <a:lnTo>
                    <a:pt x="720868" y="648932"/>
                  </a:lnTo>
                  <a:lnTo>
                    <a:pt x="708343" y="661728"/>
                  </a:lnTo>
                  <a:lnTo>
                    <a:pt x="695675" y="674553"/>
                  </a:lnTo>
                  <a:lnTo>
                    <a:pt x="682851" y="687405"/>
                  </a:lnTo>
                  <a:lnTo>
                    <a:pt x="669856" y="700282"/>
                  </a:lnTo>
                  <a:lnTo>
                    <a:pt x="656678" y="713183"/>
                  </a:lnTo>
                  <a:lnTo>
                    <a:pt x="643302" y="726105"/>
                  </a:lnTo>
                  <a:lnTo>
                    <a:pt x="629714" y="739048"/>
                  </a:lnTo>
                  <a:lnTo>
                    <a:pt x="615901" y="752008"/>
                  </a:lnTo>
                  <a:lnTo>
                    <a:pt x="601847" y="764985"/>
                  </a:lnTo>
                  <a:lnTo>
                    <a:pt x="587541" y="777976"/>
                  </a:lnTo>
                  <a:lnTo>
                    <a:pt x="572967" y="790981"/>
                  </a:lnTo>
                  <a:lnTo>
                    <a:pt x="558112" y="803996"/>
                  </a:lnTo>
                  <a:lnTo>
                    <a:pt x="542962" y="817021"/>
                  </a:lnTo>
                  <a:lnTo>
                    <a:pt x="527502" y="830054"/>
                  </a:lnTo>
                  <a:lnTo>
                    <a:pt x="511720" y="843092"/>
                  </a:lnTo>
                  <a:lnTo>
                    <a:pt x="495602" y="856135"/>
                  </a:lnTo>
                  <a:lnTo>
                    <a:pt x="479132" y="869180"/>
                  </a:lnTo>
                  <a:lnTo>
                    <a:pt x="462298" y="882226"/>
                  </a:lnTo>
                  <a:lnTo>
                    <a:pt x="445086" y="895270"/>
                  </a:lnTo>
                  <a:lnTo>
                    <a:pt x="427482" y="908312"/>
                  </a:lnTo>
                  <a:lnTo>
                    <a:pt x="409471" y="921349"/>
                  </a:lnTo>
                  <a:lnTo>
                    <a:pt x="391040" y="934380"/>
                  </a:lnTo>
                  <a:lnTo>
                    <a:pt x="372175" y="947403"/>
                  </a:lnTo>
                  <a:lnTo>
                    <a:pt x="352863" y="960415"/>
                  </a:lnTo>
                  <a:lnTo>
                    <a:pt x="333089" y="973416"/>
                  </a:lnTo>
                  <a:lnTo>
                    <a:pt x="312839" y="986404"/>
                  </a:lnTo>
                  <a:lnTo>
                    <a:pt x="292100" y="999376"/>
                  </a:lnTo>
                  <a:lnTo>
                    <a:pt x="270858" y="1012332"/>
                  </a:lnTo>
                  <a:lnTo>
                    <a:pt x="249098" y="1025269"/>
                  </a:lnTo>
                  <a:lnTo>
                    <a:pt x="226807" y="1038185"/>
                  </a:lnTo>
                  <a:lnTo>
                    <a:pt x="203971" y="1051080"/>
                  </a:lnTo>
                  <a:lnTo>
                    <a:pt x="180577" y="1063950"/>
                  </a:lnTo>
                  <a:lnTo>
                    <a:pt x="156609" y="1076795"/>
                  </a:lnTo>
                  <a:lnTo>
                    <a:pt x="132055" y="1089612"/>
                  </a:lnTo>
                  <a:lnTo>
                    <a:pt x="106901" y="1102401"/>
                  </a:lnTo>
                  <a:lnTo>
                    <a:pt x="81132" y="1115158"/>
                  </a:lnTo>
                  <a:lnTo>
                    <a:pt x="54734" y="1127882"/>
                  </a:lnTo>
                  <a:lnTo>
                    <a:pt x="27695" y="1140572"/>
                  </a:lnTo>
                  <a:lnTo>
                    <a:pt x="0" y="1153226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807821" y="5846307"/>
              <a:ext cx="1790582" cy="1028669"/>
            </a:xfrm>
            <a:custGeom>
              <a:avLst/>
              <a:pathLst>
                <a:path w="1790582" h="1028669">
                  <a:moveTo>
                    <a:pt x="1790582" y="0"/>
                  </a:moveTo>
                  <a:lnTo>
                    <a:pt x="1761180" y="7836"/>
                  </a:lnTo>
                  <a:lnTo>
                    <a:pt x="1732445" y="15750"/>
                  </a:lnTo>
                  <a:lnTo>
                    <a:pt x="1704363" y="23741"/>
                  </a:lnTo>
                  <a:lnTo>
                    <a:pt x="1676920" y="31808"/>
                  </a:lnTo>
                  <a:lnTo>
                    <a:pt x="1650103" y="39951"/>
                  </a:lnTo>
                  <a:lnTo>
                    <a:pt x="1623899" y="48168"/>
                  </a:lnTo>
                  <a:lnTo>
                    <a:pt x="1598293" y="56459"/>
                  </a:lnTo>
                  <a:lnTo>
                    <a:pt x="1573274" y="64822"/>
                  </a:lnTo>
                  <a:lnTo>
                    <a:pt x="1548826" y="73258"/>
                  </a:lnTo>
                  <a:lnTo>
                    <a:pt x="1524937" y="81766"/>
                  </a:lnTo>
                  <a:lnTo>
                    <a:pt x="1501593" y="90344"/>
                  </a:lnTo>
                  <a:lnTo>
                    <a:pt x="1478781" y="98991"/>
                  </a:lnTo>
                  <a:lnTo>
                    <a:pt x="1456488" y="107708"/>
                  </a:lnTo>
                  <a:lnTo>
                    <a:pt x="1434699" y="116493"/>
                  </a:lnTo>
                  <a:lnTo>
                    <a:pt x="1413401" y="125345"/>
                  </a:lnTo>
                  <a:lnTo>
                    <a:pt x="1392581" y="134264"/>
                  </a:lnTo>
                  <a:lnTo>
                    <a:pt x="1372225" y="143249"/>
                  </a:lnTo>
                  <a:lnTo>
                    <a:pt x="1352321" y="152299"/>
                  </a:lnTo>
                  <a:lnTo>
                    <a:pt x="1332854" y="161413"/>
                  </a:lnTo>
                  <a:lnTo>
                    <a:pt x="1313810" y="170590"/>
                  </a:lnTo>
                  <a:lnTo>
                    <a:pt x="1295178" y="179831"/>
                  </a:lnTo>
                  <a:lnTo>
                    <a:pt x="1276942" y="189133"/>
                  </a:lnTo>
                  <a:lnTo>
                    <a:pt x="1259090" y="198496"/>
                  </a:lnTo>
                  <a:lnTo>
                    <a:pt x="1241608" y="207919"/>
                  </a:lnTo>
                  <a:lnTo>
                    <a:pt x="1224482" y="217402"/>
                  </a:lnTo>
                  <a:lnTo>
                    <a:pt x="1207700" y="226944"/>
                  </a:lnTo>
                  <a:lnTo>
                    <a:pt x="1191248" y="236544"/>
                  </a:lnTo>
                  <a:lnTo>
                    <a:pt x="1175111" y="246201"/>
                  </a:lnTo>
                  <a:lnTo>
                    <a:pt x="1159278" y="255914"/>
                  </a:lnTo>
                  <a:lnTo>
                    <a:pt x="1143733" y="265682"/>
                  </a:lnTo>
                  <a:lnTo>
                    <a:pt x="1128465" y="275506"/>
                  </a:lnTo>
                  <a:lnTo>
                    <a:pt x="1113459" y="285383"/>
                  </a:lnTo>
                  <a:lnTo>
                    <a:pt x="1098701" y="295314"/>
                  </a:lnTo>
                  <a:lnTo>
                    <a:pt x="1084179" y="305297"/>
                  </a:lnTo>
                  <a:lnTo>
                    <a:pt x="1069879" y="315332"/>
                  </a:lnTo>
                  <a:lnTo>
                    <a:pt x="1055788" y="325417"/>
                  </a:lnTo>
                  <a:lnTo>
                    <a:pt x="1041891" y="335552"/>
                  </a:lnTo>
                  <a:lnTo>
                    <a:pt x="1028176" y="345737"/>
                  </a:lnTo>
                  <a:lnTo>
                    <a:pt x="1014629" y="355970"/>
                  </a:lnTo>
                  <a:lnTo>
                    <a:pt x="1001237" y="366251"/>
                  </a:lnTo>
                  <a:lnTo>
                    <a:pt x="987986" y="376578"/>
                  </a:lnTo>
                  <a:lnTo>
                    <a:pt x="974862" y="386952"/>
                  </a:lnTo>
                  <a:lnTo>
                    <a:pt x="961853" y="397371"/>
                  </a:lnTo>
                  <a:lnTo>
                    <a:pt x="948945" y="407834"/>
                  </a:lnTo>
                  <a:lnTo>
                    <a:pt x="936123" y="418341"/>
                  </a:lnTo>
                  <a:lnTo>
                    <a:pt x="923376" y="428891"/>
                  </a:lnTo>
                  <a:lnTo>
                    <a:pt x="910688" y="439483"/>
                  </a:lnTo>
                  <a:lnTo>
                    <a:pt x="898048" y="450117"/>
                  </a:lnTo>
                  <a:lnTo>
                    <a:pt x="885441" y="460791"/>
                  </a:lnTo>
                  <a:lnTo>
                    <a:pt x="872854" y="471504"/>
                  </a:lnTo>
                  <a:lnTo>
                    <a:pt x="860273" y="482257"/>
                  </a:lnTo>
                  <a:lnTo>
                    <a:pt x="847686" y="493048"/>
                  </a:lnTo>
                  <a:lnTo>
                    <a:pt x="835077" y="503876"/>
                  </a:lnTo>
                  <a:lnTo>
                    <a:pt x="822435" y="514740"/>
                  </a:lnTo>
                  <a:lnTo>
                    <a:pt x="809746" y="525641"/>
                  </a:lnTo>
                  <a:lnTo>
                    <a:pt x="796995" y="536576"/>
                  </a:lnTo>
                  <a:lnTo>
                    <a:pt x="784170" y="547546"/>
                  </a:lnTo>
                  <a:lnTo>
                    <a:pt x="771258" y="558549"/>
                  </a:lnTo>
                  <a:lnTo>
                    <a:pt x="758244" y="569584"/>
                  </a:lnTo>
                  <a:lnTo>
                    <a:pt x="745115" y="580652"/>
                  </a:lnTo>
                  <a:lnTo>
                    <a:pt x="731858" y="591750"/>
                  </a:lnTo>
                  <a:lnTo>
                    <a:pt x="718459" y="602879"/>
                  </a:lnTo>
                  <a:lnTo>
                    <a:pt x="704905" y="614037"/>
                  </a:lnTo>
                  <a:lnTo>
                    <a:pt x="691183" y="625224"/>
                  </a:lnTo>
                  <a:lnTo>
                    <a:pt x="677278" y="636439"/>
                  </a:lnTo>
                  <a:lnTo>
                    <a:pt x="663178" y="647680"/>
                  </a:lnTo>
                  <a:lnTo>
                    <a:pt x="648869" y="658948"/>
                  </a:lnTo>
                  <a:lnTo>
                    <a:pt x="634337" y="670242"/>
                  </a:lnTo>
                  <a:lnTo>
                    <a:pt x="619569" y="681560"/>
                  </a:lnTo>
                  <a:lnTo>
                    <a:pt x="604552" y="692902"/>
                  </a:lnTo>
                  <a:lnTo>
                    <a:pt x="589272" y="704268"/>
                  </a:lnTo>
                  <a:lnTo>
                    <a:pt x="573715" y="715655"/>
                  </a:lnTo>
                  <a:lnTo>
                    <a:pt x="557869" y="727064"/>
                  </a:lnTo>
                  <a:lnTo>
                    <a:pt x="541719" y="738494"/>
                  </a:lnTo>
                  <a:lnTo>
                    <a:pt x="525253" y="749944"/>
                  </a:lnTo>
                  <a:lnTo>
                    <a:pt x="508456" y="761413"/>
                  </a:lnTo>
                  <a:lnTo>
                    <a:pt x="491315" y="772900"/>
                  </a:lnTo>
                  <a:lnTo>
                    <a:pt x="473818" y="784405"/>
                  </a:lnTo>
                  <a:lnTo>
                    <a:pt x="455949" y="795927"/>
                  </a:lnTo>
                  <a:lnTo>
                    <a:pt x="437697" y="807465"/>
                  </a:lnTo>
                  <a:lnTo>
                    <a:pt x="419047" y="819018"/>
                  </a:lnTo>
                  <a:lnTo>
                    <a:pt x="399985" y="830585"/>
                  </a:lnTo>
                  <a:lnTo>
                    <a:pt x="380500" y="842166"/>
                  </a:lnTo>
                  <a:lnTo>
                    <a:pt x="360576" y="853760"/>
                  </a:lnTo>
                  <a:lnTo>
                    <a:pt x="340201" y="865366"/>
                  </a:lnTo>
                  <a:lnTo>
                    <a:pt x="319361" y="876983"/>
                  </a:lnTo>
                  <a:lnTo>
                    <a:pt x="298042" y="888610"/>
                  </a:lnTo>
                  <a:lnTo>
                    <a:pt x="276231" y="900248"/>
                  </a:lnTo>
                  <a:lnTo>
                    <a:pt x="253916" y="911894"/>
                  </a:lnTo>
                  <a:lnTo>
                    <a:pt x="231081" y="923548"/>
                  </a:lnTo>
                  <a:lnTo>
                    <a:pt x="207714" y="935209"/>
                  </a:lnTo>
                  <a:lnTo>
                    <a:pt x="183801" y="946877"/>
                  </a:lnTo>
                  <a:lnTo>
                    <a:pt x="159329" y="958551"/>
                  </a:lnTo>
                  <a:lnTo>
                    <a:pt x="134285" y="970230"/>
                  </a:lnTo>
                  <a:lnTo>
                    <a:pt x="108654" y="981913"/>
                  </a:lnTo>
                  <a:lnTo>
                    <a:pt x="82423" y="993599"/>
                  </a:lnTo>
                  <a:lnTo>
                    <a:pt x="55580" y="1005287"/>
                  </a:lnTo>
                  <a:lnTo>
                    <a:pt x="28110" y="1016978"/>
                  </a:lnTo>
                  <a:lnTo>
                    <a:pt x="0" y="1028669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758348" y="5846307"/>
              <a:ext cx="1840055" cy="902388"/>
            </a:xfrm>
            <a:custGeom>
              <a:avLst/>
              <a:pathLst>
                <a:path w="1840055" h="902388">
                  <a:moveTo>
                    <a:pt x="1840055" y="0"/>
                  </a:moveTo>
                  <a:lnTo>
                    <a:pt x="1810642" y="7807"/>
                  </a:lnTo>
                  <a:lnTo>
                    <a:pt x="1781873" y="15635"/>
                  </a:lnTo>
                  <a:lnTo>
                    <a:pt x="1753735" y="23485"/>
                  </a:lnTo>
                  <a:lnTo>
                    <a:pt x="1726215" y="31355"/>
                  </a:lnTo>
                  <a:lnTo>
                    <a:pt x="1699300" y="39246"/>
                  </a:lnTo>
                  <a:lnTo>
                    <a:pt x="1672977" y="47159"/>
                  </a:lnTo>
                  <a:lnTo>
                    <a:pt x="1647232" y="55094"/>
                  </a:lnTo>
                  <a:lnTo>
                    <a:pt x="1622052" y="63050"/>
                  </a:lnTo>
                  <a:lnTo>
                    <a:pt x="1597426" y="71029"/>
                  </a:lnTo>
                  <a:lnTo>
                    <a:pt x="1573338" y="79029"/>
                  </a:lnTo>
                  <a:lnTo>
                    <a:pt x="1549777" y="87052"/>
                  </a:lnTo>
                  <a:lnTo>
                    <a:pt x="1526729" y="95098"/>
                  </a:lnTo>
                  <a:lnTo>
                    <a:pt x="1504181" y="103166"/>
                  </a:lnTo>
                  <a:lnTo>
                    <a:pt x="1482120" y="111257"/>
                  </a:lnTo>
                  <a:lnTo>
                    <a:pt x="1460534" y="119371"/>
                  </a:lnTo>
                  <a:lnTo>
                    <a:pt x="1439408" y="127509"/>
                  </a:lnTo>
                  <a:lnTo>
                    <a:pt x="1418729" y="135670"/>
                  </a:lnTo>
                  <a:lnTo>
                    <a:pt x="1398486" y="143855"/>
                  </a:lnTo>
                  <a:lnTo>
                    <a:pt x="1378664" y="152063"/>
                  </a:lnTo>
                  <a:lnTo>
                    <a:pt x="1359250" y="160296"/>
                  </a:lnTo>
                  <a:lnTo>
                    <a:pt x="1340232" y="168553"/>
                  </a:lnTo>
                  <a:lnTo>
                    <a:pt x="1321597" y="176834"/>
                  </a:lnTo>
                  <a:lnTo>
                    <a:pt x="1303330" y="185140"/>
                  </a:lnTo>
                  <a:lnTo>
                    <a:pt x="1285420" y="193470"/>
                  </a:lnTo>
                  <a:lnTo>
                    <a:pt x="1267853" y="201826"/>
                  </a:lnTo>
                  <a:lnTo>
                    <a:pt x="1250616" y="210206"/>
                  </a:lnTo>
                  <a:lnTo>
                    <a:pt x="1233696" y="218612"/>
                  </a:lnTo>
                  <a:lnTo>
                    <a:pt x="1217079" y="227044"/>
                  </a:lnTo>
                  <a:lnTo>
                    <a:pt x="1200753" y="235501"/>
                  </a:lnTo>
                  <a:lnTo>
                    <a:pt x="1184705" y="243984"/>
                  </a:lnTo>
                  <a:lnTo>
                    <a:pt x="1168922" y="252493"/>
                  </a:lnTo>
                  <a:lnTo>
                    <a:pt x="1153390" y="261028"/>
                  </a:lnTo>
                  <a:lnTo>
                    <a:pt x="1138096" y="269590"/>
                  </a:lnTo>
                  <a:lnTo>
                    <a:pt x="1123028" y="278179"/>
                  </a:lnTo>
                  <a:lnTo>
                    <a:pt x="1108172" y="286794"/>
                  </a:lnTo>
                  <a:lnTo>
                    <a:pt x="1093515" y="295436"/>
                  </a:lnTo>
                  <a:lnTo>
                    <a:pt x="1079044" y="304105"/>
                  </a:lnTo>
                  <a:lnTo>
                    <a:pt x="1064747" y="312802"/>
                  </a:lnTo>
                  <a:lnTo>
                    <a:pt x="1050609" y="321526"/>
                  </a:lnTo>
                  <a:lnTo>
                    <a:pt x="1036617" y="330278"/>
                  </a:lnTo>
                  <a:lnTo>
                    <a:pt x="1022760" y="339058"/>
                  </a:lnTo>
                  <a:lnTo>
                    <a:pt x="1009023" y="347866"/>
                  </a:lnTo>
                  <a:lnTo>
                    <a:pt x="995394" y="356703"/>
                  </a:lnTo>
                  <a:lnTo>
                    <a:pt x="981859" y="365567"/>
                  </a:lnTo>
                  <a:lnTo>
                    <a:pt x="968405" y="374461"/>
                  </a:lnTo>
                  <a:lnTo>
                    <a:pt x="955020" y="383383"/>
                  </a:lnTo>
                  <a:lnTo>
                    <a:pt x="941690" y="392335"/>
                  </a:lnTo>
                  <a:lnTo>
                    <a:pt x="928402" y="401315"/>
                  </a:lnTo>
                  <a:lnTo>
                    <a:pt x="915143" y="410325"/>
                  </a:lnTo>
                  <a:lnTo>
                    <a:pt x="901900" y="419364"/>
                  </a:lnTo>
                  <a:lnTo>
                    <a:pt x="888660" y="428434"/>
                  </a:lnTo>
                  <a:lnTo>
                    <a:pt x="875410" y="437533"/>
                  </a:lnTo>
                  <a:lnTo>
                    <a:pt x="862136" y="446662"/>
                  </a:lnTo>
                  <a:lnTo>
                    <a:pt x="848826" y="455822"/>
                  </a:lnTo>
                  <a:lnTo>
                    <a:pt x="835466" y="465012"/>
                  </a:lnTo>
                  <a:lnTo>
                    <a:pt x="822044" y="474233"/>
                  </a:lnTo>
                  <a:lnTo>
                    <a:pt x="808546" y="483485"/>
                  </a:lnTo>
                  <a:lnTo>
                    <a:pt x="794960" y="492768"/>
                  </a:lnTo>
                  <a:lnTo>
                    <a:pt x="781271" y="502082"/>
                  </a:lnTo>
                  <a:lnTo>
                    <a:pt x="767468" y="511427"/>
                  </a:lnTo>
                  <a:lnTo>
                    <a:pt x="753536" y="520804"/>
                  </a:lnTo>
                  <a:lnTo>
                    <a:pt x="739464" y="530213"/>
                  </a:lnTo>
                  <a:lnTo>
                    <a:pt x="725237" y="539654"/>
                  </a:lnTo>
                  <a:lnTo>
                    <a:pt x="710843" y="549127"/>
                  </a:lnTo>
                  <a:lnTo>
                    <a:pt x="696269" y="558632"/>
                  </a:lnTo>
                  <a:lnTo>
                    <a:pt x="681501" y="568170"/>
                  </a:lnTo>
                  <a:lnTo>
                    <a:pt x="666527" y="577741"/>
                  </a:lnTo>
                  <a:lnTo>
                    <a:pt x="651333" y="587345"/>
                  </a:lnTo>
                  <a:lnTo>
                    <a:pt x="635907" y="596981"/>
                  </a:lnTo>
                  <a:lnTo>
                    <a:pt x="620234" y="606651"/>
                  </a:lnTo>
                  <a:lnTo>
                    <a:pt x="604303" y="616355"/>
                  </a:lnTo>
                  <a:lnTo>
                    <a:pt x="588100" y="626092"/>
                  </a:lnTo>
                  <a:lnTo>
                    <a:pt x="571612" y="635863"/>
                  </a:lnTo>
                  <a:lnTo>
                    <a:pt x="554826" y="645668"/>
                  </a:lnTo>
                  <a:lnTo>
                    <a:pt x="537728" y="655507"/>
                  </a:lnTo>
                  <a:lnTo>
                    <a:pt x="520306" y="665380"/>
                  </a:lnTo>
                  <a:lnTo>
                    <a:pt x="502547" y="675288"/>
                  </a:lnTo>
                  <a:lnTo>
                    <a:pt x="484437" y="685231"/>
                  </a:lnTo>
                  <a:lnTo>
                    <a:pt x="465964" y="695209"/>
                  </a:lnTo>
                  <a:lnTo>
                    <a:pt x="447114" y="705222"/>
                  </a:lnTo>
                  <a:lnTo>
                    <a:pt x="427875" y="715270"/>
                  </a:lnTo>
                  <a:lnTo>
                    <a:pt x="408232" y="725354"/>
                  </a:lnTo>
                  <a:lnTo>
                    <a:pt x="388174" y="735473"/>
                  </a:lnTo>
                  <a:lnTo>
                    <a:pt x="367686" y="745629"/>
                  </a:lnTo>
                  <a:lnTo>
                    <a:pt x="346757" y="755820"/>
                  </a:lnTo>
                  <a:lnTo>
                    <a:pt x="325372" y="766048"/>
                  </a:lnTo>
                  <a:lnTo>
                    <a:pt x="303520" y="776312"/>
                  </a:lnTo>
                  <a:lnTo>
                    <a:pt x="281186" y="786612"/>
                  </a:lnTo>
                  <a:lnTo>
                    <a:pt x="258357" y="796950"/>
                  </a:lnTo>
                  <a:lnTo>
                    <a:pt x="235021" y="807324"/>
                  </a:lnTo>
                  <a:lnTo>
                    <a:pt x="211164" y="817736"/>
                  </a:lnTo>
                  <a:lnTo>
                    <a:pt x="186774" y="828185"/>
                  </a:lnTo>
                  <a:lnTo>
                    <a:pt x="161837" y="838671"/>
                  </a:lnTo>
                  <a:lnTo>
                    <a:pt x="136340" y="849195"/>
                  </a:lnTo>
                  <a:lnTo>
                    <a:pt x="110270" y="859757"/>
                  </a:lnTo>
                  <a:lnTo>
                    <a:pt x="83614" y="870358"/>
                  </a:lnTo>
                  <a:lnTo>
                    <a:pt x="56359" y="880996"/>
                  </a:lnTo>
                  <a:lnTo>
                    <a:pt x="28492" y="891673"/>
                  </a:lnTo>
                  <a:lnTo>
                    <a:pt x="0" y="902388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713122" y="5846307"/>
              <a:ext cx="1885281" cy="774525"/>
            </a:xfrm>
            <a:custGeom>
              <a:avLst/>
              <a:pathLst>
                <a:path w="1885281" h="774525">
                  <a:moveTo>
                    <a:pt x="1885281" y="0"/>
                  </a:moveTo>
                  <a:lnTo>
                    <a:pt x="1855857" y="7778"/>
                  </a:lnTo>
                  <a:lnTo>
                    <a:pt x="1827058" y="15519"/>
                  </a:lnTo>
                  <a:lnTo>
                    <a:pt x="1798869" y="23225"/>
                  </a:lnTo>
                  <a:lnTo>
                    <a:pt x="1771279" y="30896"/>
                  </a:lnTo>
                  <a:lnTo>
                    <a:pt x="1744274" y="38533"/>
                  </a:lnTo>
                  <a:lnTo>
                    <a:pt x="1717841" y="46138"/>
                  </a:lnTo>
                  <a:lnTo>
                    <a:pt x="1691969" y="53712"/>
                  </a:lnTo>
                  <a:lnTo>
                    <a:pt x="1666644" y="61256"/>
                  </a:lnTo>
                  <a:lnTo>
                    <a:pt x="1641853" y="68771"/>
                  </a:lnTo>
                  <a:lnTo>
                    <a:pt x="1617584" y="76259"/>
                  </a:lnTo>
                  <a:lnTo>
                    <a:pt x="1593824" y="83720"/>
                  </a:lnTo>
                  <a:lnTo>
                    <a:pt x="1570560" y="91156"/>
                  </a:lnTo>
                  <a:lnTo>
                    <a:pt x="1547780" y="98567"/>
                  </a:lnTo>
                  <a:lnTo>
                    <a:pt x="1525471" y="105956"/>
                  </a:lnTo>
                  <a:lnTo>
                    <a:pt x="1503620" y="113323"/>
                  </a:lnTo>
                  <a:lnTo>
                    <a:pt x="1482214" y="120669"/>
                  </a:lnTo>
                  <a:lnTo>
                    <a:pt x="1461241" y="127996"/>
                  </a:lnTo>
                  <a:lnTo>
                    <a:pt x="1440687" y="135305"/>
                  </a:lnTo>
                  <a:lnTo>
                    <a:pt x="1420541" y="142597"/>
                  </a:lnTo>
                  <a:lnTo>
                    <a:pt x="1400789" y="149872"/>
                  </a:lnTo>
                  <a:lnTo>
                    <a:pt x="1381419" y="157133"/>
                  </a:lnTo>
                  <a:lnTo>
                    <a:pt x="1362418" y="164381"/>
                  </a:lnTo>
                  <a:lnTo>
                    <a:pt x="1343773" y="171616"/>
                  </a:lnTo>
                  <a:lnTo>
                    <a:pt x="1325471" y="178840"/>
                  </a:lnTo>
                  <a:lnTo>
                    <a:pt x="1307500" y="186053"/>
                  </a:lnTo>
                  <a:lnTo>
                    <a:pt x="1289847" y="193258"/>
                  </a:lnTo>
                  <a:lnTo>
                    <a:pt x="1272499" y="200456"/>
                  </a:lnTo>
                  <a:lnTo>
                    <a:pt x="1255444" y="207647"/>
                  </a:lnTo>
                  <a:lnTo>
                    <a:pt x="1238669" y="214832"/>
                  </a:lnTo>
                  <a:lnTo>
                    <a:pt x="1222160" y="222013"/>
                  </a:lnTo>
                  <a:lnTo>
                    <a:pt x="1205906" y="229192"/>
                  </a:lnTo>
                  <a:lnTo>
                    <a:pt x="1189893" y="236368"/>
                  </a:lnTo>
                  <a:lnTo>
                    <a:pt x="1174110" y="243544"/>
                  </a:lnTo>
                  <a:lnTo>
                    <a:pt x="1158542" y="250720"/>
                  </a:lnTo>
                  <a:lnTo>
                    <a:pt x="1143177" y="257898"/>
                  </a:lnTo>
                  <a:lnTo>
                    <a:pt x="1128004" y="265079"/>
                  </a:lnTo>
                  <a:lnTo>
                    <a:pt x="1113008" y="272264"/>
                  </a:lnTo>
                  <a:lnTo>
                    <a:pt x="1098177" y="279454"/>
                  </a:lnTo>
                  <a:lnTo>
                    <a:pt x="1083499" y="286651"/>
                  </a:lnTo>
                  <a:lnTo>
                    <a:pt x="1068960" y="293855"/>
                  </a:lnTo>
                  <a:lnTo>
                    <a:pt x="1054548" y="301068"/>
                  </a:lnTo>
                  <a:lnTo>
                    <a:pt x="1040251" y="308291"/>
                  </a:lnTo>
                  <a:lnTo>
                    <a:pt x="1026055" y="315525"/>
                  </a:lnTo>
                  <a:lnTo>
                    <a:pt x="1011947" y="322771"/>
                  </a:lnTo>
                  <a:lnTo>
                    <a:pt x="997916" y="330031"/>
                  </a:lnTo>
                  <a:lnTo>
                    <a:pt x="983948" y="337305"/>
                  </a:lnTo>
                  <a:lnTo>
                    <a:pt x="970030" y="344595"/>
                  </a:lnTo>
                  <a:lnTo>
                    <a:pt x="956150" y="351902"/>
                  </a:lnTo>
                  <a:lnTo>
                    <a:pt x="942295" y="359227"/>
                  </a:lnTo>
                  <a:lnTo>
                    <a:pt x="928453" y="366571"/>
                  </a:lnTo>
                  <a:lnTo>
                    <a:pt x="914610" y="373936"/>
                  </a:lnTo>
                  <a:lnTo>
                    <a:pt x="900754" y="381323"/>
                  </a:lnTo>
                  <a:lnTo>
                    <a:pt x="886871" y="388732"/>
                  </a:lnTo>
                  <a:lnTo>
                    <a:pt x="872951" y="396165"/>
                  </a:lnTo>
                  <a:lnTo>
                    <a:pt x="858979" y="403624"/>
                  </a:lnTo>
                  <a:lnTo>
                    <a:pt x="844942" y="411108"/>
                  </a:lnTo>
                  <a:lnTo>
                    <a:pt x="830829" y="418621"/>
                  </a:lnTo>
                  <a:lnTo>
                    <a:pt x="816627" y="426162"/>
                  </a:lnTo>
                  <a:lnTo>
                    <a:pt x="802322" y="433733"/>
                  </a:lnTo>
                  <a:lnTo>
                    <a:pt x="787902" y="441335"/>
                  </a:lnTo>
                  <a:lnTo>
                    <a:pt x="773354" y="448969"/>
                  </a:lnTo>
                  <a:lnTo>
                    <a:pt x="758665" y="456636"/>
                  </a:lnTo>
                  <a:lnTo>
                    <a:pt x="743824" y="464338"/>
                  </a:lnTo>
                  <a:lnTo>
                    <a:pt x="728816" y="472076"/>
                  </a:lnTo>
                  <a:lnTo>
                    <a:pt x="713630" y="479851"/>
                  </a:lnTo>
                  <a:lnTo>
                    <a:pt x="698252" y="487664"/>
                  </a:lnTo>
                  <a:lnTo>
                    <a:pt x="682670" y="495516"/>
                  </a:lnTo>
                  <a:lnTo>
                    <a:pt x="666871" y="503408"/>
                  </a:lnTo>
                  <a:lnTo>
                    <a:pt x="650842" y="511342"/>
                  </a:lnTo>
                  <a:lnTo>
                    <a:pt x="634571" y="519319"/>
                  </a:lnTo>
                  <a:lnTo>
                    <a:pt x="618044" y="527340"/>
                  </a:lnTo>
                  <a:lnTo>
                    <a:pt x="601250" y="535406"/>
                  </a:lnTo>
                  <a:lnTo>
                    <a:pt x="584175" y="543518"/>
                  </a:lnTo>
                  <a:lnTo>
                    <a:pt x="566807" y="551677"/>
                  </a:lnTo>
                  <a:lnTo>
                    <a:pt x="549132" y="559886"/>
                  </a:lnTo>
                  <a:lnTo>
                    <a:pt x="531139" y="568144"/>
                  </a:lnTo>
                  <a:lnTo>
                    <a:pt x="512814" y="576453"/>
                  </a:lnTo>
                  <a:lnTo>
                    <a:pt x="494145" y="584814"/>
                  </a:lnTo>
                  <a:lnTo>
                    <a:pt x="475119" y="593229"/>
                  </a:lnTo>
                  <a:lnTo>
                    <a:pt x="455723" y="601698"/>
                  </a:lnTo>
                  <a:lnTo>
                    <a:pt x="435945" y="610222"/>
                  </a:lnTo>
                  <a:lnTo>
                    <a:pt x="415771" y="618804"/>
                  </a:lnTo>
                  <a:lnTo>
                    <a:pt x="395189" y="627443"/>
                  </a:lnTo>
                  <a:lnTo>
                    <a:pt x="374186" y="636142"/>
                  </a:lnTo>
                  <a:lnTo>
                    <a:pt x="352750" y="644901"/>
                  </a:lnTo>
                  <a:lnTo>
                    <a:pt x="330868" y="653722"/>
                  </a:lnTo>
                  <a:lnTo>
                    <a:pt x="308527" y="662605"/>
                  </a:lnTo>
                  <a:lnTo>
                    <a:pt x="285714" y="671553"/>
                  </a:lnTo>
                  <a:lnTo>
                    <a:pt x="262417" y="680565"/>
                  </a:lnTo>
                  <a:lnTo>
                    <a:pt x="238623" y="689644"/>
                  </a:lnTo>
                  <a:lnTo>
                    <a:pt x="214318" y="698790"/>
                  </a:lnTo>
                  <a:lnTo>
                    <a:pt x="189491" y="708004"/>
                  </a:lnTo>
                  <a:lnTo>
                    <a:pt x="164129" y="717289"/>
                  </a:lnTo>
                  <a:lnTo>
                    <a:pt x="138219" y="726644"/>
                  </a:lnTo>
                  <a:lnTo>
                    <a:pt x="111748" y="736071"/>
                  </a:lnTo>
                  <a:lnTo>
                    <a:pt x="84703" y="745572"/>
                  </a:lnTo>
                  <a:lnTo>
                    <a:pt x="57072" y="755147"/>
                  </a:lnTo>
                  <a:lnTo>
                    <a:pt x="28841" y="764798"/>
                  </a:lnTo>
                  <a:lnTo>
                    <a:pt x="0" y="774525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72194" y="5846307"/>
              <a:ext cx="1926209" cy="645222"/>
            </a:xfrm>
            <a:custGeom>
              <a:avLst/>
              <a:pathLst>
                <a:path w="1926209" h="645222">
                  <a:moveTo>
                    <a:pt x="1926209" y="0"/>
                  </a:moveTo>
                  <a:lnTo>
                    <a:pt x="1896776" y="7748"/>
                  </a:lnTo>
                  <a:lnTo>
                    <a:pt x="1867949" y="15402"/>
                  </a:lnTo>
                  <a:lnTo>
                    <a:pt x="1839714" y="22962"/>
                  </a:lnTo>
                  <a:lnTo>
                    <a:pt x="1812060" y="30432"/>
                  </a:lnTo>
                  <a:lnTo>
                    <a:pt x="1784973" y="37812"/>
                  </a:lnTo>
                  <a:lnTo>
                    <a:pt x="1758442" y="45106"/>
                  </a:lnTo>
                  <a:lnTo>
                    <a:pt x="1732454" y="52315"/>
                  </a:lnTo>
                  <a:lnTo>
                    <a:pt x="1706997" y="59442"/>
                  </a:lnTo>
                  <a:lnTo>
                    <a:pt x="1682058" y="66488"/>
                  </a:lnTo>
                  <a:lnTo>
                    <a:pt x="1657625" y="73457"/>
                  </a:lnTo>
                  <a:lnTo>
                    <a:pt x="1633685" y="80350"/>
                  </a:lnTo>
                  <a:lnTo>
                    <a:pt x="1610227" y="87169"/>
                  </a:lnTo>
                  <a:lnTo>
                    <a:pt x="1587236" y="93917"/>
                  </a:lnTo>
                  <a:lnTo>
                    <a:pt x="1564702" y="100595"/>
                  </a:lnTo>
                  <a:lnTo>
                    <a:pt x="1542612" y="107206"/>
                  </a:lnTo>
                  <a:lnTo>
                    <a:pt x="1520953" y="113752"/>
                  </a:lnTo>
                  <a:lnTo>
                    <a:pt x="1499712" y="120236"/>
                  </a:lnTo>
                  <a:lnTo>
                    <a:pt x="1478879" y="126659"/>
                  </a:lnTo>
                  <a:lnTo>
                    <a:pt x="1458439" y="133023"/>
                  </a:lnTo>
                  <a:lnTo>
                    <a:pt x="1438381" y="139331"/>
                  </a:lnTo>
                  <a:lnTo>
                    <a:pt x="1418692" y="145585"/>
                  </a:lnTo>
                  <a:lnTo>
                    <a:pt x="1399360" y="151787"/>
                  </a:lnTo>
                  <a:lnTo>
                    <a:pt x="1380372" y="157940"/>
                  </a:lnTo>
                  <a:lnTo>
                    <a:pt x="1361716" y="164044"/>
                  </a:lnTo>
                  <a:lnTo>
                    <a:pt x="1343380" y="170104"/>
                  </a:lnTo>
                  <a:lnTo>
                    <a:pt x="1325350" y="176120"/>
                  </a:lnTo>
                  <a:lnTo>
                    <a:pt x="1307616" y="182095"/>
                  </a:lnTo>
                  <a:lnTo>
                    <a:pt x="1290163" y="188031"/>
                  </a:lnTo>
                  <a:lnTo>
                    <a:pt x="1272981" y="193930"/>
                  </a:lnTo>
                  <a:lnTo>
                    <a:pt x="1256056" y="199795"/>
                  </a:lnTo>
                  <a:lnTo>
                    <a:pt x="1239375" y="205628"/>
                  </a:lnTo>
                  <a:lnTo>
                    <a:pt x="1222928" y="211430"/>
                  </a:lnTo>
                  <a:lnTo>
                    <a:pt x="1206700" y="217204"/>
                  </a:lnTo>
                  <a:lnTo>
                    <a:pt x="1190681" y="222953"/>
                  </a:lnTo>
                  <a:lnTo>
                    <a:pt x="1174856" y="228677"/>
                  </a:lnTo>
                  <a:lnTo>
                    <a:pt x="1159215" y="234381"/>
                  </a:lnTo>
                  <a:lnTo>
                    <a:pt x="1143744" y="240064"/>
                  </a:lnTo>
                  <a:lnTo>
                    <a:pt x="1128431" y="245731"/>
                  </a:lnTo>
                  <a:lnTo>
                    <a:pt x="1113263" y="251383"/>
                  </a:lnTo>
                  <a:lnTo>
                    <a:pt x="1098229" y="257022"/>
                  </a:lnTo>
                  <a:lnTo>
                    <a:pt x="1083316" y="262650"/>
                  </a:lnTo>
                  <a:lnTo>
                    <a:pt x="1068511" y="268270"/>
                  </a:lnTo>
                  <a:lnTo>
                    <a:pt x="1053802" y="273883"/>
                  </a:lnTo>
                  <a:lnTo>
                    <a:pt x="1039176" y="279492"/>
                  </a:lnTo>
                  <a:lnTo>
                    <a:pt x="1024622" y="285100"/>
                  </a:lnTo>
                  <a:lnTo>
                    <a:pt x="1010126" y="290707"/>
                  </a:lnTo>
                  <a:lnTo>
                    <a:pt x="995677" y="296317"/>
                  </a:lnTo>
                  <a:lnTo>
                    <a:pt x="981261" y="301932"/>
                  </a:lnTo>
                  <a:lnTo>
                    <a:pt x="966867" y="307553"/>
                  </a:lnTo>
                  <a:lnTo>
                    <a:pt x="952482" y="313183"/>
                  </a:lnTo>
                  <a:lnTo>
                    <a:pt x="938093" y="318825"/>
                  </a:lnTo>
                  <a:lnTo>
                    <a:pt x="923689" y="324479"/>
                  </a:lnTo>
                  <a:lnTo>
                    <a:pt x="909256" y="330149"/>
                  </a:lnTo>
                  <a:lnTo>
                    <a:pt x="894783" y="335837"/>
                  </a:lnTo>
                  <a:lnTo>
                    <a:pt x="880257" y="341544"/>
                  </a:lnTo>
                  <a:lnTo>
                    <a:pt x="865665" y="347273"/>
                  </a:lnTo>
                  <a:lnTo>
                    <a:pt x="850995" y="353027"/>
                  </a:lnTo>
                  <a:lnTo>
                    <a:pt x="836235" y="358806"/>
                  </a:lnTo>
                  <a:lnTo>
                    <a:pt x="821372" y="364614"/>
                  </a:lnTo>
                  <a:lnTo>
                    <a:pt x="806394" y="370453"/>
                  </a:lnTo>
                  <a:lnTo>
                    <a:pt x="791288" y="376325"/>
                  </a:lnTo>
                  <a:lnTo>
                    <a:pt x="776042" y="382231"/>
                  </a:lnTo>
                  <a:lnTo>
                    <a:pt x="760644" y="388175"/>
                  </a:lnTo>
                  <a:lnTo>
                    <a:pt x="745081" y="394158"/>
                  </a:lnTo>
                  <a:lnTo>
                    <a:pt x="729340" y="400182"/>
                  </a:lnTo>
                  <a:lnTo>
                    <a:pt x="713410" y="406251"/>
                  </a:lnTo>
                  <a:lnTo>
                    <a:pt x="697278" y="412365"/>
                  </a:lnTo>
                  <a:lnTo>
                    <a:pt x="680931" y="418527"/>
                  </a:lnTo>
                  <a:lnTo>
                    <a:pt x="664357" y="424739"/>
                  </a:lnTo>
                  <a:lnTo>
                    <a:pt x="647544" y="431004"/>
                  </a:lnTo>
                  <a:lnTo>
                    <a:pt x="630479" y="437323"/>
                  </a:lnTo>
                  <a:lnTo>
                    <a:pt x="613150" y="443699"/>
                  </a:lnTo>
                  <a:lnTo>
                    <a:pt x="595544" y="450133"/>
                  </a:lnTo>
                  <a:lnTo>
                    <a:pt x="577649" y="456629"/>
                  </a:lnTo>
                  <a:lnTo>
                    <a:pt x="559453" y="463188"/>
                  </a:lnTo>
                  <a:lnTo>
                    <a:pt x="540943" y="469812"/>
                  </a:lnTo>
                  <a:lnTo>
                    <a:pt x="522106" y="476504"/>
                  </a:lnTo>
                  <a:lnTo>
                    <a:pt x="502931" y="483266"/>
                  </a:lnTo>
                  <a:lnTo>
                    <a:pt x="483404" y="490100"/>
                  </a:lnTo>
                  <a:lnTo>
                    <a:pt x="463514" y="497008"/>
                  </a:lnTo>
                  <a:lnTo>
                    <a:pt x="443248" y="503992"/>
                  </a:lnTo>
                  <a:lnTo>
                    <a:pt x="422593" y="511054"/>
                  </a:lnTo>
                  <a:lnTo>
                    <a:pt x="401538" y="518197"/>
                  </a:lnTo>
                  <a:lnTo>
                    <a:pt x="380069" y="525423"/>
                  </a:lnTo>
                  <a:lnTo>
                    <a:pt x="358174" y="532734"/>
                  </a:lnTo>
                  <a:lnTo>
                    <a:pt x="335842" y="540132"/>
                  </a:lnTo>
                  <a:lnTo>
                    <a:pt x="313059" y="547619"/>
                  </a:lnTo>
                  <a:lnTo>
                    <a:pt x="289813" y="555198"/>
                  </a:lnTo>
                  <a:lnTo>
                    <a:pt x="266091" y="562870"/>
                  </a:lnTo>
                  <a:lnTo>
                    <a:pt x="241882" y="570638"/>
                  </a:lnTo>
                  <a:lnTo>
                    <a:pt x="217173" y="578504"/>
                  </a:lnTo>
                  <a:lnTo>
                    <a:pt x="191951" y="586471"/>
                  </a:lnTo>
                  <a:lnTo>
                    <a:pt x="166204" y="594539"/>
                  </a:lnTo>
                  <a:lnTo>
                    <a:pt x="139919" y="602712"/>
                  </a:lnTo>
                  <a:lnTo>
                    <a:pt x="113085" y="610992"/>
                  </a:lnTo>
                  <a:lnTo>
                    <a:pt x="85688" y="619381"/>
                  </a:lnTo>
                  <a:lnTo>
                    <a:pt x="57716" y="627881"/>
                  </a:lnTo>
                  <a:lnTo>
                    <a:pt x="29158" y="636494"/>
                  </a:lnTo>
                  <a:lnTo>
                    <a:pt x="0" y="645222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635610" y="5846307"/>
              <a:ext cx="1962793" cy="514623"/>
            </a:xfrm>
            <a:custGeom>
              <a:avLst/>
              <a:pathLst>
                <a:path w="1962793" h="514623">
                  <a:moveTo>
                    <a:pt x="1962793" y="0"/>
                  </a:moveTo>
                  <a:lnTo>
                    <a:pt x="1933352" y="7719"/>
                  </a:lnTo>
                  <a:lnTo>
                    <a:pt x="1904500" y="15283"/>
                  </a:lnTo>
                  <a:lnTo>
                    <a:pt x="1876224" y="22697"/>
                  </a:lnTo>
                  <a:lnTo>
                    <a:pt x="1848513" y="29963"/>
                  </a:lnTo>
                  <a:lnTo>
                    <a:pt x="1821354" y="37083"/>
                  </a:lnTo>
                  <a:lnTo>
                    <a:pt x="1794735" y="44063"/>
                  </a:lnTo>
                  <a:lnTo>
                    <a:pt x="1768644" y="50903"/>
                  </a:lnTo>
                  <a:lnTo>
                    <a:pt x="1743068" y="57609"/>
                  </a:lnTo>
                  <a:lnTo>
                    <a:pt x="1717997" y="64182"/>
                  </a:lnTo>
                  <a:lnTo>
                    <a:pt x="1693417" y="70627"/>
                  </a:lnTo>
                  <a:lnTo>
                    <a:pt x="1669316" y="76946"/>
                  </a:lnTo>
                  <a:lnTo>
                    <a:pt x="1645683" y="83142"/>
                  </a:lnTo>
                  <a:lnTo>
                    <a:pt x="1622505" y="89219"/>
                  </a:lnTo>
                  <a:lnTo>
                    <a:pt x="1599770" y="95180"/>
                  </a:lnTo>
                  <a:lnTo>
                    <a:pt x="1577466" y="101028"/>
                  </a:lnTo>
                  <a:lnTo>
                    <a:pt x="1555580" y="106766"/>
                  </a:lnTo>
                  <a:lnTo>
                    <a:pt x="1534101" y="112398"/>
                  </a:lnTo>
                  <a:lnTo>
                    <a:pt x="1513017" y="117926"/>
                  </a:lnTo>
                  <a:lnTo>
                    <a:pt x="1492315" y="123354"/>
                  </a:lnTo>
                  <a:lnTo>
                    <a:pt x="1471983" y="128685"/>
                  </a:lnTo>
                  <a:lnTo>
                    <a:pt x="1452009" y="133922"/>
                  </a:lnTo>
                  <a:lnTo>
                    <a:pt x="1432381" y="139068"/>
                  </a:lnTo>
                  <a:lnTo>
                    <a:pt x="1413087" y="144127"/>
                  </a:lnTo>
                  <a:lnTo>
                    <a:pt x="1394114" y="149101"/>
                  </a:lnTo>
                  <a:lnTo>
                    <a:pt x="1375451" y="153994"/>
                  </a:lnTo>
                  <a:lnTo>
                    <a:pt x="1357086" y="158810"/>
                  </a:lnTo>
                  <a:lnTo>
                    <a:pt x="1339005" y="163550"/>
                  </a:lnTo>
                  <a:lnTo>
                    <a:pt x="1321198" y="168219"/>
                  </a:lnTo>
                  <a:lnTo>
                    <a:pt x="1303651" y="172819"/>
                  </a:lnTo>
                  <a:lnTo>
                    <a:pt x="1286354" y="177355"/>
                  </a:lnTo>
                  <a:lnTo>
                    <a:pt x="1269293" y="181828"/>
                  </a:lnTo>
                  <a:lnTo>
                    <a:pt x="1252456" y="186242"/>
                  </a:lnTo>
                  <a:lnTo>
                    <a:pt x="1235832" y="190601"/>
                  </a:lnTo>
                  <a:lnTo>
                    <a:pt x="1219409" y="194907"/>
                  </a:lnTo>
                  <a:lnTo>
                    <a:pt x="1203173" y="199164"/>
                  </a:lnTo>
                  <a:lnTo>
                    <a:pt x="1187114" y="203374"/>
                  </a:lnTo>
                  <a:lnTo>
                    <a:pt x="1171218" y="207542"/>
                  </a:lnTo>
                  <a:lnTo>
                    <a:pt x="1155474" y="211670"/>
                  </a:lnTo>
                  <a:lnTo>
                    <a:pt x="1139869" y="215761"/>
                  </a:lnTo>
                  <a:lnTo>
                    <a:pt x="1124392" y="219819"/>
                  </a:lnTo>
                  <a:lnTo>
                    <a:pt x="1109031" y="223847"/>
                  </a:lnTo>
                  <a:lnTo>
                    <a:pt x="1093772" y="227848"/>
                  </a:lnTo>
                  <a:lnTo>
                    <a:pt x="1078604" y="231824"/>
                  </a:lnTo>
                  <a:lnTo>
                    <a:pt x="1063516" y="235780"/>
                  </a:lnTo>
                  <a:lnTo>
                    <a:pt x="1048494" y="239719"/>
                  </a:lnTo>
                  <a:lnTo>
                    <a:pt x="1033527" y="243643"/>
                  </a:lnTo>
                  <a:lnTo>
                    <a:pt x="1018602" y="247556"/>
                  </a:lnTo>
                  <a:lnTo>
                    <a:pt x="1003708" y="251462"/>
                  </a:lnTo>
                  <a:lnTo>
                    <a:pt x="988831" y="255362"/>
                  </a:lnTo>
                  <a:lnTo>
                    <a:pt x="973961" y="259261"/>
                  </a:lnTo>
                  <a:lnTo>
                    <a:pt x="959085" y="263161"/>
                  </a:lnTo>
                  <a:lnTo>
                    <a:pt x="944191" y="267066"/>
                  </a:lnTo>
                  <a:lnTo>
                    <a:pt x="929266" y="270979"/>
                  </a:lnTo>
                  <a:lnTo>
                    <a:pt x="914299" y="274904"/>
                  </a:lnTo>
                  <a:lnTo>
                    <a:pt x="899277" y="278842"/>
                  </a:lnTo>
                  <a:lnTo>
                    <a:pt x="884188" y="282798"/>
                  </a:lnTo>
                  <a:lnTo>
                    <a:pt x="869020" y="286775"/>
                  </a:lnTo>
                  <a:lnTo>
                    <a:pt x="853762" y="290776"/>
                  </a:lnTo>
                  <a:lnTo>
                    <a:pt x="838400" y="294803"/>
                  </a:lnTo>
                  <a:lnTo>
                    <a:pt x="822923" y="298861"/>
                  </a:lnTo>
                  <a:lnTo>
                    <a:pt x="807319" y="302953"/>
                  </a:lnTo>
                  <a:lnTo>
                    <a:pt x="791575" y="307081"/>
                  </a:lnTo>
                  <a:lnTo>
                    <a:pt x="775679" y="311248"/>
                  </a:lnTo>
                  <a:lnTo>
                    <a:pt x="759619" y="315459"/>
                  </a:lnTo>
                  <a:lnTo>
                    <a:pt x="743384" y="319716"/>
                  </a:lnTo>
                  <a:lnTo>
                    <a:pt x="726960" y="324022"/>
                  </a:lnTo>
                  <a:lnTo>
                    <a:pt x="710336" y="328380"/>
                  </a:lnTo>
                  <a:lnTo>
                    <a:pt x="693500" y="332795"/>
                  </a:lnTo>
                  <a:lnTo>
                    <a:pt x="676439" y="337268"/>
                  </a:lnTo>
                  <a:lnTo>
                    <a:pt x="659141" y="341803"/>
                  </a:lnTo>
                  <a:lnTo>
                    <a:pt x="641595" y="346404"/>
                  </a:lnTo>
                  <a:lnTo>
                    <a:pt x="623787" y="351073"/>
                  </a:lnTo>
                  <a:lnTo>
                    <a:pt x="605707" y="355813"/>
                  </a:lnTo>
                  <a:lnTo>
                    <a:pt x="587341" y="360628"/>
                  </a:lnTo>
                  <a:lnTo>
                    <a:pt x="568678" y="365522"/>
                  </a:lnTo>
                  <a:lnTo>
                    <a:pt x="549706" y="370496"/>
                  </a:lnTo>
                  <a:lnTo>
                    <a:pt x="530411" y="375555"/>
                  </a:lnTo>
                  <a:lnTo>
                    <a:pt x="510784" y="380701"/>
                  </a:lnTo>
                  <a:lnTo>
                    <a:pt x="490810" y="385938"/>
                  </a:lnTo>
                  <a:lnTo>
                    <a:pt x="470478" y="391269"/>
                  </a:lnTo>
                  <a:lnTo>
                    <a:pt x="449776" y="396697"/>
                  </a:lnTo>
                  <a:lnTo>
                    <a:pt x="428691" y="402225"/>
                  </a:lnTo>
                  <a:lnTo>
                    <a:pt x="407212" y="407856"/>
                  </a:lnTo>
                  <a:lnTo>
                    <a:pt x="385327" y="413594"/>
                  </a:lnTo>
                  <a:lnTo>
                    <a:pt x="363023" y="419442"/>
                  </a:lnTo>
                  <a:lnTo>
                    <a:pt x="340288" y="425403"/>
                  </a:lnTo>
                  <a:lnTo>
                    <a:pt x="317109" y="431480"/>
                  </a:lnTo>
                  <a:lnTo>
                    <a:pt x="293476" y="437677"/>
                  </a:lnTo>
                  <a:lnTo>
                    <a:pt x="269376" y="443996"/>
                  </a:lnTo>
                  <a:lnTo>
                    <a:pt x="244796" y="450440"/>
                  </a:lnTo>
                  <a:lnTo>
                    <a:pt x="219724" y="457014"/>
                  </a:lnTo>
                  <a:lnTo>
                    <a:pt x="194149" y="463719"/>
                  </a:lnTo>
                  <a:lnTo>
                    <a:pt x="168058" y="470560"/>
                  </a:lnTo>
                  <a:lnTo>
                    <a:pt x="141439" y="477539"/>
                  </a:lnTo>
                  <a:lnTo>
                    <a:pt x="114280" y="484660"/>
                  </a:lnTo>
                  <a:lnTo>
                    <a:pt x="86568" y="491926"/>
                  </a:lnTo>
                  <a:lnTo>
                    <a:pt x="58293" y="499339"/>
                  </a:lnTo>
                  <a:lnTo>
                    <a:pt x="29440" y="506904"/>
                  </a:lnTo>
                  <a:lnTo>
                    <a:pt x="0" y="514623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603410" y="5846307"/>
              <a:ext cx="1994993" cy="382875"/>
            </a:xfrm>
            <a:custGeom>
              <a:avLst/>
              <a:pathLst>
                <a:path w="1994993" h="382875">
                  <a:moveTo>
                    <a:pt x="1994993" y="0"/>
                  </a:moveTo>
                  <a:lnTo>
                    <a:pt x="1965545" y="7689"/>
                  </a:lnTo>
                  <a:lnTo>
                    <a:pt x="1936671" y="15164"/>
                  </a:lnTo>
                  <a:lnTo>
                    <a:pt x="1908359" y="22429"/>
                  </a:lnTo>
                  <a:lnTo>
                    <a:pt x="1880597" y="29490"/>
                  </a:lnTo>
                  <a:lnTo>
                    <a:pt x="1853374" y="36349"/>
                  </a:lnTo>
                  <a:lnTo>
                    <a:pt x="1826678" y="43010"/>
                  </a:lnTo>
                  <a:lnTo>
                    <a:pt x="1800496" y="49480"/>
                  </a:lnTo>
                  <a:lnTo>
                    <a:pt x="1774817" y="55760"/>
                  </a:lnTo>
                  <a:lnTo>
                    <a:pt x="1749628" y="61856"/>
                  </a:lnTo>
                  <a:lnTo>
                    <a:pt x="1724919" y="67772"/>
                  </a:lnTo>
                  <a:lnTo>
                    <a:pt x="1700677" y="73512"/>
                  </a:lnTo>
                  <a:lnTo>
                    <a:pt x="1676890" y="79080"/>
                  </a:lnTo>
                  <a:lnTo>
                    <a:pt x="1653547" y="84481"/>
                  </a:lnTo>
                  <a:lnTo>
                    <a:pt x="1630635" y="89718"/>
                  </a:lnTo>
                  <a:lnTo>
                    <a:pt x="1608143" y="94796"/>
                  </a:lnTo>
                  <a:lnTo>
                    <a:pt x="1586058" y="99719"/>
                  </a:lnTo>
                  <a:lnTo>
                    <a:pt x="1564369" y="104491"/>
                  </a:lnTo>
                  <a:lnTo>
                    <a:pt x="1543064" y="109116"/>
                  </a:lnTo>
                  <a:lnTo>
                    <a:pt x="1522131" y="113600"/>
                  </a:lnTo>
                  <a:lnTo>
                    <a:pt x="1501558" y="117944"/>
                  </a:lnTo>
                  <a:lnTo>
                    <a:pt x="1481333" y="122155"/>
                  </a:lnTo>
                  <a:lnTo>
                    <a:pt x="1461445" y="126236"/>
                  </a:lnTo>
                  <a:lnTo>
                    <a:pt x="1441881" y="130192"/>
                  </a:lnTo>
                  <a:lnTo>
                    <a:pt x="1422630" y="134026"/>
                  </a:lnTo>
                  <a:lnTo>
                    <a:pt x="1403679" y="137743"/>
                  </a:lnTo>
                  <a:lnTo>
                    <a:pt x="1385018" y="141347"/>
                  </a:lnTo>
                  <a:lnTo>
                    <a:pt x="1366633" y="144842"/>
                  </a:lnTo>
                  <a:lnTo>
                    <a:pt x="1348513" y="148233"/>
                  </a:lnTo>
                  <a:lnTo>
                    <a:pt x="1330646" y="151523"/>
                  </a:lnTo>
                  <a:lnTo>
                    <a:pt x="1313021" y="154717"/>
                  </a:lnTo>
                  <a:lnTo>
                    <a:pt x="1295625" y="157819"/>
                  </a:lnTo>
                  <a:lnTo>
                    <a:pt x="1278446" y="160833"/>
                  </a:lnTo>
                  <a:lnTo>
                    <a:pt x="1261473" y="163763"/>
                  </a:lnTo>
                  <a:lnTo>
                    <a:pt x="1244694" y="166614"/>
                  </a:lnTo>
                  <a:lnTo>
                    <a:pt x="1228096" y="169390"/>
                  </a:lnTo>
                  <a:lnTo>
                    <a:pt x="1211669" y="172095"/>
                  </a:lnTo>
                  <a:lnTo>
                    <a:pt x="1195399" y="174734"/>
                  </a:lnTo>
                  <a:lnTo>
                    <a:pt x="1179276" y="177309"/>
                  </a:lnTo>
                  <a:lnTo>
                    <a:pt x="1163287" y="179826"/>
                  </a:lnTo>
                  <a:lnTo>
                    <a:pt x="1147420" y="182289"/>
                  </a:lnTo>
                  <a:lnTo>
                    <a:pt x="1131663" y="184702"/>
                  </a:lnTo>
                  <a:lnTo>
                    <a:pt x="1116006" y="187070"/>
                  </a:lnTo>
                  <a:lnTo>
                    <a:pt x="1100435" y="189395"/>
                  </a:lnTo>
                  <a:lnTo>
                    <a:pt x="1084938" y="191684"/>
                  </a:lnTo>
                  <a:lnTo>
                    <a:pt x="1069505" y="193939"/>
                  </a:lnTo>
                  <a:lnTo>
                    <a:pt x="1054123" y="196165"/>
                  </a:lnTo>
                  <a:lnTo>
                    <a:pt x="1038780" y="198366"/>
                  </a:lnTo>
                  <a:lnTo>
                    <a:pt x="1023464" y="200547"/>
                  </a:lnTo>
                  <a:lnTo>
                    <a:pt x="1008163" y="202711"/>
                  </a:lnTo>
                  <a:lnTo>
                    <a:pt x="992866" y="204863"/>
                  </a:lnTo>
                  <a:lnTo>
                    <a:pt x="977561" y="207008"/>
                  </a:lnTo>
                  <a:lnTo>
                    <a:pt x="962235" y="209148"/>
                  </a:lnTo>
                  <a:lnTo>
                    <a:pt x="946877" y="211289"/>
                  </a:lnTo>
                  <a:lnTo>
                    <a:pt x="931475" y="213434"/>
                  </a:lnTo>
                  <a:lnTo>
                    <a:pt x="916017" y="215589"/>
                  </a:lnTo>
                  <a:lnTo>
                    <a:pt x="900491" y="217756"/>
                  </a:lnTo>
                  <a:lnTo>
                    <a:pt x="884886" y="219940"/>
                  </a:lnTo>
                  <a:lnTo>
                    <a:pt x="869189" y="222146"/>
                  </a:lnTo>
                  <a:lnTo>
                    <a:pt x="853388" y="224378"/>
                  </a:lnTo>
                  <a:lnTo>
                    <a:pt x="837472" y="226639"/>
                  </a:lnTo>
                  <a:lnTo>
                    <a:pt x="821428" y="228935"/>
                  </a:lnTo>
                  <a:lnTo>
                    <a:pt x="805246" y="231268"/>
                  </a:lnTo>
                  <a:lnTo>
                    <a:pt x="788912" y="233645"/>
                  </a:lnTo>
                  <a:lnTo>
                    <a:pt x="772416" y="236067"/>
                  </a:lnTo>
                  <a:lnTo>
                    <a:pt x="755744" y="238541"/>
                  </a:lnTo>
                  <a:lnTo>
                    <a:pt x="738886" y="241069"/>
                  </a:lnTo>
                  <a:lnTo>
                    <a:pt x="721829" y="243657"/>
                  </a:lnTo>
                  <a:lnTo>
                    <a:pt x="704562" y="246308"/>
                  </a:lnTo>
                  <a:lnTo>
                    <a:pt x="687072" y="249027"/>
                  </a:lnTo>
                  <a:lnTo>
                    <a:pt x="669348" y="251818"/>
                  </a:lnTo>
                  <a:lnTo>
                    <a:pt x="651378" y="254684"/>
                  </a:lnTo>
                  <a:lnTo>
                    <a:pt x="633150" y="257631"/>
                  </a:lnTo>
                  <a:lnTo>
                    <a:pt x="614652" y="260663"/>
                  </a:lnTo>
                  <a:lnTo>
                    <a:pt x="595872" y="263783"/>
                  </a:lnTo>
                  <a:lnTo>
                    <a:pt x="576798" y="266996"/>
                  </a:lnTo>
                  <a:lnTo>
                    <a:pt x="557419" y="270305"/>
                  </a:lnTo>
                  <a:lnTo>
                    <a:pt x="537722" y="273717"/>
                  </a:lnTo>
                  <a:lnTo>
                    <a:pt x="517695" y="277233"/>
                  </a:lnTo>
                  <a:lnTo>
                    <a:pt x="497328" y="280859"/>
                  </a:lnTo>
                  <a:lnTo>
                    <a:pt x="476607" y="284599"/>
                  </a:lnTo>
                  <a:lnTo>
                    <a:pt x="455521" y="288457"/>
                  </a:lnTo>
                  <a:lnTo>
                    <a:pt x="434059" y="292438"/>
                  </a:lnTo>
                  <a:lnTo>
                    <a:pt x="412207" y="296544"/>
                  </a:lnTo>
                  <a:lnTo>
                    <a:pt x="389955" y="300782"/>
                  </a:lnTo>
                  <a:lnTo>
                    <a:pt x="367290" y="305154"/>
                  </a:lnTo>
                  <a:lnTo>
                    <a:pt x="344200" y="309665"/>
                  </a:lnTo>
                  <a:lnTo>
                    <a:pt x="320675" y="314320"/>
                  </a:lnTo>
                  <a:lnTo>
                    <a:pt x="296701" y="319121"/>
                  </a:lnTo>
                  <a:lnTo>
                    <a:pt x="272266" y="324075"/>
                  </a:lnTo>
                  <a:lnTo>
                    <a:pt x="247360" y="329184"/>
                  </a:lnTo>
                  <a:lnTo>
                    <a:pt x="221970" y="334454"/>
                  </a:lnTo>
                  <a:lnTo>
                    <a:pt x="196084" y="339888"/>
                  </a:lnTo>
                  <a:lnTo>
                    <a:pt x="169690" y="345490"/>
                  </a:lnTo>
                  <a:lnTo>
                    <a:pt x="142777" y="351264"/>
                  </a:lnTo>
                  <a:lnTo>
                    <a:pt x="115332" y="357216"/>
                  </a:lnTo>
                  <a:lnTo>
                    <a:pt x="87343" y="363349"/>
                  </a:lnTo>
                  <a:lnTo>
                    <a:pt x="58800" y="369667"/>
                  </a:lnTo>
                  <a:lnTo>
                    <a:pt x="29689" y="376174"/>
                  </a:lnTo>
                  <a:lnTo>
                    <a:pt x="0" y="382875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575630" y="5846307"/>
              <a:ext cx="2022773" cy="250124"/>
            </a:xfrm>
            <a:custGeom>
              <a:avLst/>
              <a:pathLst>
                <a:path w="2022773" h="250124">
                  <a:moveTo>
                    <a:pt x="2022773" y="0"/>
                  </a:moveTo>
                  <a:lnTo>
                    <a:pt x="1993318" y="7658"/>
                  </a:lnTo>
                  <a:lnTo>
                    <a:pt x="1964425" y="15043"/>
                  </a:lnTo>
                  <a:lnTo>
                    <a:pt x="1936082" y="22160"/>
                  </a:lnTo>
                  <a:lnTo>
                    <a:pt x="1908277" y="29013"/>
                  </a:lnTo>
                  <a:lnTo>
                    <a:pt x="1880999" y="35608"/>
                  </a:lnTo>
                  <a:lnTo>
                    <a:pt x="1854235" y="41950"/>
                  </a:lnTo>
                  <a:lnTo>
                    <a:pt x="1827975" y="48045"/>
                  </a:lnTo>
                  <a:lnTo>
                    <a:pt x="1802206" y="53897"/>
                  </a:lnTo>
                  <a:lnTo>
                    <a:pt x="1776918" y="59513"/>
                  </a:lnTo>
                  <a:lnTo>
                    <a:pt x="1752097" y="64896"/>
                  </a:lnTo>
                  <a:lnTo>
                    <a:pt x="1727733" y="70052"/>
                  </a:lnTo>
                  <a:lnTo>
                    <a:pt x="1703814" y="74987"/>
                  </a:lnTo>
                  <a:lnTo>
                    <a:pt x="1680328" y="79706"/>
                  </a:lnTo>
                  <a:lnTo>
                    <a:pt x="1657263" y="84214"/>
                  </a:lnTo>
                  <a:lnTo>
                    <a:pt x="1634608" y="88516"/>
                  </a:lnTo>
                  <a:lnTo>
                    <a:pt x="1612352" y="92618"/>
                  </a:lnTo>
                  <a:lnTo>
                    <a:pt x="1590481" y="96524"/>
                  </a:lnTo>
                  <a:lnTo>
                    <a:pt x="1568986" y="100240"/>
                  </a:lnTo>
                  <a:lnTo>
                    <a:pt x="1547854" y="103771"/>
                  </a:lnTo>
                  <a:lnTo>
                    <a:pt x="1527073" y="107122"/>
                  </a:lnTo>
                  <a:lnTo>
                    <a:pt x="1506632" y="110300"/>
                  </a:lnTo>
                  <a:lnTo>
                    <a:pt x="1486519" y="113307"/>
                  </a:lnTo>
                  <a:lnTo>
                    <a:pt x="1466723" y="116151"/>
                  </a:lnTo>
                  <a:lnTo>
                    <a:pt x="1447231" y="118836"/>
                  </a:lnTo>
                  <a:lnTo>
                    <a:pt x="1428033" y="121368"/>
                  </a:lnTo>
                  <a:lnTo>
                    <a:pt x="1409115" y="123751"/>
                  </a:lnTo>
                  <a:lnTo>
                    <a:pt x="1390468" y="125992"/>
                  </a:lnTo>
                  <a:lnTo>
                    <a:pt x="1372079" y="128094"/>
                  </a:lnTo>
                  <a:lnTo>
                    <a:pt x="1353936" y="130064"/>
                  </a:lnTo>
                  <a:lnTo>
                    <a:pt x="1336027" y="131906"/>
                  </a:lnTo>
                  <a:lnTo>
                    <a:pt x="1318342" y="133627"/>
                  </a:lnTo>
                  <a:lnTo>
                    <a:pt x="1300868" y="135230"/>
                  </a:lnTo>
                  <a:lnTo>
                    <a:pt x="1283594" y="136721"/>
                  </a:lnTo>
                  <a:lnTo>
                    <a:pt x="1266508" y="138107"/>
                  </a:lnTo>
                  <a:lnTo>
                    <a:pt x="1249598" y="139391"/>
                  </a:lnTo>
                  <a:lnTo>
                    <a:pt x="1232853" y="140578"/>
                  </a:lnTo>
                  <a:lnTo>
                    <a:pt x="1216261" y="141675"/>
                  </a:lnTo>
                  <a:lnTo>
                    <a:pt x="1199810" y="142687"/>
                  </a:lnTo>
                  <a:lnTo>
                    <a:pt x="1183489" y="143618"/>
                  </a:lnTo>
                  <a:lnTo>
                    <a:pt x="1167286" y="144474"/>
                  </a:lnTo>
                  <a:lnTo>
                    <a:pt x="1151189" y="145260"/>
                  </a:lnTo>
                  <a:lnTo>
                    <a:pt x="1135187" y="145982"/>
                  </a:lnTo>
                  <a:lnTo>
                    <a:pt x="1119268" y="146644"/>
                  </a:lnTo>
                  <a:lnTo>
                    <a:pt x="1103420" y="147251"/>
                  </a:lnTo>
                  <a:lnTo>
                    <a:pt x="1087632" y="147810"/>
                  </a:lnTo>
                  <a:lnTo>
                    <a:pt x="1071892" y="148325"/>
                  </a:lnTo>
                  <a:lnTo>
                    <a:pt x="1056187" y="148802"/>
                  </a:lnTo>
                  <a:lnTo>
                    <a:pt x="1040508" y="149245"/>
                  </a:lnTo>
                  <a:lnTo>
                    <a:pt x="1024841" y="149660"/>
                  </a:lnTo>
                  <a:lnTo>
                    <a:pt x="1009176" y="150052"/>
                  </a:lnTo>
                  <a:lnTo>
                    <a:pt x="993500" y="150427"/>
                  </a:lnTo>
                  <a:lnTo>
                    <a:pt x="977802" y="150789"/>
                  </a:lnTo>
                  <a:lnTo>
                    <a:pt x="962071" y="151144"/>
                  </a:lnTo>
                  <a:lnTo>
                    <a:pt x="946294" y="151497"/>
                  </a:lnTo>
                  <a:lnTo>
                    <a:pt x="930460" y="151854"/>
                  </a:lnTo>
                  <a:lnTo>
                    <a:pt x="914557" y="152219"/>
                  </a:lnTo>
                  <a:lnTo>
                    <a:pt x="898573" y="152597"/>
                  </a:lnTo>
                  <a:lnTo>
                    <a:pt x="882498" y="152995"/>
                  </a:lnTo>
                  <a:lnTo>
                    <a:pt x="866318" y="153417"/>
                  </a:lnTo>
                  <a:lnTo>
                    <a:pt x="850023" y="153868"/>
                  </a:lnTo>
                  <a:lnTo>
                    <a:pt x="833601" y="154354"/>
                  </a:lnTo>
                  <a:lnTo>
                    <a:pt x="817040" y="154880"/>
                  </a:lnTo>
                  <a:lnTo>
                    <a:pt x="800329" y="155450"/>
                  </a:lnTo>
                  <a:lnTo>
                    <a:pt x="783455" y="156071"/>
                  </a:lnTo>
                  <a:lnTo>
                    <a:pt x="766408" y="156748"/>
                  </a:lnTo>
                  <a:lnTo>
                    <a:pt x="749175" y="157486"/>
                  </a:lnTo>
                  <a:lnTo>
                    <a:pt x="731745" y="158289"/>
                  </a:lnTo>
                  <a:lnTo>
                    <a:pt x="714106" y="159164"/>
                  </a:lnTo>
                  <a:lnTo>
                    <a:pt x="696246" y="160115"/>
                  </a:lnTo>
                  <a:lnTo>
                    <a:pt x="678154" y="161148"/>
                  </a:lnTo>
                  <a:lnTo>
                    <a:pt x="659818" y="162267"/>
                  </a:lnTo>
                  <a:lnTo>
                    <a:pt x="641227" y="163479"/>
                  </a:lnTo>
                  <a:lnTo>
                    <a:pt x="622368" y="164788"/>
                  </a:lnTo>
                  <a:lnTo>
                    <a:pt x="603231" y="166200"/>
                  </a:lnTo>
                  <a:lnTo>
                    <a:pt x="583803" y="167720"/>
                  </a:lnTo>
                  <a:lnTo>
                    <a:pt x="564073" y="169353"/>
                  </a:lnTo>
                  <a:lnTo>
                    <a:pt x="544028" y="171103"/>
                  </a:lnTo>
                  <a:lnTo>
                    <a:pt x="523658" y="172978"/>
                  </a:lnTo>
                  <a:lnTo>
                    <a:pt x="502951" y="174981"/>
                  </a:lnTo>
                  <a:lnTo>
                    <a:pt x="481895" y="177118"/>
                  </a:lnTo>
                  <a:lnTo>
                    <a:pt x="460478" y="179394"/>
                  </a:lnTo>
                  <a:lnTo>
                    <a:pt x="438689" y="181815"/>
                  </a:lnTo>
                  <a:lnTo>
                    <a:pt x="416516" y="184385"/>
                  </a:lnTo>
                  <a:lnTo>
                    <a:pt x="393947" y="187110"/>
                  </a:lnTo>
                  <a:lnTo>
                    <a:pt x="370971" y="189996"/>
                  </a:lnTo>
                  <a:lnTo>
                    <a:pt x="347576" y="193046"/>
                  </a:lnTo>
                  <a:lnTo>
                    <a:pt x="323750" y="196267"/>
                  </a:lnTo>
                  <a:lnTo>
                    <a:pt x="299482" y="199664"/>
                  </a:lnTo>
                  <a:lnTo>
                    <a:pt x="274760" y="203242"/>
                  </a:lnTo>
                  <a:lnTo>
                    <a:pt x="249572" y="207006"/>
                  </a:lnTo>
                  <a:lnTo>
                    <a:pt x="223907" y="210961"/>
                  </a:lnTo>
                  <a:lnTo>
                    <a:pt x="197753" y="215114"/>
                  </a:lnTo>
                  <a:lnTo>
                    <a:pt x="171098" y="219468"/>
                  </a:lnTo>
                  <a:lnTo>
                    <a:pt x="143931" y="224029"/>
                  </a:lnTo>
                  <a:lnTo>
                    <a:pt x="116239" y="228802"/>
                  </a:lnTo>
                  <a:lnTo>
                    <a:pt x="88012" y="233793"/>
                  </a:lnTo>
                  <a:lnTo>
                    <a:pt x="59238" y="239007"/>
                  </a:lnTo>
                  <a:lnTo>
                    <a:pt x="29904" y="244449"/>
                  </a:lnTo>
                  <a:lnTo>
                    <a:pt x="0" y="250124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552302" y="5846307"/>
              <a:ext cx="2046101" cy="116520"/>
            </a:xfrm>
            <a:custGeom>
              <a:avLst/>
              <a:pathLst>
                <a:path w="2046101" h="116520">
                  <a:moveTo>
                    <a:pt x="2046101" y="0"/>
                  </a:moveTo>
                  <a:lnTo>
                    <a:pt x="2016641" y="7628"/>
                  </a:lnTo>
                  <a:lnTo>
                    <a:pt x="1987732" y="14922"/>
                  </a:lnTo>
                  <a:lnTo>
                    <a:pt x="1959363" y="21888"/>
                  </a:lnTo>
                  <a:lnTo>
                    <a:pt x="1931522" y="28533"/>
                  </a:lnTo>
                  <a:lnTo>
                    <a:pt x="1904197" y="34863"/>
                  </a:lnTo>
                  <a:lnTo>
                    <a:pt x="1877377" y="40883"/>
                  </a:lnTo>
                  <a:lnTo>
                    <a:pt x="1851051" y="46601"/>
                  </a:lnTo>
                  <a:lnTo>
                    <a:pt x="1825207" y="52022"/>
                  </a:lnTo>
                  <a:lnTo>
                    <a:pt x="1799834" y="57154"/>
                  </a:lnTo>
                  <a:lnTo>
                    <a:pt x="1774920" y="62001"/>
                  </a:lnTo>
                  <a:lnTo>
                    <a:pt x="1750453" y="66570"/>
                  </a:lnTo>
                  <a:lnTo>
                    <a:pt x="1726423" y="70868"/>
                  </a:lnTo>
                  <a:lnTo>
                    <a:pt x="1702817" y="74901"/>
                  </a:lnTo>
                  <a:lnTo>
                    <a:pt x="1679624" y="78675"/>
                  </a:lnTo>
                  <a:lnTo>
                    <a:pt x="1656833" y="82196"/>
                  </a:lnTo>
                  <a:lnTo>
                    <a:pt x="1634432" y="85471"/>
                  </a:lnTo>
                  <a:lnTo>
                    <a:pt x="1612410" y="88505"/>
                  </a:lnTo>
                  <a:lnTo>
                    <a:pt x="1590755" y="91306"/>
                  </a:lnTo>
                  <a:lnTo>
                    <a:pt x="1569455" y="93879"/>
                  </a:lnTo>
                  <a:lnTo>
                    <a:pt x="1548500" y="96231"/>
                  </a:lnTo>
                  <a:lnTo>
                    <a:pt x="1527877" y="98367"/>
                  </a:lnTo>
                  <a:lnTo>
                    <a:pt x="1507576" y="100295"/>
                  </a:lnTo>
                  <a:lnTo>
                    <a:pt x="1487584" y="102020"/>
                  </a:lnTo>
                  <a:lnTo>
                    <a:pt x="1467890" y="103549"/>
                  </a:lnTo>
                  <a:lnTo>
                    <a:pt x="1448483" y="104888"/>
                  </a:lnTo>
                  <a:lnTo>
                    <a:pt x="1429352" y="106043"/>
                  </a:lnTo>
                  <a:lnTo>
                    <a:pt x="1410484" y="107020"/>
                  </a:lnTo>
                  <a:lnTo>
                    <a:pt x="1391868" y="107826"/>
                  </a:lnTo>
                  <a:lnTo>
                    <a:pt x="1373493" y="108467"/>
                  </a:lnTo>
                  <a:lnTo>
                    <a:pt x="1355347" y="108949"/>
                  </a:lnTo>
                  <a:lnTo>
                    <a:pt x="1337419" y="109279"/>
                  </a:lnTo>
                  <a:lnTo>
                    <a:pt x="1319697" y="109462"/>
                  </a:lnTo>
                  <a:lnTo>
                    <a:pt x="1302170" y="109506"/>
                  </a:lnTo>
                  <a:lnTo>
                    <a:pt x="1284827" y="109415"/>
                  </a:lnTo>
                  <a:lnTo>
                    <a:pt x="1267655" y="109198"/>
                  </a:lnTo>
                  <a:lnTo>
                    <a:pt x="1250643" y="108859"/>
                  </a:lnTo>
                  <a:lnTo>
                    <a:pt x="1233780" y="108405"/>
                  </a:lnTo>
                  <a:lnTo>
                    <a:pt x="1217055" y="107842"/>
                  </a:lnTo>
                  <a:lnTo>
                    <a:pt x="1200455" y="107177"/>
                  </a:lnTo>
                  <a:lnTo>
                    <a:pt x="1183969" y="106415"/>
                  </a:lnTo>
                  <a:lnTo>
                    <a:pt x="1167587" y="105564"/>
                  </a:lnTo>
                  <a:lnTo>
                    <a:pt x="1151295" y="104629"/>
                  </a:lnTo>
                  <a:lnTo>
                    <a:pt x="1135084" y="103617"/>
                  </a:lnTo>
                  <a:lnTo>
                    <a:pt x="1118940" y="102533"/>
                  </a:lnTo>
                  <a:lnTo>
                    <a:pt x="1102854" y="101385"/>
                  </a:lnTo>
                  <a:lnTo>
                    <a:pt x="1086813" y="100178"/>
                  </a:lnTo>
                  <a:lnTo>
                    <a:pt x="1070806" y="98918"/>
                  </a:lnTo>
                  <a:lnTo>
                    <a:pt x="1054821" y="97613"/>
                  </a:lnTo>
                  <a:lnTo>
                    <a:pt x="1038847" y="96268"/>
                  </a:lnTo>
                  <a:lnTo>
                    <a:pt x="1022872" y="94889"/>
                  </a:lnTo>
                  <a:lnTo>
                    <a:pt x="1006886" y="93482"/>
                  </a:lnTo>
                  <a:lnTo>
                    <a:pt x="990875" y="92055"/>
                  </a:lnTo>
                  <a:lnTo>
                    <a:pt x="974830" y="90613"/>
                  </a:lnTo>
                  <a:lnTo>
                    <a:pt x="958738" y="89162"/>
                  </a:lnTo>
                  <a:lnTo>
                    <a:pt x="942588" y="87709"/>
                  </a:lnTo>
                  <a:lnTo>
                    <a:pt x="926368" y="86260"/>
                  </a:lnTo>
                  <a:lnTo>
                    <a:pt x="910067" y="84821"/>
                  </a:lnTo>
                  <a:lnTo>
                    <a:pt x="893674" y="83399"/>
                  </a:lnTo>
                  <a:lnTo>
                    <a:pt x="877176" y="81999"/>
                  </a:lnTo>
                  <a:lnTo>
                    <a:pt x="860563" y="80628"/>
                  </a:lnTo>
                  <a:lnTo>
                    <a:pt x="843823" y="79293"/>
                  </a:lnTo>
                  <a:lnTo>
                    <a:pt x="826945" y="77999"/>
                  </a:lnTo>
                  <a:lnTo>
                    <a:pt x="809916" y="76753"/>
                  </a:lnTo>
                  <a:lnTo>
                    <a:pt x="792726" y="75561"/>
                  </a:lnTo>
                  <a:lnTo>
                    <a:pt x="775363" y="74429"/>
                  </a:lnTo>
                  <a:lnTo>
                    <a:pt x="757815" y="73364"/>
                  </a:lnTo>
                  <a:lnTo>
                    <a:pt x="740071" y="72372"/>
                  </a:lnTo>
                  <a:lnTo>
                    <a:pt x="722120" y="71458"/>
                  </a:lnTo>
                  <a:lnTo>
                    <a:pt x="703950" y="70631"/>
                  </a:lnTo>
                  <a:lnTo>
                    <a:pt x="685549" y="69894"/>
                  </a:lnTo>
                  <a:lnTo>
                    <a:pt x="666906" y="69256"/>
                  </a:lnTo>
                  <a:lnTo>
                    <a:pt x="648010" y="68721"/>
                  </a:lnTo>
                  <a:lnTo>
                    <a:pt x="628849" y="68297"/>
                  </a:lnTo>
                  <a:lnTo>
                    <a:pt x="609411" y="67990"/>
                  </a:lnTo>
                  <a:lnTo>
                    <a:pt x="589685" y="67805"/>
                  </a:lnTo>
                  <a:lnTo>
                    <a:pt x="569660" y="67750"/>
                  </a:lnTo>
                  <a:lnTo>
                    <a:pt x="549324" y="67830"/>
                  </a:lnTo>
                  <a:lnTo>
                    <a:pt x="528666" y="68052"/>
                  </a:lnTo>
                  <a:lnTo>
                    <a:pt x="507673" y="68422"/>
                  </a:lnTo>
                  <a:lnTo>
                    <a:pt x="486336" y="68945"/>
                  </a:lnTo>
                  <a:lnTo>
                    <a:pt x="464641" y="69630"/>
                  </a:lnTo>
                  <a:lnTo>
                    <a:pt x="442578" y="70481"/>
                  </a:lnTo>
                  <a:lnTo>
                    <a:pt x="420135" y="71505"/>
                  </a:lnTo>
                  <a:lnTo>
                    <a:pt x="397300" y="72708"/>
                  </a:lnTo>
                  <a:lnTo>
                    <a:pt x="374063" y="74097"/>
                  </a:lnTo>
                  <a:lnTo>
                    <a:pt x="350411" y="75677"/>
                  </a:lnTo>
                  <a:lnTo>
                    <a:pt x="326333" y="77456"/>
                  </a:lnTo>
                  <a:lnTo>
                    <a:pt x="301818" y="79438"/>
                  </a:lnTo>
                  <a:lnTo>
                    <a:pt x="276855" y="81631"/>
                  </a:lnTo>
                  <a:lnTo>
                    <a:pt x="251430" y="84042"/>
                  </a:lnTo>
                  <a:lnTo>
                    <a:pt x="225534" y="86675"/>
                  </a:lnTo>
                  <a:lnTo>
                    <a:pt x="199155" y="89537"/>
                  </a:lnTo>
                  <a:lnTo>
                    <a:pt x="172280" y="92635"/>
                  </a:lnTo>
                  <a:lnTo>
                    <a:pt x="144900" y="95975"/>
                  </a:lnTo>
                  <a:lnTo>
                    <a:pt x="117001" y="99562"/>
                  </a:lnTo>
                  <a:lnTo>
                    <a:pt x="88574" y="103405"/>
                  </a:lnTo>
                  <a:lnTo>
                    <a:pt x="59605" y="107507"/>
                  </a:lnTo>
                  <a:lnTo>
                    <a:pt x="30084" y="111877"/>
                  </a:lnTo>
                  <a:lnTo>
                    <a:pt x="0" y="11652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533451" y="5803894"/>
              <a:ext cx="2064952" cy="130734"/>
            </a:xfrm>
            <a:custGeom>
              <a:avLst/>
              <a:pathLst>
                <a:path w="2064952" h="130734">
                  <a:moveTo>
                    <a:pt x="2064952" y="42413"/>
                  </a:moveTo>
                  <a:lnTo>
                    <a:pt x="2035488" y="50010"/>
                  </a:lnTo>
                  <a:lnTo>
                    <a:pt x="2006566" y="57213"/>
                  </a:lnTo>
                  <a:lnTo>
                    <a:pt x="1978176" y="64029"/>
                  </a:lnTo>
                  <a:lnTo>
                    <a:pt x="1950305" y="70464"/>
                  </a:lnTo>
                  <a:lnTo>
                    <a:pt x="1922943" y="76527"/>
                  </a:lnTo>
                  <a:lnTo>
                    <a:pt x="1896078" y="82224"/>
                  </a:lnTo>
                  <a:lnTo>
                    <a:pt x="1869699" y="87563"/>
                  </a:lnTo>
                  <a:lnTo>
                    <a:pt x="1843794" y="92551"/>
                  </a:lnTo>
                  <a:lnTo>
                    <a:pt x="1818352" y="97196"/>
                  </a:lnTo>
                  <a:lnTo>
                    <a:pt x="1793362" y="101504"/>
                  </a:lnTo>
                  <a:lnTo>
                    <a:pt x="1768813" y="105483"/>
                  </a:lnTo>
                  <a:lnTo>
                    <a:pt x="1744693" y="109141"/>
                  </a:lnTo>
                  <a:lnTo>
                    <a:pt x="1720990" y="112484"/>
                  </a:lnTo>
                  <a:lnTo>
                    <a:pt x="1697693" y="115520"/>
                  </a:lnTo>
                  <a:lnTo>
                    <a:pt x="1674792" y="118256"/>
                  </a:lnTo>
                  <a:lnTo>
                    <a:pt x="1652275" y="120700"/>
                  </a:lnTo>
                  <a:lnTo>
                    <a:pt x="1630129" y="122858"/>
                  </a:lnTo>
                  <a:lnTo>
                    <a:pt x="1608345" y="124739"/>
                  </a:lnTo>
                  <a:lnTo>
                    <a:pt x="1586910" y="126349"/>
                  </a:lnTo>
                  <a:lnTo>
                    <a:pt x="1565814" y="127695"/>
                  </a:lnTo>
                  <a:lnTo>
                    <a:pt x="1545044" y="128786"/>
                  </a:lnTo>
                  <a:lnTo>
                    <a:pt x="1524591" y="129628"/>
                  </a:lnTo>
                  <a:lnTo>
                    <a:pt x="1504441" y="130228"/>
                  </a:lnTo>
                  <a:lnTo>
                    <a:pt x="1484584" y="130594"/>
                  </a:lnTo>
                  <a:lnTo>
                    <a:pt x="1465009" y="130734"/>
                  </a:lnTo>
                  <a:lnTo>
                    <a:pt x="1445704" y="130654"/>
                  </a:lnTo>
                  <a:lnTo>
                    <a:pt x="1426658" y="130362"/>
                  </a:lnTo>
                  <a:lnTo>
                    <a:pt x="1407859" y="129864"/>
                  </a:lnTo>
                  <a:lnTo>
                    <a:pt x="1389297" y="129170"/>
                  </a:lnTo>
                  <a:lnTo>
                    <a:pt x="1370959" y="128284"/>
                  </a:lnTo>
                  <a:lnTo>
                    <a:pt x="1352835" y="127216"/>
                  </a:lnTo>
                  <a:lnTo>
                    <a:pt x="1334913" y="125972"/>
                  </a:lnTo>
                  <a:lnTo>
                    <a:pt x="1317181" y="124560"/>
                  </a:lnTo>
                  <a:lnTo>
                    <a:pt x="1299629" y="122986"/>
                  </a:lnTo>
                  <a:lnTo>
                    <a:pt x="1282246" y="121259"/>
                  </a:lnTo>
                  <a:lnTo>
                    <a:pt x="1265019" y="119385"/>
                  </a:lnTo>
                  <a:lnTo>
                    <a:pt x="1247937" y="117372"/>
                  </a:lnTo>
                  <a:lnTo>
                    <a:pt x="1230989" y="115226"/>
                  </a:lnTo>
                  <a:lnTo>
                    <a:pt x="1214164" y="112956"/>
                  </a:lnTo>
                  <a:lnTo>
                    <a:pt x="1197450" y="110569"/>
                  </a:lnTo>
                  <a:lnTo>
                    <a:pt x="1180837" y="108072"/>
                  </a:lnTo>
                  <a:lnTo>
                    <a:pt x="1164311" y="105472"/>
                  </a:lnTo>
                  <a:lnTo>
                    <a:pt x="1147864" y="102776"/>
                  </a:lnTo>
                  <a:lnTo>
                    <a:pt x="1131482" y="99993"/>
                  </a:lnTo>
                  <a:lnTo>
                    <a:pt x="1115155" y="97128"/>
                  </a:lnTo>
                  <a:lnTo>
                    <a:pt x="1098871" y="94190"/>
                  </a:lnTo>
                  <a:lnTo>
                    <a:pt x="1082618" y="91185"/>
                  </a:lnTo>
                  <a:lnTo>
                    <a:pt x="1066387" y="88122"/>
                  </a:lnTo>
                  <a:lnTo>
                    <a:pt x="1050165" y="85007"/>
                  </a:lnTo>
                  <a:lnTo>
                    <a:pt x="1033940" y="81847"/>
                  </a:lnTo>
                  <a:lnTo>
                    <a:pt x="1017702" y="78650"/>
                  </a:lnTo>
                  <a:lnTo>
                    <a:pt x="1001439" y="75424"/>
                  </a:lnTo>
                  <a:lnTo>
                    <a:pt x="985140" y="72175"/>
                  </a:lnTo>
                  <a:lnTo>
                    <a:pt x="968794" y="68911"/>
                  </a:lnTo>
                  <a:lnTo>
                    <a:pt x="952388" y="65639"/>
                  </a:lnTo>
                  <a:lnTo>
                    <a:pt x="935913" y="62366"/>
                  </a:lnTo>
                  <a:lnTo>
                    <a:pt x="919355" y="59100"/>
                  </a:lnTo>
                  <a:lnTo>
                    <a:pt x="902705" y="55848"/>
                  </a:lnTo>
                  <a:lnTo>
                    <a:pt x="885951" y="52618"/>
                  </a:lnTo>
                  <a:lnTo>
                    <a:pt x="869081" y="49416"/>
                  </a:lnTo>
                  <a:lnTo>
                    <a:pt x="852084" y="46250"/>
                  </a:lnTo>
                  <a:lnTo>
                    <a:pt x="834948" y="43127"/>
                  </a:lnTo>
                  <a:lnTo>
                    <a:pt x="817663" y="40054"/>
                  </a:lnTo>
                  <a:lnTo>
                    <a:pt x="800217" y="37039"/>
                  </a:lnTo>
                  <a:lnTo>
                    <a:pt x="782599" y="34090"/>
                  </a:lnTo>
                  <a:lnTo>
                    <a:pt x="764797" y="31212"/>
                  </a:lnTo>
                  <a:lnTo>
                    <a:pt x="746800" y="28415"/>
                  </a:lnTo>
                  <a:lnTo>
                    <a:pt x="728596" y="25704"/>
                  </a:lnTo>
                  <a:lnTo>
                    <a:pt x="710175" y="23087"/>
                  </a:lnTo>
                  <a:lnTo>
                    <a:pt x="691524" y="20573"/>
                  </a:lnTo>
                  <a:lnTo>
                    <a:pt x="672634" y="18167"/>
                  </a:lnTo>
                  <a:lnTo>
                    <a:pt x="653491" y="15877"/>
                  </a:lnTo>
                  <a:lnTo>
                    <a:pt x="634085" y="13710"/>
                  </a:lnTo>
                  <a:lnTo>
                    <a:pt x="614405" y="11675"/>
                  </a:lnTo>
                  <a:lnTo>
                    <a:pt x="594439" y="9777"/>
                  </a:lnTo>
                  <a:lnTo>
                    <a:pt x="574176" y="8025"/>
                  </a:lnTo>
                  <a:lnTo>
                    <a:pt x="553604" y="6425"/>
                  </a:lnTo>
                  <a:lnTo>
                    <a:pt x="532712" y="4986"/>
                  </a:lnTo>
                  <a:lnTo>
                    <a:pt x="511489" y="3713"/>
                  </a:lnTo>
                  <a:lnTo>
                    <a:pt x="489924" y="2615"/>
                  </a:lnTo>
                  <a:lnTo>
                    <a:pt x="468005" y="1699"/>
                  </a:lnTo>
                  <a:lnTo>
                    <a:pt x="445720" y="972"/>
                  </a:lnTo>
                  <a:lnTo>
                    <a:pt x="423059" y="442"/>
                  </a:lnTo>
                  <a:lnTo>
                    <a:pt x="400010" y="115"/>
                  </a:lnTo>
                  <a:lnTo>
                    <a:pt x="376561" y="0"/>
                  </a:lnTo>
                  <a:lnTo>
                    <a:pt x="352702" y="102"/>
                  </a:lnTo>
                  <a:lnTo>
                    <a:pt x="328421" y="430"/>
                  </a:lnTo>
                  <a:lnTo>
                    <a:pt x="303706" y="991"/>
                  </a:lnTo>
                  <a:lnTo>
                    <a:pt x="278547" y="1793"/>
                  </a:lnTo>
                  <a:lnTo>
                    <a:pt x="252932" y="2842"/>
                  </a:lnTo>
                  <a:lnTo>
                    <a:pt x="226849" y="4145"/>
                  </a:lnTo>
                  <a:lnTo>
                    <a:pt x="200287" y="5711"/>
                  </a:lnTo>
                  <a:lnTo>
                    <a:pt x="173236" y="7546"/>
                  </a:lnTo>
                  <a:lnTo>
                    <a:pt x="145683" y="9658"/>
                  </a:lnTo>
                  <a:lnTo>
                    <a:pt x="117617" y="12054"/>
                  </a:lnTo>
                  <a:lnTo>
                    <a:pt x="89027" y="14741"/>
                  </a:lnTo>
                  <a:lnTo>
                    <a:pt x="59902" y="17727"/>
                  </a:lnTo>
                  <a:lnTo>
                    <a:pt x="30230" y="21019"/>
                  </a:lnTo>
                  <a:lnTo>
                    <a:pt x="0" y="24624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519098" y="5682581"/>
              <a:ext cx="2079305" cy="238054"/>
            </a:xfrm>
            <a:custGeom>
              <a:avLst/>
              <a:pathLst>
                <a:path w="2079305" h="238054">
                  <a:moveTo>
                    <a:pt x="2079305" y="163726"/>
                  </a:moveTo>
                  <a:lnTo>
                    <a:pt x="2049837" y="171293"/>
                  </a:lnTo>
                  <a:lnTo>
                    <a:pt x="2020906" y="178404"/>
                  </a:lnTo>
                  <a:lnTo>
                    <a:pt x="1992499" y="185068"/>
                  </a:lnTo>
                  <a:lnTo>
                    <a:pt x="1964606" y="191293"/>
                  </a:lnTo>
                  <a:lnTo>
                    <a:pt x="1937215" y="197088"/>
                  </a:lnTo>
                  <a:lnTo>
                    <a:pt x="1910316" y="202460"/>
                  </a:lnTo>
                  <a:lnTo>
                    <a:pt x="1883896" y="207419"/>
                  </a:lnTo>
                  <a:lnTo>
                    <a:pt x="1857945" y="211972"/>
                  </a:lnTo>
                  <a:lnTo>
                    <a:pt x="1832451" y="216128"/>
                  </a:lnTo>
                  <a:lnTo>
                    <a:pt x="1807404" y="219895"/>
                  </a:lnTo>
                  <a:lnTo>
                    <a:pt x="1782791" y="223281"/>
                  </a:lnTo>
                  <a:lnTo>
                    <a:pt x="1758602" y="226295"/>
                  </a:lnTo>
                  <a:lnTo>
                    <a:pt x="1734826" y="228946"/>
                  </a:lnTo>
                  <a:lnTo>
                    <a:pt x="1711451" y="231241"/>
                  </a:lnTo>
                  <a:lnTo>
                    <a:pt x="1688466" y="233189"/>
                  </a:lnTo>
                  <a:lnTo>
                    <a:pt x="1665859" y="234798"/>
                  </a:lnTo>
                  <a:lnTo>
                    <a:pt x="1643620" y="236077"/>
                  </a:lnTo>
                  <a:lnTo>
                    <a:pt x="1621738" y="237034"/>
                  </a:lnTo>
                  <a:lnTo>
                    <a:pt x="1600200" y="237676"/>
                  </a:lnTo>
                  <a:lnTo>
                    <a:pt x="1578996" y="238014"/>
                  </a:lnTo>
                  <a:lnTo>
                    <a:pt x="1558115" y="238054"/>
                  </a:lnTo>
                  <a:lnTo>
                    <a:pt x="1537545" y="237806"/>
                  </a:lnTo>
                  <a:lnTo>
                    <a:pt x="1517275" y="237277"/>
                  </a:lnTo>
                  <a:lnTo>
                    <a:pt x="1497294" y="236476"/>
                  </a:lnTo>
                  <a:lnTo>
                    <a:pt x="1477591" y="235411"/>
                  </a:lnTo>
                  <a:lnTo>
                    <a:pt x="1458154" y="234091"/>
                  </a:lnTo>
                  <a:lnTo>
                    <a:pt x="1438972" y="232524"/>
                  </a:lnTo>
                  <a:lnTo>
                    <a:pt x="1420034" y="230718"/>
                  </a:lnTo>
                  <a:lnTo>
                    <a:pt x="1401329" y="228682"/>
                  </a:lnTo>
                  <a:lnTo>
                    <a:pt x="1382845" y="226424"/>
                  </a:lnTo>
                  <a:lnTo>
                    <a:pt x="1364572" y="223952"/>
                  </a:lnTo>
                  <a:lnTo>
                    <a:pt x="1346497" y="221275"/>
                  </a:lnTo>
                  <a:lnTo>
                    <a:pt x="1328610" y="218400"/>
                  </a:lnTo>
                  <a:lnTo>
                    <a:pt x="1310900" y="215337"/>
                  </a:lnTo>
                  <a:lnTo>
                    <a:pt x="1293355" y="212094"/>
                  </a:lnTo>
                  <a:lnTo>
                    <a:pt x="1275963" y="208679"/>
                  </a:lnTo>
                  <a:lnTo>
                    <a:pt x="1258715" y="205100"/>
                  </a:lnTo>
                  <a:lnTo>
                    <a:pt x="1241598" y="201366"/>
                  </a:lnTo>
                  <a:lnTo>
                    <a:pt x="1224602" y="197484"/>
                  </a:lnTo>
                  <a:lnTo>
                    <a:pt x="1207714" y="193465"/>
                  </a:lnTo>
                  <a:lnTo>
                    <a:pt x="1190925" y="189315"/>
                  </a:lnTo>
                  <a:lnTo>
                    <a:pt x="1174222" y="185042"/>
                  </a:lnTo>
                  <a:lnTo>
                    <a:pt x="1157594" y="180657"/>
                  </a:lnTo>
                  <a:lnTo>
                    <a:pt x="1141030" y="176166"/>
                  </a:lnTo>
                  <a:lnTo>
                    <a:pt x="1124520" y="171578"/>
                  </a:lnTo>
                  <a:lnTo>
                    <a:pt x="1108051" y="166901"/>
                  </a:lnTo>
                  <a:lnTo>
                    <a:pt x="1091612" y="162145"/>
                  </a:lnTo>
                  <a:lnTo>
                    <a:pt x="1075193" y="157316"/>
                  </a:lnTo>
                  <a:lnTo>
                    <a:pt x="1058781" y="152424"/>
                  </a:lnTo>
                  <a:lnTo>
                    <a:pt x="1042367" y="147476"/>
                  </a:lnTo>
                  <a:lnTo>
                    <a:pt x="1025937" y="142482"/>
                  </a:lnTo>
                  <a:lnTo>
                    <a:pt x="1009482" y="137449"/>
                  </a:lnTo>
                  <a:lnTo>
                    <a:pt x="992990" y="132386"/>
                  </a:lnTo>
                  <a:lnTo>
                    <a:pt x="976450" y="127301"/>
                  </a:lnTo>
                  <a:lnTo>
                    <a:pt x="959850" y="122202"/>
                  </a:lnTo>
                  <a:lnTo>
                    <a:pt x="943179" y="117099"/>
                  </a:lnTo>
                  <a:lnTo>
                    <a:pt x="926427" y="111998"/>
                  </a:lnTo>
                  <a:lnTo>
                    <a:pt x="909581" y="106909"/>
                  </a:lnTo>
                  <a:lnTo>
                    <a:pt x="892631" y="101840"/>
                  </a:lnTo>
                  <a:lnTo>
                    <a:pt x="875565" y="96799"/>
                  </a:lnTo>
                  <a:lnTo>
                    <a:pt x="858373" y="91794"/>
                  </a:lnTo>
                  <a:lnTo>
                    <a:pt x="841042" y="86834"/>
                  </a:lnTo>
                  <a:lnTo>
                    <a:pt x="823562" y="81928"/>
                  </a:lnTo>
                  <a:lnTo>
                    <a:pt x="805921" y="77083"/>
                  </a:lnTo>
                  <a:lnTo>
                    <a:pt x="788108" y="72308"/>
                  </a:lnTo>
                  <a:lnTo>
                    <a:pt x="770113" y="67611"/>
                  </a:lnTo>
                  <a:lnTo>
                    <a:pt x="751922" y="63000"/>
                  </a:lnTo>
                  <a:lnTo>
                    <a:pt x="733527" y="58485"/>
                  </a:lnTo>
                  <a:lnTo>
                    <a:pt x="714914" y="54072"/>
                  </a:lnTo>
                  <a:lnTo>
                    <a:pt x="696074" y="49772"/>
                  </a:lnTo>
                  <a:lnTo>
                    <a:pt x="676994" y="45591"/>
                  </a:lnTo>
                  <a:lnTo>
                    <a:pt x="657664" y="41538"/>
                  </a:lnTo>
                  <a:lnTo>
                    <a:pt x="638072" y="37622"/>
                  </a:lnTo>
                  <a:lnTo>
                    <a:pt x="618207" y="33851"/>
                  </a:lnTo>
                  <a:lnTo>
                    <a:pt x="598058" y="30234"/>
                  </a:lnTo>
                  <a:lnTo>
                    <a:pt x="577614" y="26777"/>
                  </a:lnTo>
                  <a:lnTo>
                    <a:pt x="556862" y="23491"/>
                  </a:lnTo>
                  <a:lnTo>
                    <a:pt x="535793" y="20383"/>
                  </a:lnTo>
                  <a:lnTo>
                    <a:pt x="514395" y="17462"/>
                  </a:lnTo>
                  <a:lnTo>
                    <a:pt x="492656" y="14736"/>
                  </a:lnTo>
                  <a:lnTo>
                    <a:pt x="470566" y="12213"/>
                  </a:lnTo>
                  <a:lnTo>
                    <a:pt x="448112" y="9901"/>
                  </a:lnTo>
                  <a:lnTo>
                    <a:pt x="425285" y="7810"/>
                  </a:lnTo>
                  <a:lnTo>
                    <a:pt x="402072" y="5947"/>
                  </a:lnTo>
                  <a:lnTo>
                    <a:pt x="378463" y="4321"/>
                  </a:lnTo>
                  <a:lnTo>
                    <a:pt x="354446" y="2939"/>
                  </a:lnTo>
                  <a:lnTo>
                    <a:pt x="330010" y="1811"/>
                  </a:lnTo>
                  <a:lnTo>
                    <a:pt x="305143" y="945"/>
                  </a:lnTo>
                  <a:lnTo>
                    <a:pt x="279835" y="349"/>
                  </a:lnTo>
                  <a:lnTo>
                    <a:pt x="254075" y="31"/>
                  </a:lnTo>
                  <a:lnTo>
                    <a:pt x="227850" y="0"/>
                  </a:lnTo>
                  <a:lnTo>
                    <a:pt x="201150" y="263"/>
                  </a:lnTo>
                  <a:lnTo>
                    <a:pt x="173963" y="831"/>
                  </a:lnTo>
                  <a:lnTo>
                    <a:pt x="146279" y="1710"/>
                  </a:lnTo>
                  <a:lnTo>
                    <a:pt x="118086" y="2909"/>
                  </a:lnTo>
                  <a:lnTo>
                    <a:pt x="89373" y="4436"/>
                  </a:lnTo>
                  <a:lnTo>
                    <a:pt x="60128" y="6300"/>
                  </a:lnTo>
                  <a:lnTo>
                    <a:pt x="30341" y="8509"/>
                  </a:lnTo>
                  <a:lnTo>
                    <a:pt x="0" y="11072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509260" y="5554640"/>
              <a:ext cx="2089143" cy="355929"/>
            </a:xfrm>
            <a:custGeom>
              <a:avLst/>
              <a:pathLst>
                <a:path w="2089143" h="355929">
                  <a:moveTo>
                    <a:pt x="2089143" y="291667"/>
                  </a:moveTo>
                  <a:lnTo>
                    <a:pt x="2059673" y="299202"/>
                  </a:lnTo>
                  <a:lnTo>
                    <a:pt x="2030735" y="306222"/>
                  </a:lnTo>
                  <a:lnTo>
                    <a:pt x="2002317" y="312734"/>
                  </a:lnTo>
                  <a:lnTo>
                    <a:pt x="1974409" y="318748"/>
                  </a:lnTo>
                  <a:lnTo>
                    <a:pt x="1946998" y="324274"/>
                  </a:lnTo>
                  <a:lnTo>
                    <a:pt x="1920075" y="329320"/>
                  </a:lnTo>
                  <a:lnTo>
                    <a:pt x="1893628" y="333897"/>
                  </a:lnTo>
                  <a:lnTo>
                    <a:pt x="1867645" y="338014"/>
                  </a:lnTo>
                  <a:lnTo>
                    <a:pt x="1842116" y="341680"/>
                  </a:lnTo>
                  <a:lnTo>
                    <a:pt x="1817029" y="344904"/>
                  </a:lnTo>
                  <a:lnTo>
                    <a:pt x="1792373" y="347696"/>
                  </a:lnTo>
                  <a:lnTo>
                    <a:pt x="1768137" y="350066"/>
                  </a:lnTo>
                  <a:lnTo>
                    <a:pt x="1744310" y="352021"/>
                  </a:lnTo>
                  <a:lnTo>
                    <a:pt x="1720881" y="353573"/>
                  </a:lnTo>
                  <a:lnTo>
                    <a:pt x="1697838" y="354731"/>
                  </a:lnTo>
                  <a:lnTo>
                    <a:pt x="1675171" y="355503"/>
                  </a:lnTo>
                  <a:lnTo>
                    <a:pt x="1652868" y="355899"/>
                  </a:lnTo>
                  <a:lnTo>
                    <a:pt x="1630918" y="355929"/>
                  </a:lnTo>
                  <a:lnTo>
                    <a:pt x="1609310" y="355602"/>
                  </a:lnTo>
                  <a:lnTo>
                    <a:pt x="1588032" y="354927"/>
                  </a:lnTo>
                  <a:lnTo>
                    <a:pt x="1567074" y="353914"/>
                  </a:lnTo>
                  <a:lnTo>
                    <a:pt x="1546425" y="352572"/>
                  </a:lnTo>
                  <a:lnTo>
                    <a:pt x="1526073" y="350910"/>
                  </a:lnTo>
                  <a:lnTo>
                    <a:pt x="1506007" y="348939"/>
                  </a:lnTo>
                  <a:lnTo>
                    <a:pt x="1486215" y="346666"/>
                  </a:lnTo>
                  <a:lnTo>
                    <a:pt x="1466688" y="344103"/>
                  </a:lnTo>
                  <a:lnTo>
                    <a:pt x="1447413" y="341257"/>
                  </a:lnTo>
                  <a:lnTo>
                    <a:pt x="1428380" y="338138"/>
                  </a:lnTo>
                  <a:lnTo>
                    <a:pt x="1409577" y="334757"/>
                  </a:lnTo>
                  <a:lnTo>
                    <a:pt x="1390993" y="331121"/>
                  </a:lnTo>
                  <a:lnTo>
                    <a:pt x="1372617" y="327242"/>
                  </a:lnTo>
                  <a:lnTo>
                    <a:pt x="1354438" y="323127"/>
                  </a:lnTo>
                  <a:lnTo>
                    <a:pt x="1336444" y="318786"/>
                  </a:lnTo>
                  <a:lnTo>
                    <a:pt x="1318625" y="314229"/>
                  </a:lnTo>
                  <a:lnTo>
                    <a:pt x="1300969" y="309466"/>
                  </a:lnTo>
                  <a:lnTo>
                    <a:pt x="1283466" y="304505"/>
                  </a:lnTo>
                  <a:lnTo>
                    <a:pt x="1266103" y="299355"/>
                  </a:lnTo>
                  <a:lnTo>
                    <a:pt x="1248870" y="294027"/>
                  </a:lnTo>
                  <a:lnTo>
                    <a:pt x="1231756" y="288530"/>
                  </a:lnTo>
                  <a:lnTo>
                    <a:pt x="1214750" y="282872"/>
                  </a:lnTo>
                  <a:lnTo>
                    <a:pt x="1197840" y="277065"/>
                  </a:lnTo>
                  <a:lnTo>
                    <a:pt x="1181015" y="271115"/>
                  </a:lnTo>
                  <a:lnTo>
                    <a:pt x="1164264" y="265035"/>
                  </a:lnTo>
                  <a:lnTo>
                    <a:pt x="1147576" y="258831"/>
                  </a:lnTo>
                  <a:lnTo>
                    <a:pt x="1130939" y="252515"/>
                  </a:lnTo>
                  <a:lnTo>
                    <a:pt x="1114343" y="246095"/>
                  </a:lnTo>
                  <a:lnTo>
                    <a:pt x="1097777" y="239580"/>
                  </a:lnTo>
                  <a:lnTo>
                    <a:pt x="1081229" y="232981"/>
                  </a:lnTo>
                  <a:lnTo>
                    <a:pt x="1064688" y="226307"/>
                  </a:lnTo>
                  <a:lnTo>
                    <a:pt x="1048143" y="219566"/>
                  </a:lnTo>
                  <a:lnTo>
                    <a:pt x="1031582" y="212768"/>
                  </a:lnTo>
                  <a:lnTo>
                    <a:pt x="1014995" y="205924"/>
                  </a:lnTo>
                  <a:lnTo>
                    <a:pt x="998371" y="199041"/>
                  </a:lnTo>
                  <a:lnTo>
                    <a:pt x="981698" y="192130"/>
                  </a:lnTo>
                  <a:lnTo>
                    <a:pt x="964965" y="185199"/>
                  </a:lnTo>
                  <a:lnTo>
                    <a:pt x="948160" y="178259"/>
                  </a:lnTo>
                  <a:lnTo>
                    <a:pt x="931274" y="171318"/>
                  </a:lnTo>
                  <a:lnTo>
                    <a:pt x="914294" y="164386"/>
                  </a:lnTo>
                  <a:lnTo>
                    <a:pt x="897210" y="157473"/>
                  </a:lnTo>
                  <a:lnTo>
                    <a:pt x="880010" y="150587"/>
                  </a:lnTo>
                  <a:lnTo>
                    <a:pt x="862684" y="143739"/>
                  </a:lnTo>
                  <a:lnTo>
                    <a:pt x="845219" y="136937"/>
                  </a:lnTo>
                  <a:lnTo>
                    <a:pt x="827605" y="130191"/>
                  </a:lnTo>
                  <a:lnTo>
                    <a:pt x="809830" y="123510"/>
                  </a:lnTo>
                  <a:lnTo>
                    <a:pt x="791885" y="116904"/>
                  </a:lnTo>
                  <a:lnTo>
                    <a:pt x="773756" y="110382"/>
                  </a:lnTo>
                  <a:lnTo>
                    <a:pt x="755434" y="103953"/>
                  </a:lnTo>
                  <a:lnTo>
                    <a:pt x="736907" y="97628"/>
                  </a:lnTo>
                  <a:lnTo>
                    <a:pt x="718163" y="91414"/>
                  </a:lnTo>
                  <a:lnTo>
                    <a:pt x="699193" y="85322"/>
                  </a:lnTo>
                  <a:lnTo>
                    <a:pt x="679983" y="79361"/>
                  </a:lnTo>
                  <a:lnTo>
                    <a:pt x="660525" y="73541"/>
                  </a:lnTo>
                  <a:lnTo>
                    <a:pt x="640805" y="67870"/>
                  </a:lnTo>
                  <a:lnTo>
                    <a:pt x="620814" y="62358"/>
                  </a:lnTo>
                  <a:lnTo>
                    <a:pt x="600539" y="57015"/>
                  </a:lnTo>
                  <a:lnTo>
                    <a:pt x="579970" y="51850"/>
                  </a:lnTo>
                  <a:lnTo>
                    <a:pt x="559096" y="46872"/>
                  </a:lnTo>
                  <a:lnTo>
                    <a:pt x="537905" y="42091"/>
                  </a:lnTo>
                  <a:lnTo>
                    <a:pt x="516386" y="37516"/>
                  </a:lnTo>
                  <a:lnTo>
                    <a:pt x="494529" y="33156"/>
                  </a:lnTo>
                  <a:lnTo>
                    <a:pt x="472321" y="29022"/>
                  </a:lnTo>
                  <a:lnTo>
                    <a:pt x="449752" y="25121"/>
                  </a:lnTo>
                  <a:lnTo>
                    <a:pt x="426811" y="21464"/>
                  </a:lnTo>
                  <a:lnTo>
                    <a:pt x="403486" y="18060"/>
                  </a:lnTo>
                  <a:lnTo>
                    <a:pt x="379767" y="14919"/>
                  </a:lnTo>
                  <a:lnTo>
                    <a:pt x="355641" y="12049"/>
                  </a:lnTo>
                  <a:lnTo>
                    <a:pt x="331099" y="9460"/>
                  </a:lnTo>
                  <a:lnTo>
                    <a:pt x="306128" y="7162"/>
                  </a:lnTo>
                  <a:lnTo>
                    <a:pt x="280719" y="5164"/>
                  </a:lnTo>
                  <a:lnTo>
                    <a:pt x="254858" y="3475"/>
                  </a:lnTo>
                  <a:lnTo>
                    <a:pt x="228536" y="2105"/>
                  </a:lnTo>
                  <a:lnTo>
                    <a:pt x="201741" y="1063"/>
                  </a:lnTo>
                  <a:lnTo>
                    <a:pt x="174462" y="359"/>
                  </a:lnTo>
                  <a:lnTo>
                    <a:pt x="146688" y="1"/>
                  </a:lnTo>
                  <a:lnTo>
                    <a:pt x="118408" y="0"/>
                  </a:lnTo>
                  <a:lnTo>
                    <a:pt x="89610" y="364"/>
                  </a:lnTo>
                  <a:lnTo>
                    <a:pt x="60283" y="1103"/>
                  </a:lnTo>
                  <a:lnTo>
                    <a:pt x="30417" y="2227"/>
                  </a:lnTo>
                  <a:lnTo>
                    <a:pt x="0" y="3744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503948" y="5422357"/>
              <a:ext cx="2094455" cy="480604"/>
            </a:xfrm>
            <a:custGeom>
              <a:avLst/>
              <a:pathLst>
                <a:path w="2094455" h="480604">
                  <a:moveTo>
                    <a:pt x="2094455" y="423950"/>
                  </a:moveTo>
                  <a:lnTo>
                    <a:pt x="2064984" y="431455"/>
                  </a:lnTo>
                  <a:lnTo>
                    <a:pt x="2036042" y="438382"/>
                  </a:lnTo>
                  <a:lnTo>
                    <a:pt x="2007619" y="444742"/>
                  </a:lnTo>
                  <a:lnTo>
                    <a:pt x="1979702" y="450545"/>
                  </a:lnTo>
                  <a:lnTo>
                    <a:pt x="1952281" y="455801"/>
                  </a:lnTo>
                  <a:lnTo>
                    <a:pt x="1925345" y="460522"/>
                  </a:lnTo>
                  <a:lnTo>
                    <a:pt x="1898883" y="464716"/>
                  </a:lnTo>
                  <a:lnTo>
                    <a:pt x="1872883" y="468396"/>
                  </a:lnTo>
                  <a:lnTo>
                    <a:pt x="1847334" y="471571"/>
                  </a:lnTo>
                  <a:lnTo>
                    <a:pt x="1822226" y="474251"/>
                  </a:lnTo>
                  <a:lnTo>
                    <a:pt x="1797547" y="476448"/>
                  </a:lnTo>
                  <a:lnTo>
                    <a:pt x="1773286" y="478171"/>
                  </a:lnTo>
                  <a:lnTo>
                    <a:pt x="1749432" y="479431"/>
                  </a:lnTo>
                  <a:lnTo>
                    <a:pt x="1725973" y="480238"/>
                  </a:lnTo>
                  <a:lnTo>
                    <a:pt x="1702899" y="480604"/>
                  </a:lnTo>
                  <a:lnTo>
                    <a:pt x="1680199" y="480537"/>
                  </a:lnTo>
                  <a:lnTo>
                    <a:pt x="1657862" y="480049"/>
                  </a:lnTo>
                  <a:lnTo>
                    <a:pt x="1635875" y="479151"/>
                  </a:lnTo>
                  <a:lnTo>
                    <a:pt x="1614229" y="477852"/>
                  </a:lnTo>
                  <a:lnTo>
                    <a:pt x="1592912" y="476163"/>
                  </a:lnTo>
                  <a:lnTo>
                    <a:pt x="1571912" y="474094"/>
                  </a:lnTo>
                  <a:lnTo>
                    <a:pt x="1551220" y="471657"/>
                  </a:lnTo>
                  <a:lnTo>
                    <a:pt x="1530823" y="468860"/>
                  </a:lnTo>
                  <a:lnTo>
                    <a:pt x="1510711" y="465716"/>
                  </a:lnTo>
                  <a:lnTo>
                    <a:pt x="1490873" y="462233"/>
                  </a:lnTo>
                  <a:lnTo>
                    <a:pt x="1471296" y="458423"/>
                  </a:lnTo>
                  <a:lnTo>
                    <a:pt x="1451971" y="454296"/>
                  </a:lnTo>
                  <a:lnTo>
                    <a:pt x="1432886" y="449863"/>
                  </a:lnTo>
                  <a:lnTo>
                    <a:pt x="1414031" y="445134"/>
                  </a:lnTo>
                  <a:lnTo>
                    <a:pt x="1395393" y="440119"/>
                  </a:lnTo>
                  <a:lnTo>
                    <a:pt x="1376961" y="434828"/>
                  </a:lnTo>
                  <a:lnTo>
                    <a:pt x="1358726" y="429273"/>
                  </a:lnTo>
                  <a:lnTo>
                    <a:pt x="1340674" y="423464"/>
                  </a:lnTo>
                  <a:lnTo>
                    <a:pt x="1322797" y="417410"/>
                  </a:lnTo>
                  <a:lnTo>
                    <a:pt x="1305081" y="411123"/>
                  </a:lnTo>
                  <a:lnTo>
                    <a:pt x="1287517" y="404613"/>
                  </a:lnTo>
                  <a:lnTo>
                    <a:pt x="1270093" y="397891"/>
                  </a:lnTo>
                  <a:lnTo>
                    <a:pt x="1252797" y="390966"/>
                  </a:lnTo>
                  <a:lnTo>
                    <a:pt x="1235620" y="383849"/>
                  </a:lnTo>
                  <a:lnTo>
                    <a:pt x="1218549" y="376551"/>
                  </a:lnTo>
                  <a:lnTo>
                    <a:pt x="1201574" y="369082"/>
                  </a:lnTo>
                  <a:lnTo>
                    <a:pt x="1184683" y="361453"/>
                  </a:lnTo>
                  <a:lnTo>
                    <a:pt x="1167865" y="353674"/>
                  </a:lnTo>
                  <a:lnTo>
                    <a:pt x="1151110" y="345755"/>
                  </a:lnTo>
                  <a:lnTo>
                    <a:pt x="1134406" y="337707"/>
                  </a:lnTo>
                  <a:lnTo>
                    <a:pt x="1117741" y="329540"/>
                  </a:lnTo>
                  <a:lnTo>
                    <a:pt x="1101106" y="321265"/>
                  </a:lnTo>
                  <a:lnTo>
                    <a:pt x="1084488" y="312892"/>
                  </a:lnTo>
                  <a:lnTo>
                    <a:pt x="1067877" y="304432"/>
                  </a:lnTo>
                  <a:lnTo>
                    <a:pt x="1051262" y="295894"/>
                  </a:lnTo>
                  <a:lnTo>
                    <a:pt x="1034630" y="287290"/>
                  </a:lnTo>
                  <a:lnTo>
                    <a:pt x="1017972" y="278630"/>
                  </a:lnTo>
                  <a:lnTo>
                    <a:pt x="1001276" y="269924"/>
                  </a:lnTo>
                  <a:lnTo>
                    <a:pt x="984531" y="261183"/>
                  </a:lnTo>
                  <a:lnTo>
                    <a:pt x="967726" y="252417"/>
                  </a:lnTo>
                  <a:lnTo>
                    <a:pt x="950850" y="243637"/>
                  </a:lnTo>
                  <a:lnTo>
                    <a:pt x="933892" y="234853"/>
                  </a:lnTo>
                  <a:lnTo>
                    <a:pt x="916840" y="226075"/>
                  </a:lnTo>
                  <a:lnTo>
                    <a:pt x="899683" y="217314"/>
                  </a:lnTo>
                  <a:lnTo>
                    <a:pt x="882411" y="208580"/>
                  </a:lnTo>
                  <a:lnTo>
                    <a:pt x="865011" y="199884"/>
                  </a:lnTo>
                  <a:lnTo>
                    <a:pt x="847474" y="191237"/>
                  </a:lnTo>
                  <a:lnTo>
                    <a:pt x="829788" y="182648"/>
                  </a:lnTo>
                  <a:lnTo>
                    <a:pt x="811942" y="174128"/>
                  </a:lnTo>
                  <a:lnTo>
                    <a:pt x="793924" y="165687"/>
                  </a:lnTo>
                  <a:lnTo>
                    <a:pt x="775724" y="157337"/>
                  </a:lnTo>
                  <a:lnTo>
                    <a:pt x="757330" y="149087"/>
                  </a:lnTo>
                  <a:lnTo>
                    <a:pt x="738732" y="140947"/>
                  </a:lnTo>
                  <a:lnTo>
                    <a:pt x="719918" y="132929"/>
                  </a:lnTo>
                  <a:lnTo>
                    <a:pt x="700877" y="125043"/>
                  </a:lnTo>
                  <a:lnTo>
                    <a:pt x="681597" y="117298"/>
                  </a:lnTo>
                  <a:lnTo>
                    <a:pt x="662069" y="109707"/>
                  </a:lnTo>
                  <a:lnTo>
                    <a:pt x="642281" y="102278"/>
                  </a:lnTo>
                  <a:lnTo>
                    <a:pt x="622221" y="95022"/>
                  </a:lnTo>
                  <a:lnTo>
                    <a:pt x="601879" y="87951"/>
                  </a:lnTo>
                  <a:lnTo>
                    <a:pt x="581243" y="81073"/>
                  </a:lnTo>
                  <a:lnTo>
                    <a:pt x="560302" y="74401"/>
                  </a:lnTo>
                  <a:lnTo>
                    <a:pt x="539045" y="67943"/>
                  </a:lnTo>
                  <a:lnTo>
                    <a:pt x="517462" y="61711"/>
                  </a:lnTo>
                  <a:lnTo>
                    <a:pt x="495540" y="55715"/>
                  </a:lnTo>
                  <a:lnTo>
                    <a:pt x="473269" y="49965"/>
                  </a:lnTo>
                  <a:lnTo>
                    <a:pt x="450638" y="44473"/>
                  </a:lnTo>
                  <a:lnTo>
                    <a:pt x="427635" y="39247"/>
                  </a:lnTo>
                  <a:lnTo>
                    <a:pt x="404250" y="34300"/>
                  </a:lnTo>
                  <a:lnTo>
                    <a:pt x="380471" y="29640"/>
                  </a:lnTo>
                  <a:lnTo>
                    <a:pt x="356287" y="25279"/>
                  </a:lnTo>
                  <a:lnTo>
                    <a:pt x="331687" y="21227"/>
                  </a:lnTo>
                  <a:lnTo>
                    <a:pt x="306660" y="17495"/>
                  </a:lnTo>
                  <a:lnTo>
                    <a:pt x="281195" y="14092"/>
                  </a:lnTo>
                  <a:lnTo>
                    <a:pt x="255281" y="11030"/>
                  </a:lnTo>
                  <a:lnTo>
                    <a:pt x="228906" y="8318"/>
                  </a:lnTo>
                  <a:lnTo>
                    <a:pt x="202060" y="5968"/>
                  </a:lnTo>
                  <a:lnTo>
                    <a:pt x="174731" y="3989"/>
                  </a:lnTo>
                  <a:lnTo>
                    <a:pt x="146909" y="2393"/>
                  </a:lnTo>
                  <a:lnTo>
                    <a:pt x="118581" y="1189"/>
                  </a:lnTo>
                  <a:lnTo>
                    <a:pt x="89738" y="387"/>
                  </a:lnTo>
                  <a:lnTo>
                    <a:pt x="60367" y="0"/>
                  </a:lnTo>
                  <a:lnTo>
                    <a:pt x="30458" y="35"/>
                  </a:lnTo>
                  <a:lnTo>
                    <a:pt x="0" y="506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503167" y="5287239"/>
              <a:ext cx="2095236" cy="609733"/>
            </a:xfrm>
            <a:custGeom>
              <a:avLst/>
              <a:pathLst>
                <a:path w="2095236" h="609733">
                  <a:moveTo>
                    <a:pt x="2095236" y="559068"/>
                  </a:moveTo>
                  <a:lnTo>
                    <a:pt x="2065765" y="566542"/>
                  </a:lnTo>
                  <a:lnTo>
                    <a:pt x="2036823" y="573377"/>
                  </a:lnTo>
                  <a:lnTo>
                    <a:pt x="2008398" y="579584"/>
                  </a:lnTo>
                  <a:lnTo>
                    <a:pt x="1980480" y="585176"/>
                  </a:lnTo>
                  <a:lnTo>
                    <a:pt x="1953058" y="590163"/>
                  </a:lnTo>
                  <a:lnTo>
                    <a:pt x="1926120" y="594556"/>
                  </a:lnTo>
                  <a:lnTo>
                    <a:pt x="1899655" y="598368"/>
                  </a:lnTo>
                  <a:lnTo>
                    <a:pt x="1873653" y="601610"/>
                  </a:lnTo>
                  <a:lnTo>
                    <a:pt x="1848102" y="604294"/>
                  </a:lnTo>
                  <a:lnTo>
                    <a:pt x="1822990" y="606430"/>
                  </a:lnTo>
                  <a:lnTo>
                    <a:pt x="1798308" y="608031"/>
                  </a:lnTo>
                  <a:lnTo>
                    <a:pt x="1774043" y="609107"/>
                  </a:lnTo>
                  <a:lnTo>
                    <a:pt x="1750185" y="609671"/>
                  </a:lnTo>
                  <a:lnTo>
                    <a:pt x="1726722" y="609733"/>
                  </a:lnTo>
                  <a:lnTo>
                    <a:pt x="1703644" y="609306"/>
                  </a:lnTo>
                  <a:lnTo>
                    <a:pt x="1680939" y="608400"/>
                  </a:lnTo>
                  <a:lnTo>
                    <a:pt x="1658596" y="607028"/>
                  </a:lnTo>
                  <a:lnTo>
                    <a:pt x="1636604" y="605200"/>
                  </a:lnTo>
                  <a:lnTo>
                    <a:pt x="1614952" y="602928"/>
                  </a:lnTo>
                  <a:lnTo>
                    <a:pt x="1593629" y="600224"/>
                  </a:lnTo>
                  <a:lnTo>
                    <a:pt x="1572624" y="597100"/>
                  </a:lnTo>
                  <a:lnTo>
                    <a:pt x="1551925" y="593565"/>
                  </a:lnTo>
                  <a:lnTo>
                    <a:pt x="1531522" y="589633"/>
                  </a:lnTo>
                  <a:lnTo>
                    <a:pt x="1511403" y="585315"/>
                  </a:lnTo>
                  <a:lnTo>
                    <a:pt x="1491557" y="580621"/>
                  </a:lnTo>
                  <a:lnTo>
                    <a:pt x="1471974" y="575565"/>
                  </a:lnTo>
                  <a:lnTo>
                    <a:pt x="1452642" y="570156"/>
                  </a:lnTo>
                  <a:lnTo>
                    <a:pt x="1433549" y="564406"/>
                  </a:lnTo>
                  <a:lnTo>
                    <a:pt x="1414685" y="558328"/>
                  </a:lnTo>
                  <a:lnTo>
                    <a:pt x="1396039" y="551932"/>
                  </a:lnTo>
                  <a:lnTo>
                    <a:pt x="1377600" y="545230"/>
                  </a:lnTo>
                  <a:lnTo>
                    <a:pt x="1359356" y="538234"/>
                  </a:lnTo>
                  <a:lnTo>
                    <a:pt x="1341296" y="530954"/>
                  </a:lnTo>
                  <a:lnTo>
                    <a:pt x="1323410" y="523403"/>
                  </a:lnTo>
                  <a:lnTo>
                    <a:pt x="1305686" y="515592"/>
                  </a:lnTo>
                  <a:lnTo>
                    <a:pt x="1288113" y="507532"/>
                  </a:lnTo>
                  <a:lnTo>
                    <a:pt x="1270679" y="499235"/>
                  </a:lnTo>
                  <a:lnTo>
                    <a:pt x="1253375" y="490712"/>
                  </a:lnTo>
                  <a:lnTo>
                    <a:pt x="1236188" y="481975"/>
                  </a:lnTo>
                  <a:lnTo>
                    <a:pt x="1219108" y="473035"/>
                  </a:lnTo>
                  <a:lnTo>
                    <a:pt x="1202123" y="463904"/>
                  </a:lnTo>
                  <a:lnTo>
                    <a:pt x="1185222" y="454593"/>
                  </a:lnTo>
                  <a:lnTo>
                    <a:pt x="1168395" y="445114"/>
                  </a:lnTo>
                  <a:lnTo>
                    <a:pt x="1151630" y="435479"/>
                  </a:lnTo>
                  <a:lnTo>
                    <a:pt x="1134915" y="425698"/>
                  </a:lnTo>
                  <a:lnTo>
                    <a:pt x="1118241" y="415783"/>
                  </a:lnTo>
                  <a:lnTo>
                    <a:pt x="1101595" y="405745"/>
                  </a:lnTo>
                  <a:lnTo>
                    <a:pt x="1084967" y="395597"/>
                  </a:lnTo>
                  <a:lnTo>
                    <a:pt x="1068346" y="385350"/>
                  </a:lnTo>
                  <a:lnTo>
                    <a:pt x="1051720" y="375014"/>
                  </a:lnTo>
                  <a:lnTo>
                    <a:pt x="1035078" y="364602"/>
                  </a:lnTo>
                  <a:lnTo>
                    <a:pt x="1018410" y="354126"/>
                  </a:lnTo>
                  <a:lnTo>
                    <a:pt x="1001704" y="343595"/>
                  </a:lnTo>
                  <a:lnTo>
                    <a:pt x="984948" y="333023"/>
                  </a:lnTo>
                  <a:lnTo>
                    <a:pt x="968133" y="322421"/>
                  </a:lnTo>
                  <a:lnTo>
                    <a:pt x="951246" y="311799"/>
                  </a:lnTo>
                  <a:lnTo>
                    <a:pt x="934276" y="301170"/>
                  </a:lnTo>
                  <a:lnTo>
                    <a:pt x="917214" y="290544"/>
                  </a:lnTo>
                  <a:lnTo>
                    <a:pt x="900046" y="279934"/>
                  </a:lnTo>
                  <a:lnTo>
                    <a:pt x="882763" y="269351"/>
                  </a:lnTo>
                  <a:lnTo>
                    <a:pt x="865354" y="258807"/>
                  </a:lnTo>
                  <a:lnTo>
                    <a:pt x="847806" y="248312"/>
                  </a:lnTo>
                  <a:lnTo>
                    <a:pt x="830109" y="237879"/>
                  </a:lnTo>
                  <a:lnTo>
                    <a:pt x="812252" y="227518"/>
                  </a:lnTo>
                  <a:lnTo>
                    <a:pt x="794224" y="217242"/>
                  </a:lnTo>
                  <a:lnTo>
                    <a:pt x="776013" y="207062"/>
                  </a:lnTo>
                  <a:lnTo>
                    <a:pt x="757609" y="196989"/>
                  </a:lnTo>
                  <a:lnTo>
                    <a:pt x="739000" y="187034"/>
                  </a:lnTo>
                  <a:lnTo>
                    <a:pt x="720176" y="177210"/>
                  </a:lnTo>
                  <a:lnTo>
                    <a:pt x="701124" y="167528"/>
                  </a:lnTo>
                  <a:lnTo>
                    <a:pt x="681835" y="157999"/>
                  </a:lnTo>
                  <a:lnTo>
                    <a:pt x="662296" y="148634"/>
                  </a:lnTo>
                  <a:lnTo>
                    <a:pt x="642498" y="139446"/>
                  </a:lnTo>
                  <a:lnTo>
                    <a:pt x="622428" y="130445"/>
                  </a:lnTo>
                  <a:lnTo>
                    <a:pt x="602075" y="121644"/>
                  </a:lnTo>
                  <a:lnTo>
                    <a:pt x="581430" y="113053"/>
                  </a:lnTo>
                  <a:lnTo>
                    <a:pt x="560479" y="104684"/>
                  </a:lnTo>
                  <a:lnTo>
                    <a:pt x="539213" y="96549"/>
                  </a:lnTo>
                  <a:lnTo>
                    <a:pt x="517620" y="88659"/>
                  </a:lnTo>
                  <a:lnTo>
                    <a:pt x="495689" y="81025"/>
                  </a:lnTo>
                  <a:lnTo>
                    <a:pt x="473408" y="73660"/>
                  </a:lnTo>
                  <a:lnTo>
                    <a:pt x="450768" y="66574"/>
                  </a:lnTo>
                  <a:lnTo>
                    <a:pt x="427756" y="59778"/>
                  </a:lnTo>
                  <a:lnTo>
                    <a:pt x="404362" y="53286"/>
                  </a:lnTo>
                  <a:lnTo>
                    <a:pt x="380574" y="47107"/>
                  </a:lnTo>
                  <a:lnTo>
                    <a:pt x="356382" y="41254"/>
                  </a:lnTo>
                  <a:lnTo>
                    <a:pt x="331774" y="35737"/>
                  </a:lnTo>
                  <a:lnTo>
                    <a:pt x="306739" y="30570"/>
                  </a:lnTo>
                  <a:lnTo>
                    <a:pt x="281266" y="25761"/>
                  </a:lnTo>
                  <a:lnTo>
                    <a:pt x="255343" y="21325"/>
                  </a:lnTo>
                  <a:lnTo>
                    <a:pt x="228961" y="17271"/>
                  </a:lnTo>
                  <a:lnTo>
                    <a:pt x="202107" y="13611"/>
                  </a:lnTo>
                  <a:lnTo>
                    <a:pt x="174771" y="10357"/>
                  </a:lnTo>
                  <a:lnTo>
                    <a:pt x="146941" y="7521"/>
                  </a:lnTo>
                  <a:lnTo>
                    <a:pt x="118607" y="5113"/>
                  </a:lnTo>
                  <a:lnTo>
                    <a:pt x="89756" y="3146"/>
                  </a:lnTo>
                  <a:lnTo>
                    <a:pt x="60379" y="1630"/>
                  </a:lnTo>
                  <a:lnTo>
                    <a:pt x="30464" y="57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506918" y="5151665"/>
              <a:ext cx="2091485" cy="740501"/>
            </a:xfrm>
            <a:custGeom>
              <a:avLst/>
              <a:pathLst>
                <a:path w="2091485" h="740501">
                  <a:moveTo>
                    <a:pt x="2091485" y="694642"/>
                  </a:moveTo>
                  <a:lnTo>
                    <a:pt x="2062015" y="702085"/>
                  </a:lnTo>
                  <a:lnTo>
                    <a:pt x="2033075" y="708828"/>
                  </a:lnTo>
                  <a:lnTo>
                    <a:pt x="2004654" y="714883"/>
                  </a:lnTo>
                  <a:lnTo>
                    <a:pt x="1976742" y="720263"/>
                  </a:lnTo>
                  <a:lnTo>
                    <a:pt x="1949328" y="724980"/>
                  </a:lnTo>
                  <a:lnTo>
                    <a:pt x="1922399" y="729048"/>
                  </a:lnTo>
                  <a:lnTo>
                    <a:pt x="1895945" y="732477"/>
                  </a:lnTo>
                  <a:lnTo>
                    <a:pt x="1869954" y="735282"/>
                  </a:lnTo>
                  <a:lnTo>
                    <a:pt x="1844416" y="737474"/>
                  </a:lnTo>
                  <a:lnTo>
                    <a:pt x="1819320" y="739067"/>
                  </a:lnTo>
                  <a:lnTo>
                    <a:pt x="1794654" y="740071"/>
                  </a:lnTo>
                  <a:lnTo>
                    <a:pt x="1770407" y="740501"/>
                  </a:lnTo>
                  <a:lnTo>
                    <a:pt x="1746568" y="740369"/>
                  </a:lnTo>
                  <a:lnTo>
                    <a:pt x="1723126" y="739686"/>
                  </a:lnTo>
                  <a:lnTo>
                    <a:pt x="1700070" y="738466"/>
                  </a:lnTo>
                  <a:lnTo>
                    <a:pt x="1677388" y="736722"/>
                  </a:lnTo>
                  <a:lnTo>
                    <a:pt x="1655070" y="734465"/>
                  </a:lnTo>
                  <a:lnTo>
                    <a:pt x="1633103" y="731709"/>
                  </a:lnTo>
                  <a:lnTo>
                    <a:pt x="1611479" y="728465"/>
                  </a:lnTo>
                  <a:lnTo>
                    <a:pt x="1590184" y="724746"/>
                  </a:lnTo>
                  <a:lnTo>
                    <a:pt x="1569207" y="720566"/>
                  </a:lnTo>
                  <a:lnTo>
                    <a:pt x="1548539" y="715936"/>
                  </a:lnTo>
                  <a:lnTo>
                    <a:pt x="1528167" y="710868"/>
                  </a:lnTo>
                  <a:lnTo>
                    <a:pt x="1508081" y="705376"/>
                  </a:lnTo>
                  <a:lnTo>
                    <a:pt x="1488269" y="699472"/>
                  </a:lnTo>
                  <a:lnTo>
                    <a:pt x="1468720" y="693169"/>
                  </a:lnTo>
                  <a:lnTo>
                    <a:pt x="1449423" y="686479"/>
                  </a:lnTo>
                  <a:lnTo>
                    <a:pt x="1430367" y="679414"/>
                  </a:lnTo>
                  <a:lnTo>
                    <a:pt x="1411540" y="671987"/>
                  </a:lnTo>
                  <a:lnTo>
                    <a:pt x="1392933" y="664211"/>
                  </a:lnTo>
                  <a:lnTo>
                    <a:pt x="1374532" y="656098"/>
                  </a:lnTo>
                  <a:lnTo>
                    <a:pt x="1356328" y="647661"/>
                  </a:lnTo>
                  <a:lnTo>
                    <a:pt x="1338309" y="638911"/>
                  </a:lnTo>
                  <a:lnTo>
                    <a:pt x="1320464" y="629863"/>
                  </a:lnTo>
                  <a:lnTo>
                    <a:pt x="1302782" y="620528"/>
                  </a:lnTo>
                  <a:lnTo>
                    <a:pt x="1285252" y="610918"/>
                  </a:lnTo>
                  <a:lnTo>
                    <a:pt x="1267862" y="601047"/>
                  </a:lnTo>
                  <a:lnTo>
                    <a:pt x="1250602" y="590927"/>
                  </a:lnTo>
                  <a:lnTo>
                    <a:pt x="1233460" y="580570"/>
                  </a:lnTo>
                  <a:lnTo>
                    <a:pt x="1216425" y="569989"/>
                  </a:lnTo>
                  <a:lnTo>
                    <a:pt x="1199486" y="559197"/>
                  </a:lnTo>
                  <a:lnTo>
                    <a:pt x="1182632" y="548205"/>
                  </a:lnTo>
                  <a:lnTo>
                    <a:pt x="1165852" y="537027"/>
                  </a:lnTo>
                  <a:lnTo>
                    <a:pt x="1149134" y="525675"/>
                  </a:lnTo>
                  <a:lnTo>
                    <a:pt x="1132468" y="514162"/>
                  </a:lnTo>
                  <a:lnTo>
                    <a:pt x="1115842" y="502500"/>
                  </a:lnTo>
                  <a:lnTo>
                    <a:pt x="1099245" y="490701"/>
                  </a:lnTo>
                  <a:lnTo>
                    <a:pt x="1082666" y="478778"/>
                  </a:lnTo>
                  <a:lnTo>
                    <a:pt x="1066094" y="466744"/>
                  </a:lnTo>
                  <a:lnTo>
                    <a:pt x="1049518" y="454612"/>
                  </a:lnTo>
                  <a:lnTo>
                    <a:pt x="1032926" y="442393"/>
                  </a:lnTo>
                  <a:lnTo>
                    <a:pt x="1016308" y="430100"/>
                  </a:lnTo>
                  <a:lnTo>
                    <a:pt x="999652" y="417746"/>
                  </a:lnTo>
                  <a:lnTo>
                    <a:pt x="982947" y="405343"/>
                  </a:lnTo>
                  <a:lnTo>
                    <a:pt x="966182" y="392904"/>
                  </a:lnTo>
                  <a:lnTo>
                    <a:pt x="949346" y="380442"/>
                  </a:lnTo>
                  <a:lnTo>
                    <a:pt x="932428" y="367968"/>
                  </a:lnTo>
                  <a:lnTo>
                    <a:pt x="915417" y="355496"/>
                  </a:lnTo>
                  <a:lnTo>
                    <a:pt x="898300" y="343038"/>
                  </a:lnTo>
                  <a:lnTo>
                    <a:pt x="881069" y="330606"/>
                  </a:lnTo>
                  <a:lnTo>
                    <a:pt x="863710" y="318214"/>
                  </a:lnTo>
                  <a:lnTo>
                    <a:pt x="846213" y="305873"/>
                  </a:lnTo>
                  <a:lnTo>
                    <a:pt x="828567" y="293596"/>
                  </a:lnTo>
                  <a:lnTo>
                    <a:pt x="810761" y="281395"/>
                  </a:lnTo>
                  <a:lnTo>
                    <a:pt x="792784" y="269284"/>
                  </a:lnTo>
                  <a:lnTo>
                    <a:pt x="774624" y="257275"/>
                  </a:lnTo>
                  <a:lnTo>
                    <a:pt x="756270" y="245379"/>
                  </a:lnTo>
                  <a:lnTo>
                    <a:pt x="737711" y="233610"/>
                  </a:lnTo>
                  <a:lnTo>
                    <a:pt x="718937" y="221981"/>
                  </a:lnTo>
                  <a:lnTo>
                    <a:pt x="699935" y="210503"/>
                  </a:lnTo>
                  <a:lnTo>
                    <a:pt x="680695" y="199190"/>
                  </a:lnTo>
                  <a:lnTo>
                    <a:pt x="661206" y="188054"/>
                  </a:lnTo>
                  <a:lnTo>
                    <a:pt x="641456" y="177107"/>
                  </a:lnTo>
                  <a:lnTo>
                    <a:pt x="621434" y="166362"/>
                  </a:lnTo>
                  <a:lnTo>
                    <a:pt x="601130" y="155831"/>
                  </a:lnTo>
                  <a:lnTo>
                    <a:pt x="580531" y="145527"/>
                  </a:lnTo>
                  <a:lnTo>
                    <a:pt x="559628" y="135463"/>
                  </a:lnTo>
                  <a:lnTo>
                    <a:pt x="538408" y="125650"/>
                  </a:lnTo>
                  <a:lnTo>
                    <a:pt x="516860" y="116103"/>
                  </a:lnTo>
                  <a:lnTo>
                    <a:pt x="494975" y="106832"/>
                  </a:lnTo>
                  <a:lnTo>
                    <a:pt x="472739" y="97851"/>
                  </a:lnTo>
                  <a:lnTo>
                    <a:pt x="450143" y="89172"/>
                  </a:lnTo>
                  <a:lnTo>
                    <a:pt x="427174" y="80808"/>
                  </a:lnTo>
                  <a:lnTo>
                    <a:pt x="403823" y="72771"/>
                  </a:lnTo>
                  <a:lnTo>
                    <a:pt x="380077" y="65074"/>
                  </a:lnTo>
                  <a:lnTo>
                    <a:pt x="355926" y="57729"/>
                  </a:lnTo>
                  <a:lnTo>
                    <a:pt x="331358" y="50748"/>
                  </a:lnTo>
                  <a:lnTo>
                    <a:pt x="306363" y="44146"/>
                  </a:lnTo>
                  <a:lnTo>
                    <a:pt x="280929" y="37932"/>
                  </a:lnTo>
                  <a:lnTo>
                    <a:pt x="255045" y="32122"/>
                  </a:lnTo>
                  <a:lnTo>
                    <a:pt x="228699" y="26726"/>
                  </a:lnTo>
                  <a:lnTo>
                    <a:pt x="201882" y="21758"/>
                  </a:lnTo>
                  <a:lnTo>
                    <a:pt x="174581" y="17229"/>
                  </a:lnTo>
                  <a:lnTo>
                    <a:pt x="146785" y="13153"/>
                  </a:lnTo>
                  <a:lnTo>
                    <a:pt x="118484" y="9542"/>
                  </a:lnTo>
                  <a:lnTo>
                    <a:pt x="89666" y="6409"/>
                  </a:lnTo>
                  <a:lnTo>
                    <a:pt x="60320" y="3766"/>
                  </a:lnTo>
                  <a:lnTo>
                    <a:pt x="30435" y="162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515197" y="5016292"/>
              <a:ext cx="2083205" cy="871916"/>
            </a:xfrm>
            <a:custGeom>
              <a:avLst/>
              <a:pathLst>
                <a:path w="2083205" h="871916">
                  <a:moveTo>
                    <a:pt x="2083205" y="830015"/>
                  </a:moveTo>
                  <a:lnTo>
                    <a:pt x="2053737" y="837427"/>
                  </a:lnTo>
                  <a:lnTo>
                    <a:pt x="2024803" y="844078"/>
                  </a:lnTo>
                  <a:lnTo>
                    <a:pt x="1996392" y="849981"/>
                  </a:lnTo>
                  <a:lnTo>
                    <a:pt x="1968493" y="855150"/>
                  </a:lnTo>
                  <a:lnTo>
                    <a:pt x="1941094" y="859598"/>
                  </a:lnTo>
                  <a:lnTo>
                    <a:pt x="1914185" y="863340"/>
                  </a:lnTo>
                  <a:lnTo>
                    <a:pt x="1887755" y="866388"/>
                  </a:lnTo>
                  <a:lnTo>
                    <a:pt x="1861791" y="868756"/>
                  </a:lnTo>
                  <a:lnTo>
                    <a:pt x="1836283" y="870457"/>
                  </a:lnTo>
                  <a:lnTo>
                    <a:pt x="1811220" y="871506"/>
                  </a:lnTo>
                  <a:lnTo>
                    <a:pt x="1786590" y="871916"/>
                  </a:lnTo>
                  <a:lnTo>
                    <a:pt x="1762383" y="871700"/>
                  </a:lnTo>
                  <a:lnTo>
                    <a:pt x="1738587" y="870873"/>
                  </a:lnTo>
                  <a:lnTo>
                    <a:pt x="1715190" y="869447"/>
                  </a:lnTo>
                  <a:lnTo>
                    <a:pt x="1692182" y="867436"/>
                  </a:lnTo>
                  <a:lnTo>
                    <a:pt x="1669551" y="864854"/>
                  </a:lnTo>
                  <a:lnTo>
                    <a:pt x="1647287" y="861714"/>
                  </a:lnTo>
                  <a:lnTo>
                    <a:pt x="1625378" y="858030"/>
                  </a:lnTo>
                  <a:lnTo>
                    <a:pt x="1603812" y="853815"/>
                  </a:lnTo>
                  <a:lnTo>
                    <a:pt x="1582579" y="849084"/>
                  </a:lnTo>
                  <a:lnTo>
                    <a:pt x="1561668" y="843849"/>
                  </a:lnTo>
                  <a:lnTo>
                    <a:pt x="1541066" y="838124"/>
                  </a:lnTo>
                  <a:lnTo>
                    <a:pt x="1520764" y="831923"/>
                  </a:lnTo>
                  <a:lnTo>
                    <a:pt x="1500749" y="825260"/>
                  </a:lnTo>
                  <a:lnTo>
                    <a:pt x="1481011" y="818147"/>
                  </a:lnTo>
                  <a:lnTo>
                    <a:pt x="1461538" y="810599"/>
                  </a:lnTo>
                  <a:lnTo>
                    <a:pt x="1442319" y="802629"/>
                  </a:lnTo>
                  <a:lnTo>
                    <a:pt x="1423343" y="794251"/>
                  </a:lnTo>
                  <a:lnTo>
                    <a:pt x="1404599" y="785477"/>
                  </a:lnTo>
                  <a:lnTo>
                    <a:pt x="1386076" y="776323"/>
                  </a:lnTo>
                  <a:lnTo>
                    <a:pt x="1367762" y="766801"/>
                  </a:lnTo>
                  <a:lnTo>
                    <a:pt x="1349646" y="756925"/>
                  </a:lnTo>
                  <a:lnTo>
                    <a:pt x="1331716" y="746708"/>
                  </a:lnTo>
                  <a:lnTo>
                    <a:pt x="1313963" y="736165"/>
                  </a:lnTo>
                  <a:lnTo>
                    <a:pt x="1296374" y="725308"/>
                  </a:lnTo>
                  <a:lnTo>
                    <a:pt x="1278938" y="714152"/>
                  </a:lnTo>
                  <a:lnTo>
                    <a:pt x="1261645" y="702709"/>
                  </a:lnTo>
                  <a:lnTo>
                    <a:pt x="1244482" y="690994"/>
                  </a:lnTo>
                  <a:lnTo>
                    <a:pt x="1227439" y="679020"/>
                  </a:lnTo>
                  <a:lnTo>
                    <a:pt x="1210504" y="666800"/>
                  </a:lnTo>
                  <a:lnTo>
                    <a:pt x="1193667" y="654349"/>
                  </a:lnTo>
                  <a:lnTo>
                    <a:pt x="1176915" y="641679"/>
                  </a:lnTo>
                  <a:lnTo>
                    <a:pt x="1160239" y="628804"/>
                  </a:lnTo>
                  <a:lnTo>
                    <a:pt x="1143626" y="615738"/>
                  </a:lnTo>
                  <a:lnTo>
                    <a:pt x="1127065" y="602495"/>
                  </a:lnTo>
                  <a:lnTo>
                    <a:pt x="1110546" y="589088"/>
                  </a:lnTo>
                  <a:lnTo>
                    <a:pt x="1094057" y="575530"/>
                  </a:lnTo>
                  <a:lnTo>
                    <a:pt x="1077586" y="561836"/>
                  </a:lnTo>
                  <a:lnTo>
                    <a:pt x="1061123" y="548018"/>
                  </a:lnTo>
                  <a:lnTo>
                    <a:pt x="1044657" y="534091"/>
                  </a:lnTo>
                  <a:lnTo>
                    <a:pt x="1028175" y="520067"/>
                  </a:lnTo>
                  <a:lnTo>
                    <a:pt x="1011668" y="505961"/>
                  </a:lnTo>
                  <a:lnTo>
                    <a:pt x="995124" y="491786"/>
                  </a:lnTo>
                  <a:lnTo>
                    <a:pt x="978531" y="477556"/>
                  </a:lnTo>
                  <a:lnTo>
                    <a:pt x="961878" y="463283"/>
                  </a:lnTo>
                  <a:lnTo>
                    <a:pt x="945154" y="448983"/>
                  </a:lnTo>
                  <a:lnTo>
                    <a:pt x="928349" y="434668"/>
                  </a:lnTo>
                  <a:lnTo>
                    <a:pt x="911450" y="420352"/>
                  </a:lnTo>
                  <a:lnTo>
                    <a:pt x="894447" y="406048"/>
                  </a:lnTo>
                  <a:lnTo>
                    <a:pt x="877328" y="391770"/>
                  </a:lnTo>
                  <a:lnTo>
                    <a:pt x="860082" y="377533"/>
                  </a:lnTo>
                  <a:lnTo>
                    <a:pt x="842698" y="363348"/>
                  </a:lnTo>
                  <a:lnTo>
                    <a:pt x="825165" y="349230"/>
                  </a:lnTo>
                  <a:lnTo>
                    <a:pt x="807471" y="335192"/>
                  </a:lnTo>
                  <a:lnTo>
                    <a:pt x="789606" y="321249"/>
                  </a:lnTo>
                  <a:lnTo>
                    <a:pt x="771557" y="307413"/>
                  </a:lnTo>
                  <a:lnTo>
                    <a:pt x="753315" y="293698"/>
                  </a:lnTo>
                  <a:lnTo>
                    <a:pt x="734867" y="280117"/>
                  </a:lnTo>
                  <a:lnTo>
                    <a:pt x="716203" y="266685"/>
                  </a:lnTo>
                  <a:lnTo>
                    <a:pt x="697311" y="253415"/>
                  </a:lnTo>
                  <a:lnTo>
                    <a:pt x="678180" y="240320"/>
                  </a:lnTo>
                  <a:lnTo>
                    <a:pt x="658798" y="227415"/>
                  </a:lnTo>
                  <a:lnTo>
                    <a:pt x="639156" y="214711"/>
                  </a:lnTo>
                  <a:lnTo>
                    <a:pt x="619241" y="202224"/>
                  </a:lnTo>
                  <a:lnTo>
                    <a:pt x="599042" y="189967"/>
                  </a:lnTo>
                  <a:lnTo>
                    <a:pt x="578548" y="177953"/>
                  </a:lnTo>
                  <a:lnTo>
                    <a:pt x="557748" y="166196"/>
                  </a:lnTo>
                  <a:lnTo>
                    <a:pt x="536630" y="154709"/>
                  </a:lnTo>
                  <a:lnTo>
                    <a:pt x="515184" y="143506"/>
                  </a:lnTo>
                  <a:lnTo>
                    <a:pt x="493399" y="132601"/>
                  </a:lnTo>
                  <a:lnTo>
                    <a:pt x="471262" y="122007"/>
                  </a:lnTo>
                  <a:lnTo>
                    <a:pt x="448763" y="111737"/>
                  </a:lnTo>
                  <a:lnTo>
                    <a:pt x="425890" y="101806"/>
                  </a:lnTo>
                  <a:lnTo>
                    <a:pt x="402633" y="92227"/>
                  </a:lnTo>
                  <a:lnTo>
                    <a:pt x="378980" y="83014"/>
                  </a:lnTo>
                  <a:lnTo>
                    <a:pt x="354920" y="74179"/>
                  </a:lnTo>
                  <a:lnTo>
                    <a:pt x="330442" y="65737"/>
                  </a:lnTo>
                  <a:lnTo>
                    <a:pt x="305534" y="57701"/>
                  </a:lnTo>
                  <a:lnTo>
                    <a:pt x="280186" y="50085"/>
                  </a:lnTo>
                  <a:lnTo>
                    <a:pt x="254385" y="42903"/>
                  </a:lnTo>
                  <a:lnTo>
                    <a:pt x="228122" y="36167"/>
                  </a:lnTo>
                  <a:lnTo>
                    <a:pt x="201384" y="29892"/>
                  </a:lnTo>
                  <a:lnTo>
                    <a:pt x="174161" y="24091"/>
                  </a:lnTo>
                  <a:lnTo>
                    <a:pt x="146441" y="18777"/>
                  </a:lnTo>
                  <a:lnTo>
                    <a:pt x="118214" y="13965"/>
                  </a:lnTo>
                  <a:lnTo>
                    <a:pt x="89467" y="9667"/>
                  </a:lnTo>
                  <a:lnTo>
                    <a:pt x="60190" y="5898"/>
                  </a:lnTo>
                  <a:lnTo>
                    <a:pt x="30371" y="267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527996" y="4881271"/>
              <a:ext cx="2070407" cy="1003601"/>
            </a:xfrm>
            <a:custGeom>
              <a:avLst/>
              <a:pathLst>
                <a:path w="2070407" h="1003601">
                  <a:moveTo>
                    <a:pt x="2070407" y="965036"/>
                  </a:moveTo>
                  <a:lnTo>
                    <a:pt x="2040942" y="972417"/>
                  </a:lnTo>
                  <a:lnTo>
                    <a:pt x="2012016" y="978976"/>
                  </a:lnTo>
                  <a:lnTo>
                    <a:pt x="1983620" y="984728"/>
                  </a:lnTo>
                  <a:lnTo>
                    <a:pt x="1955740" y="989686"/>
                  </a:lnTo>
                  <a:lnTo>
                    <a:pt x="1928367" y="993866"/>
                  </a:lnTo>
                  <a:lnTo>
                    <a:pt x="1901489" y="997282"/>
                  </a:lnTo>
                  <a:lnTo>
                    <a:pt x="1875095" y="999949"/>
                  </a:lnTo>
                  <a:lnTo>
                    <a:pt x="1849172" y="1001882"/>
                  </a:lnTo>
                  <a:lnTo>
                    <a:pt x="1823711" y="1003094"/>
                  </a:lnTo>
                  <a:lnTo>
                    <a:pt x="1798699" y="1003601"/>
                  </a:lnTo>
                  <a:lnTo>
                    <a:pt x="1774126" y="1003418"/>
                  </a:lnTo>
                  <a:lnTo>
                    <a:pt x="1749979" y="1002558"/>
                  </a:lnTo>
                  <a:lnTo>
                    <a:pt x="1726249" y="1001037"/>
                  </a:lnTo>
                  <a:lnTo>
                    <a:pt x="1702922" y="998869"/>
                  </a:lnTo>
                  <a:lnTo>
                    <a:pt x="1679989" y="996069"/>
                  </a:lnTo>
                  <a:lnTo>
                    <a:pt x="1657438" y="992652"/>
                  </a:lnTo>
                  <a:lnTo>
                    <a:pt x="1635257" y="988631"/>
                  </a:lnTo>
                  <a:lnTo>
                    <a:pt x="1613435" y="984022"/>
                  </a:lnTo>
                  <a:lnTo>
                    <a:pt x="1591961" y="978839"/>
                  </a:lnTo>
                  <a:lnTo>
                    <a:pt x="1570824" y="973097"/>
                  </a:lnTo>
                  <a:lnTo>
                    <a:pt x="1550012" y="966811"/>
                  </a:lnTo>
                  <a:lnTo>
                    <a:pt x="1529514" y="959995"/>
                  </a:lnTo>
                  <a:lnTo>
                    <a:pt x="1509319" y="952663"/>
                  </a:lnTo>
                  <a:lnTo>
                    <a:pt x="1489415" y="944831"/>
                  </a:lnTo>
                  <a:lnTo>
                    <a:pt x="1469791" y="936513"/>
                  </a:lnTo>
                  <a:lnTo>
                    <a:pt x="1450436" y="927723"/>
                  </a:lnTo>
                  <a:lnTo>
                    <a:pt x="1431338" y="918477"/>
                  </a:lnTo>
                  <a:lnTo>
                    <a:pt x="1412487" y="908789"/>
                  </a:lnTo>
                  <a:lnTo>
                    <a:pt x="1393870" y="898672"/>
                  </a:lnTo>
                  <a:lnTo>
                    <a:pt x="1375477" y="888143"/>
                  </a:lnTo>
                  <a:lnTo>
                    <a:pt x="1357296" y="877216"/>
                  </a:lnTo>
                  <a:lnTo>
                    <a:pt x="1339316" y="865905"/>
                  </a:lnTo>
                  <a:lnTo>
                    <a:pt x="1321525" y="854225"/>
                  </a:lnTo>
                  <a:lnTo>
                    <a:pt x="1303913" y="842191"/>
                  </a:lnTo>
                  <a:lnTo>
                    <a:pt x="1286468" y="829816"/>
                  </a:lnTo>
                  <a:lnTo>
                    <a:pt x="1269178" y="817117"/>
                  </a:lnTo>
                  <a:lnTo>
                    <a:pt x="1252033" y="804107"/>
                  </a:lnTo>
                  <a:lnTo>
                    <a:pt x="1235021" y="790800"/>
                  </a:lnTo>
                  <a:lnTo>
                    <a:pt x="1218131" y="777213"/>
                  </a:lnTo>
                  <a:lnTo>
                    <a:pt x="1201351" y="763359"/>
                  </a:lnTo>
                  <a:lnTo>
                    <a:pt x="1184671" y="749253"/>
                  </a:lnTo>
                  <a:lnTo>
                    <a:pt x="1168078" y="734909"/>
                  </a:lnTo>
                  <a:lnTo>
                    <a:pt x="1151562" y="720342"/>
                  </a:lnTo>
                  <a:lnTo>
                    <a:pt x="1135111" y="705567"/>
                  </a:lnTo>
                  <a:lnTo>
                    <a:pt x="1118714" y="690599"/>
                  </a:lnTo>
                  <a:lnTo>
                    <a:pt x="1102360" y="675451"/>
                  </a:lnTo>
                  <a:lnTo>
                    <a:pt x="1086037" y="660139"/>
                  </a:lnTo>
                  <a:lnTo>
                    <a:pt x="1069734" y="644677"/>
                  </a:lnTo>
                  <a:lnTo>
                    <a:pt x="1053440" y="629080"/>
                  </a:lnTo>
                  <a:lnTo>
                    <a:pt x="1037143" y="613363"/>
                  </a:lnTo>
                  <a:lnTo>
                    <a:pt x="1020832" y="597540"/>
                  </a:lnTo>
                  <a:lnTo>
                    <a:pt x="1004496" y="581625"/>
                  </a:lnTo>
                  <a:lnTo>
                    <a:pt x="988124" y="565634"/>
                  </a:lnTo>
                  <a:lnTo>
                    <a:pt x="971704" y="549580"/>
                  </a:lnTo>
                  <a:lnTo>
                    <a:pt x="955224" y="533479"/>
                  </a:lnTo>
                  <a:lnTo>
                    <a:pt x="938674" y="517346"/>
                  </a:lnTo>
                  <a:lnTo>
                    <a:pt x="922043" y="501194"/>
                  </a:lnTo>
                  <a:lnTo>
                    <a:pt x="905319" y="485039"/>
                  </a:lnTo>
                  <a:lnTo>
                    <a:pt x="888490" y="468894"/>
                  </a:lnTo>
                  <a:lnTo>
                    <a:pt x="871545" y="452775"/>
                  </a:lnTo>
                  <a:lnTo>
                    <a:pt x="854474" y="436697"/>
                  </a:lnTo>
                  <a:lnTo>
                    <a:pt x="837264" y="420673"/>
                  </a:lnTo>
                  <a:lnTo>
                    <a:pt x="819905" y="404719"/>
                  </a:lnTo>
                  <a:lnTo>
                    <a:pt x="802385" y="388849"/>
                  </a:lnTo>
                  <a:lnTo>
                    <a:pt x="784693" y="373078"/>
                  </a:lnTo>
                  <a:lnTo>
                    <a:pt x="766817" y="357420"/>
                  </a:lnTo>
                  <a:lnTo>
                    <a:pt x="748747" y="341891"/>
                  </a:lnTo>
                  <a:lnTo>
                    <a:pt x="730470" y="326503"/>
                  </a:lnTo>
                  <a:lnTo>
                    <a:pt x="711976" y="311273"/>
                  </a:lnTo>
                  <a:lnTo>
                    <a:pt x="693254" y="296215"/>
                  </a:lnTo>
                  <a:lnTo>
                    <a:pt x="674291" y="281344"/>
                  </a:lnTo>
                  <a:lnTo>
                    <a:pt x="655077" y="266673"/>
                  </a:lnTo>
                  <a:lnTo>
                    <a:pt x="635601" y="252218"/>
                  </a:lnTo>
                  <a:lnTo>
                    <a:pt x="615850" y="237994"/>
                  </a:lnTo>
                  <a:lnTo>
                    <a:pt x="595815" y="224014"/>
                  </a:lnTo>
                  <a:lnTo>
                    <a:pt x="575482" y="210294"/>
                  </a:lnTo>
                  <a:lnTo>
                    <a:pt x="554842" y="196848"/>
                  </a:lnTo>
                  <a:lnTo>
                    <a:pt x="533883" y="183691"/>
                  </a:lnTo>
                  <a:lnTo>
                    <a:pt x="512594" y="170838"/>
                  </a:lnTo>
                  <a:lnTo>
                    <a:pt x="490962" y="158302"/>
                  </a:lnTo>
                  <a:lnTo>
                    <a:pt x="468978" y="146099"/>
                  </a:lnTo>
                  <a:lnTo>
                    <a:pt x="446629" y="134244"/>
                  </a:lnTo>
                  <a:lnTo>
                    <a:pt x="423905" y="122750"/>
                  </a:lnTo>
                  <a:lnTo>
                    <a:pt x="400794" y="111633"/>
                  </a:lnTo>
                  <a:lnTo>
                    <a:pt x="377284" y="100907"/>
                  </a:lnTo>
                  <a:lnTo>
                    <a:pt x="353365" y="90587"/>
                  </a:lnTo>
                  <a:lnTo>
                    <a:pt x="329025" y="80687"/>
                  </a:lnTo>
                  <a:lnTo>
                    <a:pt x="304252" y="71222"/>
                  </a:lnTo>
                  <a:lnTo>
                    <a:pt x="279037" y="62207"/>
                  </a:lnTo>
                  <a:lnTo>
                    <a:pt x="253366" y="53656"/>
                  </a:lnTo>
                  <a:lnTo>
                    <a:pt x="227229" y="45584"/>
                  </a:lnTo>
                  <a:lnTo>
                    <a:pt x="200615" y="38005"/>
                  </a:lnTo>
                  <a:lnTo>
                    <a:pt x="173512" y="30934"/>
                  </a:lnTo>
                  <a:lnTo>
                    <a:pt x="145910" y="24386"/>
                  </a:lnTo>
                  <a:lnTo>
                    <a:pt x="117795" y="18376"/>
                  </a:lnTo>
                  <a:lnTo>
                    <a:pt x="89159" y="12917"/>
                  </a:lnTo>
                  <a:lnTo>
                    <a:pt x="59988" y="8025"/>
                  </a:lnTo>
                  <a:lnTo>
                    <a:pt x="30272" y="371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545298" y="4746753"/>
              <a:ext cx="2053104" cy="1135237"/>
            </a:xfrm>
            <a:custGeom>
              <a:avLst/>
              <a:pathLst>
                <a:path w="2053104" h="1135237">
                  <a:moveTo>
                    <a:pt x="2053104" y="1099554"/>
                  </a:moveTo>
                  <a:lnTo>
                    <a:pt x="2023643" y="1106904"/>
                  </a:lnTo>
                  <a:lnTo>
                    <a:pt x="1994729" y="1113372"/>
                  </a:lnTo>
                  <a:lnTo>
                    <a:pt x="1966352" y="1118972"/>
                  </a:lnTo>
                  <a:lnTo>
                    <a:pt x="1938500" y="1123721"/>
                  </a:lnTo>
                  <a:lnTo>
                    <a:pt x="1911161" y="1127634"/>
                  </a:lnTo>
                  <a:lnTo>
                    <a:pt x="1884325" y="1130726"/>
                  </a:lnTo>
                  <a:lnTo>
                    <a:pt x="1857979" y="1133013"/>
                  </a:lnTo>
                  <a:lnTo>
                    <a:pt x="1832112" y="1134512"/>
                  </a:lnTo>
                  <a:lnTo>
                    <a:pt x="1806714" y="1135237"/>
                  </a:lnTo>
                  <a:lnTo>
                    <a:pt x="1781771" y="1135204"/>
                  </a:lnTo>
                  <a:lnTo>
                    <a:pt x="1757274" y="1134430"/>
                  </a:lnTo>
                  <a:lnTo>
                    <a:pt x="1733210" y="1132929"/>
                  </a:lnTo>
                  <a:lnTo>
                    <a:pt x="1709568" y="1130717"/>
                  </a:lnTo>
                  <a:lnTo>
                    <a:pt x="1686337" y="1127810"/>
                  </a:lnTo>
                  <a:lnTo>
                    <a:pt x="1663505" y="1124224"/>
                  </a:lnTo>
                  <a:lnTo>
                    <a:pt x="1641061" y="1119974"/>
                  </a:lnTo>
                  <a:lnTo>
                    <a:pt x="1618993" y="1115076"/>
                  </a:lnTo>
                  <a:lnTo>
                    <a:pt x="1597289" y="1109545"/>
                  </a:lnTo>
                  <a:lnTo>
                    <a:pt x="1575940" y="1103398"/>
                  </a:lnTo>
                  <a:lnTo>
                    <a:pt x="1554932" y="1096649"/>
                  </a:lnTo>
                  <a:lnTo>
                    <a:pt x="1534255" y="1089315"/>
                  </a:lnTo>
                  <a:lnTo>
                    <a:pt x="1513897" y="1081411"/>
                  </a:lnTo>
                  <a:lnTo>
                    <a:pt x="1493846" y="1072954"/>
                  </a:lnTo>
                  <a:lnTo>
                    <a:pt x="1474092" y="1063957"/>
                  </a:lnTo>
                  <a:lnTo>
                    <a:pt x="1454623" y="1054438"/>
                  </a:lnTo>
                  <a:lnTo>
                    <a:pt x="1435427" y="1044411"/>
                  </a:lnTo>
                  <a:lnTo>
                    <a:pt x="1416492" y="1033894"/>
                  </a:lnTo>
                  <a:lnTo>
                    <a:pt x="1397809" y="1022900"/>
                  </a:lnTo>
                  <a:lnTo>
                    <a:pt x="1379364" y="1011446"/>
                  </a:lnTo>
                  <a:lnTo>
                    <a:pt x="1361147" y="999547"/>
                  </a:lnTo>
                  <a:lnTo>
                    <a:pt x="1343146" y="987220"/>
                  </a:lnTo>
                  <a:lnTo>
                    <a:pt x="1325350" y="974479"/>
                  </a:lnTo>
                  <a:lnTo>
                    <a:pt x="1307747" y="961341"/>
                  </a:lnTo>
                  <a:lnTo>
                    <a:pt x="1290326" y="947821"/>
                  </a:lnTo>
                  <a:lnTo>
                    <a:pt x="1273075" y="933935"/>
                  </a:lnTo>
                  <a:lnTo>
                    <a:pt x="1255984" y="919698"/>
                  </a:lnTo>
                  <a:lnTo>
                    <a:pt x="1239039" y="905126"/>
                  </a:lnTo>
                  <a:lnTo>
                    <a:pt x="1222231" y="890235"/>
                  </a:lnTo>
                  <a:lnTo>
                    <a:pt x="1205548" y="875040"/>
                  </a:lnTo>
                  <a:lnTo>
                    <a:pt x="1188977" y="859558"/>
                  </a:lnTo>
                  <a:lnTo>
                    <a:pt x="1172509" y="843803"/>
                  </a:lnTo>
                  <a:lnTo>
                    <a:pt x="1156131" y="827791"/>
                  </a:lnTo>
                  <a:lnTo>
                    <a:pt x="1139831" y="811539"/>
                  </a:lnTo>
                  <a:lnTo>
                    <a:pt x="1123600" y="795061"/>
                  </a:lnTo>
                  <a:lnTo>
                    <a:pt x="1107424" y="778374"/>
                  </a:lnTo>
                  <a:lnTo>
                    <a:pt x="1091292" y="761492"/>
                  </a:lnTo>
                  <a:lnTo>
                    <a:pt x="1075194" y="744433"/>
                  </a:lnTo>
                  <a:lnTo>
                    <a:pt x="1059118" y="727210"/>
                  </a:lnTo>
                  <a:lnTo>
                    <a:pt x="1043051" y="709841"/>
                  </a:lnTo>
                  <a:lnTo>
                    <a:pt x="1026984" y="692340"/>
                  </a:lnTo>
                  <a:lnTo>
                    <a:pt x="1010904" y="674724"/>
                  </a:lnTo>
                  <a:lnTo>
                    <a:pt x="994800" y="657007"/>
                  </a:lnTo>
                  <a:lnTo>
                    <a:pt x="978660" y="639206"/>
                  </a:lnTo>
                  <a:lnTo>
                    <a:pt x="962474" y="621337"/>
                  </a:lnTo>
                  <a:lnTo>
                    <a:pt x="946229" y="603414"/>
                  </a:lnTo>
                  <a:lnTo>
                    <a:pt x="929914" y="585454"/>
                  </a:lnTo>
                  <a:lnTo>
                    <a:pt x="913518" y="567472"/>
                  </a:lnTo>
                  <a:lnTo>
                    <a:pt x="897029" y="549484"/>
                  </a:lnTo>
                  <a:lnTo>
                    <a:pt x="880436" y="531506"/>
                  </a:lnTo>
                  <a:lnTo>
                    <a:pt x="863728" y="513553"/>
                  </a:lnTo>
                  <a:lnTo>
                    <a:pt x="846892" y="495641"/>
                  </a:lnTo>
                  <a:lnTo>
                    <a:pt x="829918" y="477785"/>
                  </a:lnTo>
                  <a:lnTo>
                    <a:pt x="812794" y="460002"/>
                  </a:lnTo>
                  <a:lnTo>
                    <a:pt x="795509" y="442306"/>
                  </a:lnTo>
                  <a:lnTo>
                    <a:pt x="778051" y="424715"/>
                  </a:lnTo>
                  <a:lnTo>
                    <a:pt x="760409" y="407242"/>
                  </a:lnTo>
                  <a:lnTo>
                    <a:pt x="742571" y="389904"/>
                  </a:lnTo>
                  <a:lnTo>
                    <a:pt x="724526" y="372717"/>
                  </a:lnTo>
                  <a:lnTo>
                    <a:pt x="706262" y="355695"/>
                  </a:lnTo>
                  <a:lnTo>
                    <a:pt x="687769" y="338856"/>
                  </a:lnTo>
                  <a:lnTo>
                    <a:pt x="669034" y="322214"/>
                  </a:lnTo>
                  <a:lnTo>
                    <a:pt x="650046" y="305785"/>
                  </a:lnTo>
                  <a:lnTo>
                    <a:pt x="630794" y="289586"/>
                  </a:lnTo>
                  <a:lnTo>
                    <a:pt x="611266" y="273630"/>
                  </a:lnTo>
                  <a:lnTo>
                    <a:pt x="591451" y="257935"/>
                  </a:lnTo>
                  <a:lnTo>
                    <a:pt x="571338" y="242515"/>
                  </a:lnTo>
                  <a:lnTo>
                    <a:pt x="550914" y="227387"/>
                  </a:lnTo>
                  <a:lnTo>
                    <a:pt x="530169" y="212566"/>
                  </a:lnTo>
                  <a:lnTo>
                    <a:pt x="509091" y="198068"/>
                  </a:lnTo>
                  <a:lnTo>
                    <a:pt x="487669" y="183908"/>
                  </a:lnTo>
                  <a:lnTo>
                    <a:pt x="465891" y="170102"/>
                  </a:lnTo>
                  <a:lnTo>
                    <a:pt x="443745" y="156667"/>
                  </a:lnTo>
                  <a:lnTo>
                    <a:pt x="421221" y="143616"/>
                  </a:lnTo>
                  <a:lnTo>
                    <a:pt x="398307" y="130966"/>
                  </a:lnTo>
                  <a:lnTo>
                    <a:pt x="374991" y="118734"/>
                  </a:lnTo>
                  <a:lnTo>
                    <a:pt x="351262" y="106933"/>
                  </a:lnTo>
                  <a:lnTo>
                    <a:pt x="327109" y="95581"/>
                  </a:lnTo>
                  <a:lnTo>
                    <a:pt x="302520" y="84692"/>
                  </a:lnTo>
                  <a:lnTo>
                    <a:pt x="277483" y="74283"/>
                  </a:lnTo>
                  <a:lnTo>
                    <a:pt x="251988" y="64369"/>
                  </a:lnTo>
                  <a:lnTo>
                    <a:pt x="226023" y="54965"/>
                  </a:lnTo>
                  <a:lnTo>
                    <a:pt x="199576" y="46088"/>
                  </a:lnTo>
                  <a:lnTo>
                    <a:pt x="172635" y="37752"/>
                  </a:lnTo>
                  <a:lnTo>
                    <a:pt x="145191" y="29975"/>
                  </a:lnTo>
                  <a:lnTo>
                    <a:pt x="117230" y="22770"/>
                  </a:lnTo>
                  <a:lnTo>
                    <a:pt x="88742" y="16155"/>
                  </a:lnTo>
                  <a:lnTo>
                    <a:pt x="59715" y="10144"/>
                  </a:lnTo>
                  <a:lnTo>
                    <a:pt x="30138" y="475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567086" y="4612889"/>
              <a:ext cx="2031316" cy="1266738"/>
            </a:xfrm>
            <a:custGeom>
              <a:avLst/>
              <a:pathLst>
                <a:path w="2031316" h="1266738">
                  <a:moveTo>
                    <a:pt x="2031316" y="1233418"/>
                  </a:moveTo>
                  <a:lnTo>
                    <a:pt x="2001860" y="1240738"/>
                  </a:lnTo>
                  <a:lnTo>
                    <a:pt x="1972961" y="1247115"/>
                  </a:lnTo>
                  <a:lnTo>
                    <a:pt x="1944608" y="1252565"/>
                  </a:lnTo>
                  <a:lnTo>
                    <a:pt x="1916790" y="1257105"/>
                  </a:lnTo>
                  <a:lnTo>
                    <a:pt x="1889495" y="1260751"/>
                  </a:lnTo>
                  <a:lnTo>
                    <a:pt x="1862711" y="1263521"/>
                  </a:lnTo>
                  <a:lnTo>
                    <a:pt x="1836426" y="1265431"/>
                  </a:lnTo>
                  <a:lnTo>
                    <a:pt x="1810630" y="1266498"/>
                  </a:lnTo>
                  <a:lnTo>
                    <a:pt x="1785310" y="1266738"/>
                  </a:lnTo>
                  <a:lnTo>
                    <a:pt x="1760455" y="1266168"/>
                  </a:lnTo>
                  <a:lnTo>
                    <a:pt x="1736054" y="1264805"/>
                  </a:lnTo>
                  <a:lnTo>
                    <a:pt x="1712094" y="1262666"/>
                  </a:lnTo>
                  <a:lnTo>
                    <a:pt x="1688564" y="1259767"/>
                  </a:lnTo>
                  <a:lnTo>
                    <a:pt x="1665452" y="1256125"/>
                  </a:lnTo>
                  <a:lnTo>
                    <a:pt x="1642747" y="1251756"/>
                  </a:lnTo>
                  <a:lnTo>
                    <a:pt x="1620438" y="1246678"/>
                  </a:lnTo>
                  <a:lnTo>
                    <a:pt x="1598512" y="1240906"/>
                  </a:lnTo>
                  <a:lnTo>
                    <a:pt x="1576958" y="1234458"/>
                  </a:lnTo>
                  <a:lnTo>
                    <a:pt x="1555765" y="1227351"/>
                  </a:lnTo>
                  <a:lnTo>
                    <a:pt x="1534920" y="1219601"/>
                  </a:lnTo>
                  <a:lnTo>
                    <a:pt x="1514413" y="1211224"/>
                  </a:lnTo>
                  <a:lnTo>
                    <a:pt x="1494231" y="1202238"/>
                  </a:lnTo>
                  <a:lnTo>
                    <a:pt x="1474363" y="1192660"/>
                  </a:lnTo>
                  <a:lnTo>
                    <a:pt x="1454797" y="1182504"/>
                  </a:lnTo>
                  <a:lnTo>
                    <a:pt x="1435522" y="1171790"/>
                  </a:lnTo>
                  <a:lnTo>
                    <a:pt x="1416526" y="1160533"/>
                  </a:lnTo>
                  <a:lnTo>
                    <a:pt x="1397798" y="1148749"/>
                  </a:lnTo>
                  <a:lnTo>
                    <a:pt x="1379326" y="1136457"/>
                  </a:lnTo>
                  <a:lnTo>
                    <a:pt x="1361098" y="1123671"/>
                  </a:lnTo>
                  <a:lnTo>
                    <a:pt x="1343103" y="1110410"/>
                  </a:lnTo>
                  <a:lnTo>
                    <a:pt x="1325329" y="1096689"/>
                  </a:lnTo>
                  <a:lnTo>
                    <a:pt x="1307764" y="1082526"/>
                  </a:lnTo>
                  <a:lnTo>
                    <a:pt x="1290397" y="1067937"/>
                  </a:lnTo>
                  <a:lnTo>
                    <a:pt x="1273217" y="1052939"/>
                  </a:lnTo>
                  <a:lnTo>
                    <a:pt x="1256211" y="1037548"/>
                  </a:lnTo>
                  <a:lnTo>
                    <a:pt x="1239368" y="1021781"/>
                  </a:lnTo>
                  <a:lnTo>
                    <a:pt x="1222677" y="1005655"/>
                  </a:lnTo>
                  <a:lnTo>
                    <a:pt x="1206126" y="989187"/>
                  </a:lnTo>
                  <a:lnTo>
                    <a:pt x="1189703" y="972393"/>
                  </a:lnTo>
                  <a:lnTo>
                    <a:pt x="1173396" y="955290"/>
                  </a:lnTo>
                  <a:lnTo>
                    <a:pt x="1157194" y="937894"/>
                  </a:lnTo>
                  <a:lnTo>
                    <a:pt x="1141086" y="920223"/>
                  </a:lnTo>
                  <a:lnTo>
                    <a:pt x="1125060" y="902293"/>
                  </a:lnTo>
                  <a:lnTo>
                    <a:pt x="1109104" y="884121"/>
                  </a:lnTo>
                  <a:lnTo>
                    <a:pt x="1093207" y="865723"/>
                  </a:lnTo>
                  <a:lnTo>
                    <a:pt x="1077356" y="847116"/>
                  </a:lnTo>
                  <a:lnTo>
                    <a:pt x="1061541" y="828317"/>
                  </a:lnTo>
                  <a:lnTo>
                    <a:pt x="1045750" y="809342"/>
                  </a:lnTo>
                  <a:lnTo>
                    <a:pt x="1029971" y="790209"/>
                  </a:lnTo>
                  <a:lnTo>
                    <a:pt x="1014192" y="770933"/>
                  </a:lnTo>
                  <a:lnTo>
                    <a:pt x="998402" y="751533"/>
                  </a:lnTo>
                  <a:lnTo>
                    <a:pt x="982590" y="732023"/>
                  </a:lnTo>
                  <a:lnTo>
                    <a:pt x="966744" y="712421"/>
                  </a:lnTo>
                  <a:lnTo>
                    <a:pt x="950851" y="692744"/>
                  </a:lnTo>
                  <a:lnTo>
                    <a:pt x="934901" y="673009"/>
                  </a:lnTo>
                  <a:lnTo>
                    <a:pt x="918882" y="653231"/>
                  </a:lnTo>
                  <a:lnTo>
                    <a:pt x="902783" y="633428"/>
                  </a:lnTo>
                  <a:lnTo>
                    <a:pt x="886591" y="613617"/>
                  </a:lnTo>
                  <a:lnTo>
                    <a:pt x="870295" y="593814"/>
                  </a:lnTo>
                  <a:lnTo>
                    <a:pt x="853883" y="574035"/>
                  </a:lnTo>
                  <a:lnTo>
                    <a:pt x="837345" y="554299"/>
                  </a:lnTo>
                  <a:lnTo>
                    <a:pt x="820668" y="534620"/>
                  </a:lnTo>
                  <a:lnTo>
                    <a:pt x="803840" y="515016"/>
                  </a:lnTo>
                  <a:lnTo>
                    <a:pt x="786850" y="495504"/>
                  </a:lnTo>
                  <a:lnTo>
                    <a:pt x="769687" y="476100"/>
                  </a:lnTo>
                  <a:lnTo>
                    <a:pt x="752339" y="456821"/>
                  </a:lnTo>
                  <a:lnTo>
                    <a:pt x="734794" y="437684"/>
                  </a:lnTo>
                  <a:lnTo>
                    <a:pt x="717041" y="418705"/>
                  </a:lnTo>
                  <a:lnTo>
                    <a:pt x="699067" y="399902"/>
                  </a:lnTo>
                  <a:lnTo>
                    <a:pt x="680862" y="381290"/>
                  </a:lnTo>
                  <a:lnTo>
                    <a:pt x="662414" y="362886"/>
                  </a:lnTo>
                  <a:lnTo>
                    <a:pt x="643711" y="344708"/>
                  </a:lnTo>
                  <a:lnTo>
                    <a:pt x="624742" y="326771"/>
                  </a:lnTo>
                  <a:lnTo>
                    <a:pt x="605494" y="309093"/>
                  </a:lnTo>
                  <a:lnTo>
                    <a:pt x="585957" y="291690"/>
                  </a:lnTo>
                  <a:lnTo>
                    <a:pt x="566119" y="274580"/>
                  </a:lnTo>
                  <a:lnTo>
                    <a:pt x="545968" y="257777"/>
                  </a:lnTo>
                  <a:lnTo>
                    <a:pt x="525492" y="241301"/>
                  </a:lnTo>
                  <a:lnTo>
                    <a:pt x="504681" y="225166"/>
                  </a:lnTo>
                  <a:lnTo>
                    <a:pt x="483521" y="209390"/>
                  </a:lnTo>
                  <a:lnTo>
                    <a:pt x="462003" y="193989"/>
                  </a:lnTo>
                  <a:lnTo>
                    <a:pt x="440113" y="178980"/>
                  </a:lnTo>
                  <a:lnTo>
                    <a:pt x="417841" y="164380"/>
                  </a:lnTo>
                  <a:lnTo>
                    <a:pt x="395175" y="150206"/>
                  </a:lnTo>
                  <a:lnTo>
                    <a:pt x="372103" y="136474"/>
                  </a:lnTo>
                  <a:lnTo>
                    <a:pt x="348614" y="123200"/>
                  </a:lnTo>
                  <a:lnTo>
                    <a:pt x="324696" y="110403"/>
                  </a:lnTo>
                  <a:lnTo>
                    <a:pt x="300338" y="98097"/>
                  </a:lnTo>
                  <a:lnTo>
                    <a:pt x="275527" y="86300"/>
                  </a:lnTo>
                  <a:lnTo>
                    <a:pt x="250253" y="75030"/>
                  </a:lnTo>
                  <a:lnTo>
                    <a:pt x="224503" y="64301"/>
                  </a:lnTo>
                  <a:lnTo>
                    <a:pt x="198266" y="54131"/>
                  </a:lnTo>
                  <a:lnTo>
                    <a:pt x="171531" y="44538"/>
                  </a:lnTo>
                  <a:lnTo>
                    <a:pt x="144286" y="35536"/>
                  </a:lnTo>
                  <a:lnTo>
                    <a:pt x="116518" y="27144"/>
                  </a:lnTo>
                  <a:lnTo>
                    <a:pt x="88218" y="19377"/>
                  </a:lnTo>
                  <a:lnTo>
                    <a:pt x="59372" y="12253"/>
                  </a:lnTo>
                  <a:lnTo>
                    <a:pt x="29970" y="578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593335" y="4479827"/>
              <a:ext cx="2005067" cy="1397692"/>
            </a:xfrm>
            <a:custGeom>
              <a:avLst/>
              <a:pathLst>
                <a:path w="2005067" h="1397692">
                  <a:moveTo>
                    <a:pt x="2005067" y="1366480"/>
                  </a:moveTo>
                  <a:lnTo>
                    <a:pt x="1975617" y="1373770"/>
                  </a:lnTo>
                  <a:lnTo>
                    <a:pt x="1946736" y="1380056"/>
                  </a:lnTo>
                  <a:lnTo>
                    <a:pt x="1918413" y="1385356"/>
                  </a:lnTo>
                  <a:lnTo>
                    <a:pt x="1890635" y="1389689"/>
                  </a:lnTo>
                  <a:lnTo>
                    <a:pt x="1863392" y="1393071"/>
                  </a:lnTo>
                  <a:lnTo>
                    <a:pt x="1836671" y="1395520"/>
                  </a:lnTo>
                  <a:lnTo>
                    <a:pt x="1810461" y="1397055"/>
                  </a:lnTo>
                  <a:lnTo>
                    <a:pt x="1784749" y="1397692"/>
                  </a:lnTo>
                  <a:lnTo>
                    <a:pt x="1759525" y="1397450"/>
                  </a:lnTo>
                  <a:lnTo>
                    <a:pt x="1734775" y="1396347"/>
                  </a:lnTo>
                  <a:lnTo>
                    <a:pt x="1710489" y="1394399"/>
                  </a:lnTo>
                  <a:lnTo>
                    <a:pt x="1686654" y="1391625"/>
                  </a:lnTo>
                  <a:lnTo>
                    <a:pt x="1663259" y="1388043"/>
                  </a:lnTo>
                  <a:lnTo>
                    <a:pt x="1640292" y="1383669"/>
                  </a:lnTo>
                  <a:lnTo>
                    <a:pt x="1617740" y="1378523"/>
                  </a:lnTo>
                  <a:lnTo>
                    <a:pt x="1595593" y="1372621"/>
                  </a:lnTo>
                  <a:lnTo>
                    <a:pt x="1573838" y="1365982"/>
                  </a:lnTo>
                  <a:lnTo>
                    <a:pt x="1552464" y="1358623"/>
                  </a:lnTo>
                  <a:lnTo>
                    <a:pt x="1531459" y="1350561"/>
                  </a:lnTo>
                  <a:lnTo>
                    <a:pt x="1510811" y="1341815"/>
                  </a:lnTo>
                  <a:lnTo>
                    <a:pt x="1490508" y="1332402"/>
                  </a:lnTo>
                  <a:lnTo>
                    <a:pt x="1470538" y="1322341"/>
                  </a:lnTo>
                  <a:lnTo>
                    <a:pt x="1450890" y="1311648"/>
                  </a:lnTo>
                  <a:lnTo>
                    <a:pt x="1431552" y="1300341"/>
                  </a:lnTo>
                  <a:lnTo>
                    <a:pt x="1412511" y="1288438"/>
                  </a:lnTo>
                  <a:lnTo>
                    <a:pt x="1393757" y="1275958"/>
                  </a:lnTo>
                  <a:lnTo>
                    <a:pt x="1375277" y="1262917"/>
                  </a:lnTo>
                  <a:lnTo>
                    <a:pt x="1357059" y="1249333"/>
                  </a:lnTo>
                  <a:lnTo>
                    <a:pt x="1339092" y="1235224"/>
                  </a:lnTo>
                  <a:lnTo>
                    <a:pt x="1321364" y="1220608"/>
                  </a:lnTo>
                  <a:lnTo>
                    <a:pt x="1303863" y="1205502"/>
                  </a:lnTo>
                  <a:lnTo>
                    <a:pt x="1286578" y="1189925"/>
                  </a:lnTo>
                  <a:lnTo>
                    <a:pt x="1269495" y="1173893"/>
                  </a:lnTo>
                  <a:lnTo>
                    <a:pt x="1252605" y="1157426"/>
                  </a:lnTo>
                  <a:lnTo>
                    <a:pt x="1235894" y="1140539"/>
                  </a:lnTo>
                  <a:lnTo>
                    <a:pt x="1219351" y="1123252"/>
                  </a:lnTo>
                  <a:lnTo>
                    <a:pt x="1202965" y="1105581"/>
                  </a:lnTo>
                  <a:lnTo>
                    <a:pt x="1186723" y="1087545"/>
                  </a:lnTo>
                  <a:lnTo>
                    <a:pt x="1170613" y="1069161"/>
                  </a:lnTo>
                  <a:lnTo>
                    <a:pt x="1154624" y="1050447"/>
                  </a:lnTo>
                  <a:lnTo>
                    <a:pt x="1138744" y="1031421"/>
                  </a:lnTo>
                  <a:lnTo>
                    <a:pt x="1122962" y="1012100"/>
                  </a:lnTo>
                  <a:lnTo>
                    <a:pt x="1107265" y="992503"/>
                  </a:lnTo>
                  <a:lnTo>
                    <a:pt x="1091641" y="972646"/>
                  </a:lnTo>
                  <a:lnTo>
                    <a:pt x="1076079" y="952548"/>
                  </a:lnTo>
                  <a:lnTo>
                    <a:pt x="1060567" y="932226"/>
                  </a:lnTo>
                  <a:lnTo>
                    <a:pt x="1045093" y="911698"/>
                  </a:lnTo>
                  <a:lnTo>
                    <a:pt x="1029645" y="890982"/>
                  </a:lnTo>
                  <a:lnTo>
                    <a:pt x="1014212" y="870095"/>
                  </a:lnTo>
                  <a:lnTo>
                    <a:pt x="998781" y="849056"/>
                  </a:lnTo>
                  <a:lnTo>
                    <a:pt x="983341" y="827881"/>
                  </a:lnTo>
                  <a:lnTo>
                    <a:pt x="967881" y="806589"/>
                  </a:lnTo>
                  <a:lnTo>
                    <a:pt x="952387" y="785197"/>
                  </a:lnTo>
                  <a:lnTo>
                    <a:pt x="936849" y="763724"/>
                  </a:lnTo>
                  <a:lnTo>
                    <a:pt x="921255" y="742186"/>
                  </a:lnTo>
                  <a:lnTo>
                    <a:pt x="905592" y="720602"/>
                  </a:lnTo>
                  <a:lnTo>
                    <a:pt x="889849" y="698989"/>
                  </a:lnTo>
                  <a:lnTo>
                    <a:pt x="874015" y="677365"/>
                  </a:lnTo>
                  <a:lnTo>
                    <a:pt x="858077" y="655748"/>
                  </a:lnTo>
                  <a:lnTo>
                    <a:pt x="842024" y="634155"/>
                  </a:lnTo>
                  <a:lnTo>
                    <a:pt x="825843" y="612605"/>
                  </a:lnTo>
                  <a:lnTo>
                    <a:pt x="809523" y="591114"/>
                  </a:lnTo>
                  <a:lnTo>
                    <a:pt x="793052" y="569700"/>
                  </a:lnTo>
                  <a:lnTo>
                    <a:pt x="776419" y="548382"/>
                  </a:lnTo>
                  <a:lnTo>
                    <a:pt x="759611" y="527178"/>
                  </a:lnTo>
                  <a:lnTo>
                    <a:pt x="742617" y="506103"/>
                  </a:lnTo>
                  <a:lnTo>
                    <a:pt x="725425" y="485178"/>
                  </a:lnTo>
                  <a:lnTo>
                    <a:pt x="708023" y="464418"/>
                  </a:lnTo>
                  <a:lnTo>
                    <a:pt x="690399" y="443843"/>
                  </a:lnTo>
                  <a:lnTo>
                    <a:pt x="672542" y="423469"/>
                  </a:lnTo>
                  <a:lnTo>
                    <a:pt x="654439" y="403314"/>
                  </a:lnTo>
                  <a:lnTo>
                    <a:pt x="636079" y="383397"/>
                  </a:lnTo>
                  <a:lnTo>
                    <a:pt x="617450" y="363734"/>
                  </a:lnTo>
                  <a:lnTo>
                    <a:pt x="598540" y="344344"/>
                  </a:lnTo>
                  <a:lnTo>
                    <a:pt x="579338" y="325244"/>
                  </a:lnTo>
                  <a:lnTo>
                    <a:pt x="559832" y="306452"/>
                  </a:lnTo>
                  <a:lnTo>
                    <a:pt x="540009" y="287986"/>
                  </a:lnTo>
                  <a:lnTo>
                    <a:pt x="519858" y="269863"/>
                  </a:lnTo>
                  <a:lnTo>
                    <a:pt x="499367" y="252101"/>
                  </a:lnTo>
                  <a:lnTo>
                    <a:pt x="478525" y="234718"/>
                  </a:lnTo>
                  <a:lnTo>
                    <a:pt x="457319" y="217732"/>
                  </a:lnTo>
                  <a:lnTo>
                    <a:pt x="435738" y="201160"/>
                  </a:lnTo>
                  <a:lnTo>
                    <a:pt x="413770" y="185020"/>
                  </a:lnTo>
                  <a:lnTo>
                    <a:pt x="391403" y="169330"/>
                  </a:lnTo>
                  <a:lnTo>
                    <a:pt x="368625" y="154107"/>
                  </a:lnTo>
                  <a:lnTo>
                    <a:pt x="345425" y="139370"/>
                  </a:lnTo>
                  <a:lnTo>
                    <a:pt x="321790" y="125135"/>
                  </a:lnTo>
                  <a:lnTo>
                    <a:pt x="297709" y="111421"/>
                  </a:lnTo>
                  <a:lnTo>
                    <a:pt x="273171" y="98246"/>
                  </a:lnTo>
                  <a:lnTo>
                    <a:pt x="248162" y="85626"/>
                  </a:lnTo>
                  <a:lnTo>
                    <a:pt x="222672" y="73581"/>
                  </a:lnTo>
                  <a:lnTo>
                    <a:pt x="196689" y="62127"/>
                  </a:lnTo>
                  <a:lnTo>
                    <a:pt x="170201" y="51282"/>
                  </a:lnTo>
                  <a:lnTo>
                    <a:pt x="143195" y="41064"/>
                  </a:lnTo>
                  <a:lnTo>
                    <a:pt x="115661" y="31491"/>
                  </a:lnTo>
                  <a:lnTo>
                    <a:pt x="87586" y="22580"/>
                  </a:lnTo>
                  <a:lnTo>
                    <a:pt x="58959" y="14349"/>
                  </a:lnTo>
                  <a:lnTo>
                    <a:pt x="29767" y="68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624016" y="4347717"/>
              <a:ext cx="1974387" cy="1527949"/>
            </a:xfrm>
            <a:custGeom>
              <a:avLst/>
              <a:pathLst>
                <a:path w="1974387" h="1527949">
                  <a:moveTo>
                    <a:pt x="1974387" y="1498590"/>
                  </a:moveTo>
                  <a:lnTo>
                    <a:pt x="1944943" y="1505850"/>
                  </a:lnTo>
                  <a:lnTo>
                    <a:pt x="1916083" y="1512046"/>
                  </a:lnTo>
                  <a:lnTo>
                    <a:pt x="1887794" y="1517198"/>
                  </a:lnTo>
                  <a:lnTo>
                    <a:pt x="1860065" y="1521325"/>
                  </a:lnTo>
                  <a:lnTo>
                    <a:pt x="1832883" y="1524444"/>
                  </a:lnTo>
                  <a:lnTo>
                    <a:pt x="1806236" y="1526575"/>
                  </a:lnTo>
                  <a:lnTo>
                    <a:pt x="1780112" y="1527737"/>
                  </a:lnTo>
                  <a:lnTo>
                    <a:pt x="1754499" y="1527949"/>
                  </a:lnTo>
                  <a:lnTo>
                    <a:pt x="1729386" y="1527228"/>
                  </a:lnTo>
                  <a:lnTo>
                    <a:pt x="1704759" y="1525594"/>
                  </a:lnTo>
                  <a:lnTo>
                    <a:pt x="1680608" y="1523066"/>
                  </a:lnTo>
                  <a:lnTo>
                    <a:pt x="1656919" y="1519662"/>
                  </a:lnTo>
                  <a:lnTo>
                    <a:pt x="1633682" y="1515401"/>
                  </a:lnTo>
                  <a:lnTo>
                    <a:pt x="1610883" y="1510302"/>
                  </a:lnTo>
                  <a:lnTo>
                    <a:pt x="1588511" y="1504384"/>
                  </a:lnTo>
                  <a:lnTo>
                    <a:pt x="1566554" y="1497665"/>
                  </a:lnTo>
                  <a:lnTo>
                    <a:pt x="1544999" y="1490164"/>
                  </a:lnTo>
                  <a:lnTo>
                    <a:pt x="1523835" y="1481899"/>
                  </a:lnTo>
                  <a:lnTo>
                    <a:pt x="1503050" y="1472890"/>
                  </a:lnTo>
                  <a:lnTo>
                    <a:pt x="1482631" y="1463156"/>
                  </a:lnTo>
                  <a:lnTo>
                    <a:pt x="1462567" y="1452714"/>
                  </a:lnTo>
                  <a:lnTo>
                    <a:pt x="1442846" y="1441584"/>
                  </a:lnTo>
                  <a:lnTo>
                    <a:pt x="1423454" y="1429785"/>
                  </a:lnTo>
                  <a:lnTo>
                    <a:pt x="1404381" y="1417335"/>
                  </a:lnTo>
                  <a:lnTo>
                    <a:pt x="1385615" y="1404253"/>
                  </a:lnTo>
                  <a:lnTo>
                    <a:pt x="1367143" y="1390557"/>
                  </a:lnTo>
                  <a:lnTo>
                    <a:pt x="1348953" y="1376267"/>
                  </a:lnTo>
                  <a:lnTo>
                    <a:pt x="1331033" y="1361402"/>
                  </a:lnTo>
                  <a:lnTo>
                    <a:pt x="1313371" y="1345979"/>
                  </a:lnTo>
                  <a:lnTo>
                    <a:pt x="1295955" y="1330018"/>
                  </a:lnTo>
                  <a:lnTo>
                    <a:pt x="1278774" y="1313537"/>
                  </a:lnTo>
                  <a:lnTo>
                    <a:pt x="1261814" y="1296556"/>
                  </a:lnTo>
                  <a:lnTo>
                    <a:pt x="1245065" y="1279092"/>
                  </a:lnTo>
                  <a:lnTo>
                    <a:pt x="1228513" y="1261166"/>
                  </a:lnTo>
                  <a:lnTo>
                    <a:pt x="1212147" y="1242794"/>
                  </a:lnTo>
                  <a:lnTo>
                    <a:pt x="1195955" y="1223997"/>
                  </a:lnTo>
                  <a:lnTo>
                    <a:pt x="1179924" y="1204793"/>
                  </a:lnTo>
                  <a:lnTo>
                    <a:pt x="1164044" y="1185200"/>
                  </a:lnTo>
                  <a:lnTo>
                    <a:pt x="1148301" y="1165238"/>
                  </a:lnTo>
                  <a:lnTo>
                    <a:pt x="1132683" y="1144925"/>
                  </a:lnTo>
                  <a:lnTo>
                    <a:pt x="1117180" y="1124279"/>
                  </a:lnTo>
                  <a:lnTo>
                    <a:pt x="1101777" y="1103321"/>
                  </a:lnTo>
                  <a:lnTo>
                    <a:pt x="1086465" y="1082067"/>
                  </a:lnTo>
                  <a:lnTo>
                    <a:pt x="1071229" y="1060538"/>
                  </a:lnTo>
                  <a:lnTo>
                    <a:pt x="1056059" y="1038752"/>
                  </a:lnTo>
                  <a:lnTo>
                    <a:pt x="1040942" y="1016727"/>
                  </a:lnTo>
                  <a:lnTo>
                    <a:pt x="1025867" y="994483"/>
                  </a:lnTo>
                  <a:lnTo>
                    <a:pt x="1010821" y="972037"/>
                  </a:lnTo>
                  <a:lnTo>
                    <a:pt x="995792" y="949410"/>
                  </a:lnTo>
                  <a:lnTo>
                    <a:pt x="980768" y="926619"/>
                  </a:lnTo>
                  <a:lnTo>
                    <a:pt x="965737" y="903683"/>
                  </a:lnTo>
                  <a:lnTo>
                    <a:pt x="950688" y="880622"/>
                  </a:lnTo>
                  <a:lnTo>
                    <a:pt x="935607" y="857453"/>
                  </a:lnTo>
                  <a:lnTo>
                    <a:pt x="920483" y="834196"/>
                  </a:lnTo>
                  <a:lnTo>
                    <a:pt x="905304" y="810869"/>
                  </a:lnTo>
                  <a:lnTo>
                    <a:pt x="890058" y="787491"/>
                  </a:lnTo>
                  <a:lnTo>
                    <a:pt x="874733" y="764081"/>
                  </a:lnTo>
                  <a:lnTo>
                    <a:pt x="859316" y="740658"/>
                  </a:lnTo>
                  <a:lnTo>
                    <a:pt x="843797" y="717239"/>
                  </a:lnTo>
                  <a:lnTo>
                    <a:pt x="828161" y="693845"/>
                  </a:lnTo>
                  <a:lnTo>
                    <a:pt x="812399" y="670494"/>
                  </a:lnTo>
                  <a:lnTo>
                    <a:pt x="796497" y="647203"/>
                  </a:lnTo>
                  <a:lnTo>
                    <a:pt x="780444" y="623994"/>
                  </a:lnTo>
                  <a:lnTo>
                    <a:pt x="764227" y="600883"/>
                  </a:lnTo>
                  <a:lnTo>
                    <a:pt x="747834" y="577890"/>
                  </a:lnTo>
                  <a:lnTo>
                    <a:pt x="731254" y="555033"/>
                  </a:lnTo>
                  <a:lnTo>
                    <a:pt x="714474" y="532332"/>
                  </a:lnTo>
                  <a:lnTo>
                    <a:pt x="697483" y="509804"/>
                  </a:lnTo>
                  <a:lnTo>
                    <a:pt x="680267" y="487469"/>
                  </a:lnTo>
                  <a:lnTo>
                    <a:pt x="662816" y="465346"/>
                  </a:lnTo>
                  <a:lnTo>
                    <a:pt x="645117" y="443453"/>
                  </a:lnTo>
                  <a:lnTo>
                    <a:pt x="627158" y="421809"/>
                  </a:lnTo>
                  <a:lnTo>
                    <a:pt x="608927" y="400432"/>
                  </a:lnTo>
                  <a:lnTo>
                    <a:pt x="590413" y="379342"/>
                  </a:lnTo>
                  <a:lnTo>
                    <a:pt x="571602" y="358557"/>
                  </a:lnTo>
                  <a:lnTo>
                    <a:pt x="552483" y="338096"/>
                  </a:lnTo>
                  <a:lnTo>
                    <a:pt x="533044" y="317978"/>
                  </a:lnTo>
                  <a:lnTo>
                    <a:pt x="513272" y="298221"/>
                  </a:lnTo>
                  <a:lnTo>
                    <a:pt x="493157" y="278844"/>
                  </a:lnTo>
                  <a:lnTo>
                    <a:pt x="472685" y="259866"/>
                  </a:lnTo>
                  <a:lnTo>
                    <a:pt x="451844" y="241305"/>
                  </a:lnTo>
                  <a:lnTo>
                    <a:pt x="430624" y="223181"/>
                  </a:lnTo>
                  <a:lnTo>
                    <a:pt x="409011" y="205513"/>
                  </a:lnTo>
                  <a:lnTo>
                    <a:pt x="386993" y="188317"/>
                  </a:lnTo>
                  <a:lnTo>
                    <a:pt x="364559" y="171615"/>
                  </a:lnTo>
                  <a:lnTo>
                    <a:pt x="341696" y="155424"/>
                  </a:lnTo>
                  <a:lnTo>
                    <a:pt x="318393" y="139763"/>
                  </a:lnTo>
                  <a:lnTo>
                    <a:pt x="294637" y="124651"/>
                  </a:lnTo>
                  <a:lnTo>
                    <a:pt x="270416" y="110106"/>
                  </a:lnTo>
                  <a:lnTo>
                    <a:pt x="245719" y="96148"/>
                  </a:lnTo>
                  <a:lnTo>
                    <a:pt x="220533" y="82794"/>
                  </a:lnTo>
                  <a:lnTo>
                    <a:pt x="194846" y="70065"/>
                  </a:lnTo>
                  <a:lnTo>
                    <a:pt x="168646" y="57978"/>
                  </a:lnTo>
                  <a:lnTo>
                    <a:pt x="141921" y="46552"/>
                  </a:lnTo>
                  <a:lnTo>
                    <a:pt x="114659" y="35807"/>
                  </a:lnTo>
                  <a:lnTo>
                    <a:pt x="86847" y="25760"/>
                  </a:lnTo>
                  <a:lnTo>
                    <a:pt x="58475" y="16431"/>
                  </a:lnTo>
                  <a:lnTo>
                    <a:pt x="29530" y="783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659094" y="4216705"/>
              <a:ext cx="1939309" cy="1657333"/>
            </a:xfrm>
            <a:custGeom>
              <a:avLst/>
              <a:pathLst>
                <a:path w="1939309" h="1657333">
                  <a:moveTo>
                    <a:pt x="1939309" y="1629602"/>
                  </a:moveTo>
                  <a:lnTo>
                    <a:pt x="1909873" y="1636831"/>
                  </a:lnTo>
                  <a:lnTo>
                    <a:pt x="1881037" y="1642939"/>
                  </a:lnTo>
                  <a:lnTo>
                    <a:pt x="1852788" y="1647943"/>
                  </a:lnTo>
                  <a:lnTo>
                    <a:pt x="1825113" y="1651866"/>
                  </a:lnTo>
                  <a:lnTo>
                    <a:pt x="1798000" y="1654725"/>
                  </a:lnTo>
                  <a:lnTo>
                    <a:pt x="1771438" y="1656541"/>
                  </a:lnTo>
                  <a:lnTo>
                    <a:pt x="1745413" y="1657333"/>
                  </a:lnTo>
                  <a:lnTo>
                    <a:pt x="1719914" y="1657122"/>
                  </a:lnTo>
                  <a:lnTo>
                    <a:pt x="1694927" y="1655926"/>
                  </a:lnTo>
                  <a:lnTo>
                    <a:pt x="1670442" y="1653767"/>
                  </a:lnTo>
                  <a:lnTo>
                    <a:pt x="1646444" y="1650663"/>
                  </a:lnTo>
                  <a:lnTo>
                    <a:pt x="1622923" y="1646634"/>
                  </a:lnTo>
                  <a:lnTo>
                    <a:pt x="1599865" y="1641701"/>
                  </a:lnTo>
                  <a:lnTo>
                    <a:pt x="1577259" y="1635882"/>
                  </a:lnTo>
                  <a:lnTo>
                    <a:pt x="1555092" y="1629198"/>
                  </a:lnTo>
                  <a:lnTo>
                    <a:pt x="1533352" y="1621668"/>
                  </a:lnTo>
                  <a:lnTo>
                    <a:pt x="1512027" y="1613312"/>
                  </a:lnTo>
                  <a:lnTo>
                    <a:pt x="1491103" y="1604150"/>
                  </a:lnTo>
                  <a:lnTo>
                    <a:pt x="1470569" y="1594202"/>
                  </a:lnTo>
                  <a:lnTo>
                    <a:pt x="1450413" y="1583487"/>
                  </a:lnTo>
                  <a:lnTo>
                    <a:pt x="1430622" y="1572025"/>
                  </a:lnTo>
                  <a:lnTo>
                    <a:pt x="1411184" y="1559836"/>
                  </a:lnTo>
                  <a:lnTo>
                    <a:pt x="1392087" y="1546940"/>
                  </a:lnTo>
                  <a:lnTo>
                    <a:pt x="1373317" y="1533356"/>
                  </a:lnTo>
                  <a:lnTo>
                    <a:pt x="1354864" y="1519104"/>
                  </a:lnTo>
                  <a:lnTo>
                    <a:pt x="1336714" y="1504204"/>
                  </a:lnTo>
                  <a:lnTo>
                    <a:pt x="1318856" y="1488675"/>
                  </a:lnTo>
                  <a:lnTo>
                    <a:pt x="1301276" y="1472538"/>
                  </a:lnTo>
                  <a:lnTo>
                    <a:pt x="1283963" y="1455813"/>
                  </a:lnTo>
                  <a:lnTo>
                    <a:pt x="1266905" y="1438518"/>
                  </a:lnTo>
                  <a:lnTo>
                    <a:pt x="1250088" y="1420674"/>
                  </a:lnTo>
                  <a:lnTo>
                    <a:pt x="1233502" y="1402300"/>
                  </a:lnTo>
                  <a:lnTo>
                    <a:pt x="1217132" y="1383416"/>
                  </a:lnTo>
                  <a:lnTo>
                    <a:pt x="1200968" y="1364043"/>
                  </a:lnTo>
                  <a:lnTo>
                    <a:pt x="1184996" y="1344199"/>
                  </a:lnTo>
                  <a:lnTo>
                    <a:pt x="1169205" y="1323904"/>
                  </a:lnTo>
                  <a:lnTo>
                    <a:pt x="1153582" y="1303179"/>
                  </a:lnTo>
                  <a:lnTo>
                    <a:pt x="1138114" y="1282043"/>
                  </a:lnTo>
                  <a:lnTo>
                    <a:pt x="1122791" y="1260515"/>
                  </a:lnTo>
                  <a:lnTo>
                    <a:pt x="1107598" y="1238616"/>
                  </a:lnTo>
                  <a:lnTo>
                    <a:pt x="1092524" y="1216365"/>
                  </a:lnTo>
                  <a:lnTo>
                    <a:pt x="1077557" y="1193782"/>
                  </a:lnTo>
                  <a:lnTo>
                    <a:pt x="1062683" y="1170887"/>
                  </a:lnTo>
                  <a:lnTo>
                    <a:pt x="1047892" y="1147699"/>
                  </a:lnTo>
                  <a:lnTo>
                    <a:pt x="1033170" y="1124239"/>
                  </a:lnTo>
                  <a:lnTo>
                    <a:pt x="1018506" y="1100526"/>
                  </a:lnTo>
                  <a:lnTo>
                    <a:pt x="1003886" y="1076579"/>
                  </a:lnTo>
                  <a:lnTo>
                    <a:pt x="989299" y="1052419"/>
                  </a:lnTo>
                  <a:lnTo>
                    <a:pt x="974732" y="1028065"/>
                  </a:lnTo>
                  <a:lnTo>
                    <a:pt x="960173" y="1003537"/>
                  </a:lnTo>
                  <a:lnTo>
                    <a:pt x="945610" y="978855"/>
                  </a:lnTo>
                  <a:lnTo>
                    <a:pt x="931030" y="954039"/>
                  </a:lnTo>
                  <a:lnTo>
                    <a:pt x="916421" y="929108"/>
                  </a:lnTo>
                  <a:lnTo>
                    <a:pt x="901771" y="904082"/>
                  </a:lnTo>
                  <a:lnTo>
                    <a:pt x="887067" y="878981"/>
                  </a:lnTo>
                  <a:lnTo>
                    <a:pt x="872298" y="853824"/>
                  </a:lnTo>
                  <a:lnTo>
                    <a:pt x="857450" y="828632"/>
                  </a:lnTo>
                  <a:lnTo>
                    <a:pt x="842511" y="803424"/>
                  </a:lnTo>
                  <a:lnTo>
                    <a:pt x="827469" y="778219"/>
                  </a:lnTo>
                  <a:lnTo>
                    <a:pt x="812313" y="753038"/>
                  </a:lnTo>
                  <a:lnTo>
                    <a:pt x="797028" y="727901"/>
                  </a:lnTo>
                  <a:lnTo>
                    <a:pt x="781604" y="702827"/>
                  </a:lnTo>
                  <a:lnTo>
                    <a:pt x="766028" y="677835"/>
                  </a:lnTo>
                  <a:lnTo>
                    <a:pt x="750287" y="652947"/>
                  </a:lnTo>
                  <a:lnTo>
                    <a:pt x="734369" y="628180"/>
                  </a:lnTo>
                  <a:lnTo>
                    <a:pt x="718262" y="603556"/>
                  </a:lnTo>
                  <a:lnTo>
                    <a:pt x="701954" y="579093"/>
                  </a:lnTo>
                  <a:lnTo>
                    <a:pt x="685432" y="554813"/>
                  </a:lnTo>
                  <a:lnTo>
                    <a:pt x="668684" y="530733"/>
                  </a:lnTo>
                  <a:lnTo>
                    <a:pt x="651697" y="506875"/>
                  </a:lnTo>
                  <a:lnTo>
                    <a:pt x="634460" y="483258"/>
                  </a:lnTo>
                  <a:lnTo>
                    <a:pt x="616959" y="459901"/>
                  </a:lnTo>
                  <a:lnTo>
                    <a:pt x="599183" y="436825"/>
                  </a:lnTo>
                  <a:lnTo>
                    <a:pt x="581120" y="414049"/>
                  </a:lnTo>
                  <a:lnTo>
                    <a:pt x="562756" y="391593"/>
                  </a:lnTo>
                  <a:lnTo>
                    <a:pt x="544081" y="369477"/>
                  </a:lnTo>
                  <a:lnTo>
                    <a:pt x="525080" y="347720"/>
                  </a:lnTo>
                  <a:lnTo>
                    <a:pt x="505743" y="326343"/>
                  </a:lnTo>
                  <a:lnTo>
                    <a:pt x="486056" y="305364"/>
                  </a:lnTo>
                  <a:lnTo>
                    <a:pt x="466007" y="284804"/>
                  </a:lnTo>
                  <a:lnTo>
                    <a:pt x="445585" y="264683"/>
                  </a:lnTo>
                  <a:lnTo>
                    <a:pt x="424777" y="245020"/>
                  </a:lnTo>
                  <a:lnTo>
                    <a:pt x="403570" y="225834"/>
                  </a:lnTo>
                  <a:lnTo>
                    <a:pt x="381952" y="207147"/>
                  </a:lnTo>
                  <a:lnTo>
                    <a:pt x="359910" y="188977"/>
                  </a:lnTo>
                  <a:lnTo>
                    <a:pt x="337434" y="171344"/>
                  </a:lnTo>
                  <a:lnTo>
                    <a:pt x="314509" y="154269"/>
                  </a:lnTo>
                  <a:lnTo>
                    <a:pt x="291125" y="137770"/>
                  </a:lnTo>
                  <a:lnTo>
                    <a:pt x="267267" y="121867"/>
                  </a:lnTo>
                  <a:lnTo>
                    <a:pt x="242925" y="106581"/>
                  </a:lnTo>
                  <a:lnTo>
                    <a:pt x="218086" y="91931"/>
                  </a:lnTo>
                  <a:lnTo>
                    <a:pt x="192738" y="77937"/>
                  </a:lnTo>
                  <a:lnTo>
                    <a:pt x="166868" y="64618"/>
                  </a:lnTo>
                  <a:lnTo>
                    <a:pt x="140463" y="51995"/>
                  </a:lnTo>
                  <a:lnTo>
                    <a:pt x="113513" y="40087"/>
                  </a:lnTo>
                  <a:lnTo>
                    <a:pt x="86003" y="28913"/>
                  </a:lnTo>
                  <a:lnTo>
                    <a:pt x="57923" y="18494"/>
                  </a:lnTo>
                  <a:lnTo>
                    <a:pt x="29259" y="885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698530" y="4086939"/>
              <a:ext cx="1899873" cy="1785697"/>
            </a:xfrm>
            <a:custGeom>
              <a:avLst/>
              <a:pathLst>
                <a:path w="1899873" h="1785697">
                  <a:moveTo>
                    <a:pt x="1899873" y="1759368"/>
                  </a:moveTo>
                  <a:lnTo>
                    <a:pt x="1870446" y="1766568"/>
                  </a:lnTo>
                  <a:lnTo>
                    <a:pt x="1841637" y="1772587"/>
                  </a:lnTo>
                  <a:lnTo>
                    <a:pt x="1813432" y="1777446"/>
                  </a:lnTo>
                  <a:lnTo>
                    <a:pt x="1785818" y="1781166"/>
                  </a:lnTo>
                  <a:lnTo>
                    <a:pt x="1758784" y="1783767"/>
                  </a:lnTo>
                  <a:lnTo>
                    <a:pt x="1732317" y="1785270"/>
                  </a:lnTo>
                  <a:lnTo>
                    <a:pt x="1706403" y="1785697"/>
                  </a:lnTo>
                  <a:lnTo>
                    <a:pt x="1681031" y="1785067"/>
                  </a:lnTo>
                  <a:lnTo>
                    <a:pt x="1656188" y="1783401"/>
                  </a:lnTo>
                  <a:lnTo>
                    <a:pt x="1631860" y="1780721"/>
                  </a:lnTo>
                  <a:lnTo>
                    <a:pt x="1608036" y="1777047"/>
                  </a:lnTo>
                  <a:lnTo>
                    <a:pt x="1584703" y="1772399"/>
                  </a:lnTo>
                  <a:lnTo>
                    <a:pt x="1561848" y="1766799"/>
                  </a:lnTo>
                  <a:lnTo>
                    <a:pt x="1539458" y="1760268"/>
                  </a:lnTo>
                  <a:lnTo>
                    <a:pt x="1517522" y="1752825"/>
                  </a:lnTo>
                  <a:lnTo>
                    <a:pt x="1496026" y="1744492"/>
                  </a:lnTo>
                  <a:lnTo>
                    <a:pt x="1474957" y="1735290"/>
                  </a:lnTo>
                  <a:lnTo>
                    <a:pt x="1454304" y="1725239"/>
                  </a:lnTo>
                  <a:lnTo>
                    <a:pt x="1434053" y="1714360"/>
                  </a:lnTo>
                  <a:lnTo>
                    <a:pt x="1414192" y="1702674"/>
                  </a:lnTo>
                  <a:lnTo>
                    <a:pt x="1394708" y="1690202"/>
                  </a:lnTo>
                  <a:lnTo>
                    <a:pt x="1375589" y="1676964"/>
                  </a:lnTo>
                  <a:lnTo>
                    <a:pt x="1356822" y="1662981"/>
                  </a:lnTo>
                  <a:lnTo>
                    <a:pt x="1338394" y="1648273"/>
                  </a:lnTo>
                  <a:lnTo>
                    <a:pt x="1320292" y="1632863"/>
                  </a:lnTo>
                  <a:lnTo>
                    <a:pt x="1302505" y="1616770"/>
                  </a:lnTo>
                  <a:lnTo>
                    <a:pt x="1285020" y="1600015"/>
                  </a:lnTo>
                  <a:lnTo>
                    <a:pt x="1267823" y="1582619"/>
                  </a:lnTo>
                  <a:lnTo>
                    <a:pt x="1250902" y="1564602"/>
                  </a:lnTo>
                  <a:lnTo>
                    <a:pt x="1234245" y="1545986"/>
                  </a:lnTo>
                  <a:lnTo>
                    <a:pt x="1217839" y="1526791"/>
                  </a:lnTo>
                  <a:lnTo>
                    <a:pt x="1201671" y="1507039"/>
                  </a:lnTo>
                  <a:lnTo>
                    <a:pt x="1185729" y="1486748"/>
                  </a:lnTo>
                  <a:lnTo>
                    <a:pt x="1170000" y="1465942"/>
                  </a:lnTo>
                  <a:lnTo>
                    <a:pt x="1154472" y="1444639"/>
                  </a:lnTo>
                  <a:lnTo>
                    <a:pt x="1139132" y="1422862"/>
                  </a:lnTo>
                  <a:lnTo>
                    <a:pt x="1123966" y="1400630"/>
                  </a:lnTo>
                  <a:lnTo>
                    <a:pt x="1108964" y="1377965"/>
                  </a:lnTo>
                  <a:lnTo>
                    <a:pt x="1094111" y="1354887"/>
                  </a:lnTo>
                  <a:lnTo>
                    <a:pt x="1079396" y="1331417"/>
                  </a:lnTo>
                  <a:lnTo>
                    <a:pt x="1064805" y="1307575"/>
                  </a:lnTo>
                  <a:lnTo>
                    <a:pt x="1050326" y="1283384"/>
                  </a:lnTo>
                  <a:lnTo>
                    <a:pt x="1035947" y="1258862"/>
                  </a:lnTo>
                  <a:lnTo>
                    <a:pt x="1021655" y="1234032"/>
                  </a:lnTo>
                  <a:lnTo>
                    <a:pt x="1007438" y="1208913"/>
                  </a:lnTo>
                  <a:lnTo>
                    <a:pt x="993281" y="1183527"/>
                  </a:lnTo>
                  <a:lnTo>
                    <a:pt x="979174" y="1157895"/>
                  </a:lnTo>
                  <a:lnTo>
                    <a:pt x="965103" y="1132036"/>
                  </a:lnTo>
                  <a:lnTo>
                    <a:pt x="951056" y="1105973"/>
                  </a:lnTo>
                  <a:lnTo>
                    <a:pt x="937020" y="1079724"/>
                  </a:lnTo>
                  <a:lnTo>
                    <a:pt x="922982" y="1053313"/>
                  </a:lnTo>
                  <a:lnTo>
                    <a:pt x="908931" y="1026758"/>
                  </a:lnTo>
                  <a:lnTo>
                    <a:pt x="894852" y="1000081"/>
                  </a:lnTo>
                  <a:lnTo>
                    <a:pt x="880735" y="973303"/>
                  </a:lnTo>
                  <a:lnTo>
                    <a:pt x="866565" y="946445"/>
                  </a:lnTo>
                  <a:lnTo>
                    <a:pt x="852331" y="919526"/>
                  </a:lnTo>
                  <a:lnTo>
                    <a:pt x="838019" y="892569"/>
                  </a:lnTo>
                  <a:lnTo>
                    <a:pt x="823618" y="865593"/>
                  </a:lnTo>
                  <a:lnTo>
                    <a:pt x="809114" y="838619"/>
                  </a:lnTo>
                  <a:lnTo>
                    <a:pt x="794495" y="811669"/>
                  </a:lnTo>
                  <a:lnTo>
                    <a:pt x="779748" y="784763"/>
                  </a:lnTo>
                  <a:lnTo>
                    <a:pt x="764861" y="757921"/>
                  </a:lnTo>
                  <a:lnTo>
                    <a:pt x="749821" y="731165"/>
                  </a:lnTo>
                  <a:lnTo>
                    <a:pt x="734615" y="704515"/>
                  </a:lnTo>
                  <a:lnTo>
                    <a:pt x="719231" y="677992"/>
                  </a:lnTo>
                  <a:lnTo>
                    <a:pt x="703656" y="651617"/>
                  </a:lnTo>
                  <a:lnTo>
                    <a:pt x="687878" y="625411"/>
                  </a:lnTo>
                  <a:lnTo>
                    <a:pt x="671884" y="599393"/>
                  </a:lnTo>
                  <a:lnTo>
                    <a:pt x="655661" y="573586"/>
                  </a:lnTo>
                  <a:lnTo>
                    <a:pt x="639196" y="548010"/>
                  </a:lnTo>
                  <a:lnTo>
                    <a:pt x="622478" y="522685"/>
                  </a:lnTo>
                  <a:lnTo>
                    <a:pt x="605493" y="497632"/>
                  </a:lnTo>
                  <a:lnTo>
                    <a:pt x="588229" y="472873"/>
                  </a:lnTo>
                  <a:lnTo>
                    <a:pt x="570673" y="448427"/>
                  </a:lnTo>
                  <a:lnTo>
                    <a:pt x="552812" y="424316"/>
                  </a:lnTo>
                  <a:lnTo>
                    <a:pt x="534634" y="400560"/>
                  </a:lnTo>
                  <a:lnTo>
                    <a:pt x="516127" y="377180"/>
                  </a:lnTo>
                  <a:lnTo>
                    <a:pt x="497277" y="354197"/>
                  </a:lnTo>
                  <a:lnTo>
                    <a:pt x="478073" y="331632"/>
                  </a:lnTo>
                  <a:lnTo>
                    <a:pt x="458501" y="309505"/>
                  </a:lnTo>
                  <a:lnTo>
                    <a:pt x="438548" y="287838"/>
                  </a:lnTo>
                  <a:lnTo>
                    <a:pt x="418203" y="266650"/>
                  </a:lnTo>
                  <a:lnTo>
                    <a:pt x="397452" y="245963"/>
                  </a:lnTo>
                  <a:lnTo>
                    <a:pt x="376284" y="225797"/>
                  </a:lnTo>
                  <a:lnTo>
                    <a:pt x="354684" y="206174"/>
                  </a:lnTo>
                  <a:lnTo>
                    <a:pt x="332642" y="187113"/>
                  </a:lnTo>
                  <a:lnTo>
                    <a:pt x="310143" y="168637"/>
                  </a:lnTo>
                  <a:lnTo>
                    <a:pt x="287176" y="150764"/>
                  </a:lnTo>
                  <a:lnTo>
                    <a:pt x="263727" y="133517"/>
                  </a:lnTo>
                  <a:lnTo>
                    <a:pt x="239785" y="116916"/>
                  </a:lnTo>
                  <a:lnTo>
                    <a:pt x="215336" y="100981"/>
                  </a:lnTo>
                  <a:lnTo>
                    <a:pt x="190368" y="85734"/>
                  </a:lnTo>
                  <a:lnTo>
                    <a:pt x="164869" y="71196"/>
                  </a:lnTo>
                  <a:lnTo>
                    <a:pt x="138825" y="57386"/>
                  </a:lnTo>
                  <a:lnTo>
                    <a:pt x="112224" y="44326"/>
                  </a:lnTo>
                  <a:lnTo>
                    <a:pt x="85054" y="32037"/>
                  </a:lnTo>
                  <a:lnTo>
                    <a:pt x="57301" y="20539"/>
                  </a:lnTo>
                  <a:lnTo>
                    <a:pt x="28954" y="985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742280" y="3958563"/>
              <a:ext cx="1856123" cy="1912685"/>
            </a:xfrm>
            <a:custGeom>
              <a:avLst/>
              <a:pathLst>
                <a:path w="1856123" h="1912685">
                  <a:moveTo>
                    <a:pt x="1856123" y="1887743"/>
                  </a:moveTo>
                  <a:lnTo>
                    <a:pt x="1826706" y="1894914"/>
                  </a:lnTo>
                  <a:lnTo>
                    <a:pt x="1797926" y="1900846"/>
                  </a:lnTo>
                  <a:lnTo>
                    <a:pt x="1769770" y="1905561"/>
                  </a:lnTo>
                  <a:lnTo>
                    <a:pt x="1742225" y="1909080"/>
                  </a:lnTo>
                  <a:lnTo>
                    <a:pt x="1715278" y="1911427"/>
                  </a:lnTo>
                  <a:lnTo>
                    <a:pt x="1688916" y="1912621"/>
                  </a:lnTo>
                  <a:lnTo>
                    <a:pt x="1663126" y="1912685"/>
                  </a:lnTo>
                  <a:lnTo>
                    <a:pt x="1637895" y="1911641"/>
                  </a:lnTo>
                  <a:lnTo>
                    <a:pt x="1613210" y="1909510"/>
                  </a:lnTo>
                  <a:lnTo>
                    <a:pt x="1589058" y="1906315"/>
                  </a:lnTo>
                  <a:lnTo>
                    <a:pt x="1565426" y="1902077"/>
                  </a:lnTo>
                  <a:lnTo>
                    <a:pt x="1542302" y="1896817"/>
                  </a:lnTo>
                  <a:lnTo>
                    <a:pt x="1519671" y="1890558"/>
                  </a:lnTo>
                  <a:lnTo>
                    <a:pt x="1497522" y="1883321"/>
                  </a:lnTo>
                  <a:lnTo>
                    <a:pt x="1475841" y="1875128"/>
                  </a:lnTo>
                  <a:lnTo>
                    <a:pt x="1454616" y="1866001"/>
                  </a:lnTo>
                  <a:lnTo>
                    <a:pt x="1433833" y="1855961"/>
                  </a:lnTo>
                  <a:lnTo>
                    <a:pt x="1413479" y="1845031"/>
                  </a:lnTo>
                  <a:lnTo>
                    <a:pt x="1393542" y="1833231"/>
                  </a:lnTo>
                  <a:lnTo>
                    <a:pt x="1374008" y="1820585"/>
                  </a:lnTo>
                  <a:lnTo>
                    <a:pt x="1354865" y="1807112"/>
                  </a:lnTo>
                  <a:lnTo>
                    <a:pt x="1336100" y="1792836"/>
                  </a:lnTo>
                  <a:lnTo>
                    <a:pt x="1317699" y="1777778"/>
                  </a:lnTo>
                  <a:lnTo>
                    <a:pt x="1299649" y="1761960"/>
                  </a:lnTo>
                  <a:lnTo>
                    <a:pt x="1281939" y="1745403"/>
                  </a:lnTo>
                  <a:lnTo>
                    <a:pt x="1264554" y="1728130"/>
                  </a:lnTo>
                  <a:lnTo>
                    <a:pt x="1247482" y="1710161"/>
                  </a:lnTo>
                  <a:lnTo>
                    <a:pt x="1230709" y="1691520"/>
                  </a:lnTo>
                  <a:lnTo>
                    <a:pt x="1214224" y="1672226"/>
                  </a:lnTo>
                  <a:lnTo>
                    <a:pt x="1198012" y="1652303"/>
                  </a:lnTo>
                  <a:lnTo>
                    <a:pt x="1182062" y="1631773"/>
                  </a:lnTo>
                  <a:lnTo>
                    <a:pt x="1166359" y="1610655"/>
                  </a:lnTo>
                  <a:lnTo>
                    <a:pt x="1150891" y="1588974"/>
                  </a:lnTo>
                  <a:lnTo>
                    <a:pt x="1135646" y="1566749"/>
                  </a:lnTo>
                  <a:lnTo>
                    <a:pt x="1120609" y="1544004"/>
                  </a:lnTo>
                  <a:lnTo>
                    <a:pt x="1105768" y="1520759"/>
                  </a:lnTo>
                  <a:lnTo>
                    <a:pt x="1091111" y="1497037"/>
                  </a:lnTo>
                  <a:lnTo>
                    <a:pt x="1076624" y="1472859"/>
                  </a:lnTo>
                  <a:lnTo>
                    <a:pt x="1062294" y="1448247"/>
                  </a:lnTo>
                  <a:lnTo>
                    <a:pt x="1048108" y="1423223"/>
                  </a:lnTo>
                  <a:lnTo>
                    <a:pt x="1034054" y="1397809"/>
                  </a:lnTo>
                  <a:lnTo>
                    <a:pt x="1020118" y="1372025"/>
                  </a:lnTo>
                  <a:lnTo>
                    <a:pt x="1006287" y="1345895"/>
                  </a:lnTo>
                  <a:lnTo>
                    <a:pt x="992549" y="1319440"/>
                  </a:lnTo>
                  <a:lnTo>
                    <a:pt x="978890" y="1292681"/>
                  </a:lnTo>
                  <a:lnTo>
                    <a:pt x="965297" y="1265640"/>
                  </a:lnTo>
                  <a:lnTo>
                    <a:pt x="951759" y="1238340"/>
                  </a:lnTo>
                  <a:lnTo>
                    <a:pt x="938260" y="1210801"/>
                  </a:lnTo>
                  <a:lnTo>
                    <a:pt x="924790" y="1183045"/>
                  </a:lnTo>
                  <a:lnTo>
                    <a:pt x="911334" y="1155095"/>
                  </a:lnTo>
                  <a:lnTo>
                    <a:pt x="897879" y="1126972"/>
                  </a:lnTo>
                  <a:lnTo>
                    <a:pt x="884414" y="1098698"/>
                  </a:lnTo>
                  <a:lnTo>
                    <a:pt x="870924" y="1070295"/>
                  </a:lnTo>
                  <a:lnTo>
                    <a:pt x="857397" y="1041783"/>
                  </a:lnTo>
                  <a:lnTo>
                    <a:pt x="843820" y="1013186"/>
                  </a:lnTo>
                  <a:lnTo>
                    <a:pt x="830179" y="984525"/>
                  </a:lnTo>
                  <a:lnTo>
                    <a:pt x="816463" y="955821"/>
                  </a:lnTo>
                  <a:lnTo>
                    <a:pt x="802658" y="927096"/>
                  </a:lnTo>
                  <a:lnTo>
                    <a:pt x="788750" y="898372"/>
                  </a:lnTo>
                  <a:lnTo>
                    <a:pt x="774728" y="869672"/>
                  </a:lnTo>
                  <a:lnTo>
                    <a:pt x="760577" y="841015"/>
                  </a:lnTo>
                  <a:lnTo>
                    <a:pt x="746286" y="812426"/>
                  </a:lnTo>
                  <a:lnTo>
                    <a:pt x="731841" y="783924"/>
                  </a:lnTo>
                  <a:lnTo>
                    <a:pt x="717229" y="755532"/>
                  </a:lnTo>
                  <a:lnTo>
                    <a:pt x="702437" y="727271"/>
                  </a:lnTo>
                  <a:lnTo>
                    <a:pt x="687453" y="699164"/>
                  </a:lnTo>
                  <a:lnTo>
                    <a:pt x="672262" y="671232"/>
                  </a:lnTo>
                  <a:lnTo>
                    <a:pt x="656853" y="643497"/>
                  </a:lnTo>
                  <a:lnTo>
                    <a:pt x="641213" y="615980"/>
                  </a:lnTo>
                  <a:lnTo>
                    <a:pt x="625328" y="588703"/>
                  </a:lnTo>
                  <a:lnTo>
                    <a:pt x="609185" y="561689"/>
                  </a:lnTo>
                  <a:lnTo>
                    <a:pt x="592772" y="534959"/>
                  </a:lnTo>
                  <a:lnTo>
                    <a:pt x="576075" y="508534"/>
                  </a:lnTo>
                  <a:lnTo>
                    <a:pt x="559082" y="482436"/>
                  </a:lnTo>
                  <a:lnTo>
                    <a:pt x="541780" y="456687"/>
                  </a:lnTo>
                  <a:lnTo>
                    <a:pt x="524155" y="431310"/>
                  </a:lnTo>
                  <a:lnTo>
                    <a:pt x="506195" y="406325"/>
                  </a:lnTo>
                  <a:lnTo>
                    <a:pt x="487886" y="381754"/>
                  </a:lnTo>
                  <a:lnTo>
                    <a:pt x="469217" y="357619"/>
                  </a:lnTo>
                  <a:lnTo>
                    <a:pt x="450173" y="333942"/>
                  </a:lnTo>
                  <a:lnTo>
                    <a:pt x="430742" y="310745"/>
                  </a:lnTo>
                  <a:lnTo>
                    <a:pt x="410910" y="288049"/>
                  </a:lnTo>
                  <a:lnTo>
                    <a:pt x="390666" y="265876"/>
                  </a:lnTo>
                  <a:lnTo>
                    <a:pt x="369996" y="244248"/>
                  </a:lnTo>
                  <a:lnTo>
                    <a:pt x="348886" y="223187"/>
                  </a:lnTo>
                  <a:lnTo>
                    <a:pt x="327325" y="202713"/>
                  </a:lnTo>
                  <a:lnTo>
                    <a:pt x="305299" y="182850"/>
                  </a:lnTo>
                  <a:lnTo>
                    <a:pt x="282795" y="163619"/>
                  </a:lnTo>
                  <a:lnTo>
                    <a:pt x="259799" y="145042"/>
                  </a:lnTo>
                  <a:lnTo>
                    <a:pt x="236301" y="127140"/>
                  </a:lnTo>
                  <a:lnTo>
                    <a:pt x="212285" y="109934"/>
                  </a:lnTo>
                  <a:lnTo>
                    <a:pt x="187739" y="93448"/>
                  </a:lnTo>
                  <a:lnTo>
                    <a:pt x="162651" y="77703"/>
                  </a:lnTo>
                  <a:lnTo>
                    <a:pt x="137007" y="62719"/>
                  </a:lnTo>
                  <a:lnTo>
                    <a:pt x="110795" y="48520"/>
                  </a:lnTo>
                  <a:lnTo>
                    <a:pt x="84001" y="35127"/>
                  </a:lnTo>
                  <a:lnTo>
                    <a:pt x="56612" y="22561"/>
                  </a:lnTo>
                  <a:lnTo>
                    <a:pt x="28616" y="1084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790296" y="3831721"/>
              <a:ext cx="1808107" cy="2038450"/>
            </a:xfrm>
            <a:custGeom>
              <a:avLst/>
              <a:pathLst>
                <a:path w="1808107" h="2038450">
                  <a:moveTo>
                    <a:pt x="1808107" y="2014586"/>
                  </a:moveTo>
                  <a:lnTo>
                    <a:pt x="1778702" y="2021727"/>
                  </a:lnTo>
                  <a:lnTo>
                    <a:pt x="1749955" y="2027573"/>
                  </a:lnTo>
                  <a:lnTo>
                    <a:pt x="1721853" y="2032145"/>
                  </a:lnTo>
                  <a:lnTo>
                    <a:pt x="1694382" y="2035467"/>
                  </a:lnTo>
                  <a:lnTo>
                    <a:pt x="1667531" y="2037561"/>
                  </a:lnTo>
                  <a:lnTo>
                    <a:pt x="1641284" y="2038450"/>
                  </a:lnTo>
                  <a:lnTo>
                    <a:pt x="1615629" y="2038156"/>
                  </a:lnTo>
                  <a:lnTo>
                    <a:pt x="1590553" y="2036703"/>
                  </a:lnTo>
                  <a:lnTo>
                    <a:pt x="1566042" y="2034113"/>
                  </a:lnTo>
                  <a:lnTo>
                    <a:pt x="1542083" y="2030409"/>
                  </a:lnTo>
                  <a:lnTo>
                    <a:pt x="1518662" y="2025613"/>
                  </a:lnTo>
                  <a:lnTo>
                    <a:pt x="1495767" y="2019749"/>
                  </a:lnTo>
                  <a:lnTo>
                    <a:pt x="1473383" y="2012838"/>
                  </a:lnTo>
                  <a:lnTo>
                    <a:pt x="1451497" y="2004904"/>
                  </a:lnTo>
                  <a:lnTo>
                    <a:pt x="1430097" y="1995970"/>
                  </a:lnTo>
                  <a:lnTo>
                    <a:pt x="1409169" y="1986058"/>
                  </a:lnTo>
                  <a:lnTo>
                    <a:pt x="1388699" y="1975191"/>
                  </a:lnTo>
                  <a:lnTo>
                    <a:pt x="1368674" y="1963391"/>
                  </a:lnTo>
                  <a:lnTo>
                    <a:pt x="1349082" y="1950682"/>
                  </a:lnTo>
                  <a:lnTo>
                    <a:pt x="1329907" y="1937086"/>
                  </a:lnTo>
                  <a:lnTo>
                    <a:pt x="1311138" y="1922626"/>
                  </a:lnTo>
                  <a:lnTo>
                    <a:pt x="1292761" y="1907325"/>
                  </a:lnTo>
                  <a:lnTo>
                    <a:pt x="1274762" y="1891205"/>
                  </a:lnTo>
                  <a:lnTo>
                    <a:pt x="1257128" y="1874289"/>
                  </a:lnTo>
                  <a:lnTo>
                    <a:pt x="1239846" y="1856599"/>
                  </a:lnTo>
                  <a:lnTo>
                    <a:pt x="1222903" y="1838160"/>
                  </a:lnTo>
                  <a:lnTo>
                    <a:pt x="1206285" y="1818992"/>
                  </a:lnTo>
                  <a:lnTo>
                    <a:pt x="1189978" y="1799120"/>
                  </a:lnTo>
                  <a:lnTo>
                    <a:pt x="1173970" y="1778565"/>
                  </a:lnTo>
                  <a:lnTo>
                    <a:pt x="1158247" y="1757351"/>
                  </a:lnTo>
                  <a:lnTo>
                    <a:pt x="1142796" y="1735499"/>
                  </a:lnTo>
                  <a:lnTo>
                    <a:pt x="1127604" y="1713034"/>
                  </a:lnTo>
                  <a:lnTo>
                    <a:pt x="1112657" y="1689978"/>
                  </a:lnTo>
                  <a:lnTo>
                    <a:pt x="1097941" y="1666352"/>
                  </a:lnTo>
                  <a:lnTo>
                    <a:pt x="1083444" y="1642181"/>
                  </a:lnTo>
                  <a:lnTo>
                    <a:pt x="1069153" y="1617487"/>
                  </a:lnTo>
                  <a:lnTo>
                    <a:pt x="1055053" y="1592292"/>
                  </a:lnTo>
                  <a:lnTo>
                    <a:pt x="1041131" y="1566620"/>
                  </a:lnTo>
                  <a:lnTo>
                    <a:pt x="1027375" y="1540493"/>
                  </a:lnTo>
                  <a:lnTo>
                    <a:pt x="1013770" y="1513933"/>
                  </a:lnTo>
                  <a:lnTo>
                    <a:pt x="1000304" y="1486964"/>
                  </a:lnTo>
                  <a:lnTo>
                    <a:pt x="986964" y="1459608"/>
                  </a:lnTo>
                  <a:lnTo>
                    <a:pt x="973735" y="1431888"/>
                  </a:lnTo>
                  <a:lnTo>
                    <a:pt x="960604" y="1403827"/>
                  </a:lnTo>
                  <a:lnTo>
                    <a:pt x="947559" y="1375448"/>
                  </a:lnTo>
                  <a:lnTo>
                    <a:pt x="934585" y="1346772"/>
                  </a:lnTo>
                  <a:lnTo>
                    <a:pt x="921671" y="1317823"/>
                  </a:lnTo>
                  <a:lnTo>
                    <a:pt x="908801" y="1288624"/>
                  </a:lnTo>
                  <a:lnTo>
                    <a:pt x="895963" y="1259198"/>
                  </a:lnTo>
                  <a:lnTo>
                    <a:pt x="883143" y="1229566"/>
                  </a:lnTo>
                  <a:lnTo>
                    <a:pt x="870329" y="1199752"/>
                  </a:lnTo>
                  <a:lnTo>
                    <a:pt x="857507" y="1169779"/>
                  </a:lnTo>
                  <a:lnTo>
                    <a:pt x="844663" y="1139669"/>
                  </a:lnTo>
                  <a:lnTo>
                    <a:pt x="831784" y="1109445"/>
                  </a:lnTo>
                  <a:lnTo>
                    <a:pt x="818857" y="1079130"/>
                  </a:lnTo>
                  <a:lnTo>
                    <a:pt x="805869" y="1048746"/>
                  </a:lnTo>
                  <a:lnTo>
                    <a:pt x="792805" y="1018317"/>
                  </a:lnTo>
                  <a:lnTo>
                    <a:pt x="779654" y="987865"/>
                  </a:lnTo>
                  <a:lnTo>
                    <a:pt x="766401" y="957412"/>
                  </a:lnTo>
                  <a:lnTo>
                    <a:pt x="753033" y="926981"/>
                  </a:lnTo>
                  <a:lnTo>
                    <a:pt x="739537" y="896596"/>
                  </a:lnTo>
                  <a:lnTo>
                    <a:pt x="725900" y="866279"/>
                  </a:lnTo>
                  <a:lnTo>
                    <a:pt x="712108" y="836052"/>
                  </a:lnTo>
                  <a:lnTo>
                    <a:pt x="698148" y="805938"/>
                  </a:lnTo>
                  <a:lnTo>
                    <a:pt x="684006" y="775961"/>
                  </a:lnTo>
                  <a:lnTo>
                    <a:pt x="669669" y="746143"/>
                  </a:lnTo>
                  <a:lnTo>
                    <a:pt x="655124" y="716505"/>
                  </a:lnTo>
                  <a:lnTo>
                    <a:pt x="640358" y="687073"/>
                  </a:lnTo>
                  <a:lnTo>
                    <a:pt x="625357" y="657867"/>
                  </a:lnTo>
                  <a:lnTo>
                    <a:pt x="610107" y="628911"/>
                  </a:lnTo>
                  <a:lnTo>
                    <a:pt x="594597" y="600227"/>
                  </a:lnTo>
                  <a:lnTo>
                    <a:pt x="578811" y="571839"/>
                  </a:lnTo>
                  <a:lnTo>
                    <a:pt x="562737" y="543769"/>
                  </a:lnTo>
                  <a:lnTo>
                    <a:pt x="546362" y="516039"/>
                  </a:lnTo>
                  <a:lnTo>
                    <a:pt x="529672" y="488672"/>
                  </a:lnTo>
                  <a:lnTo>
                    <a:pt x="512654" y="461692"/>
                  </a:lnTo>
                  <a:lnTo>
                    <a:pt x="495294" y="435121"/>
                  </a:lnTo>
                  <a:lnTo>
                    <a:pt x="477580" y="408981"/>
                  </a:lnTo>
                  <a:lnTo>
                    <a:pt x="459497" y="383295"/>
                  </a:lnTo>
                  <a:lnTo>
                    <a:pt x="441033" y="358087"/>
                  </a:lnTo>
                  <a:lnTo>
                    <a:pt x="422174" y="333378"/>
                  </a:lnTo>
                  <a:lnTo>
                    <a:pt x="402907" y="309192"/>
                  </a:lnTo>
                  <a:lnTo>
                    <a:pt x="383218" y="285551"/>
                  </a:lnTo>
                  <a:lnTo>
                    <a:pt x="363095" y="262478"/>
                  </a:lnTo>
                  <a:lnTo>
                    <a:pt x="342523" y="239996"/>
                  </a:lnTo>
                  <a:lnTo>
                    <a:pt x="321490" y="218127"/>
                  </a:lnTo>
                  <a:lnTo>
                    <a:pt x="299982" y="196895"/>
                  </a:lnTo>
                  <a:lnTo>
                    <a:pt x="277986" y="176321"/>
                  </a:lnTo>
                  <a:lnTo>
                    <a:pt x="255489" y="156429"/>
                  </a:lnTo>
                  <a:lnTo>
                    <a:pt x="232477" y="137241"/>
                  </a:lnTo>
                  <a:lnTo>
                    <a:pt x="208936" y="118781"/>
                  </a:lnTo>
                  <a:lnTo>
                    <a:pt x="184854" y="101070"/>
                  </a:lnTo>
                  <a:lnTo>
                    <a:pt x="160218" y="84132"/>
                  </a:lnTo>
                  <a:lnTo>
                    <a:pt x="135013" y="67989"/>
                  </a:lnTo>
                  <a:lnTo>
                    <a:pt x="109226" y="52664"/>
                  </a:lnTo>
                  <a:lnTo>
                    <a:pt x="82845" y="38180"/>
                  </a:lnTo>
                  <a:lnTo>
                    <a:pt x="55856" y="24559"/>
                  </a:lnTo>
                  <a:lnTo>
                    <a:pt x="28245" y="1182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842523" y="3706554"/>
              <a:ext cx="1755880" cy="2162617"/>
            </a:xfrm>
            <a:custGeom>
              <a:avLst/>
              <a:pathLst>
                <a:path w="1755880" h="2162617">
                  <a:moveTo>
                    <a:pt x="1755880" y="2139753"/>
                  </a:moveTo>
                  <a:lnTo>
                    <a:pt x="1726487" y="2146866"/>
                  </a:lnTo>
                  <a:lnTo>
                    <a:pt x="1697775" y="2152626"/>
                  </a:lnTo>
                  <a:lnTo>
                    <a:pt x="1669732" y="2157058"/>
                  </a:lnTo>
                  <a:lnTo>
                    <a:pt x="1642343" y="2160185"/>
                  </a:lnTo>
                  <a:lnTo>
                    <a:pt x="1615595" y="2162030"/>
                  </a:lnTo>
                  <a:lnTo>
                    <a:pt x="1589474" y="2162617"/>
                  </a:lnTo>
                  <a:lnTo>
                    <a:pt x="1563967" y="2161971"/>
                  </a:lnTo>
                  <a:lnTo>
                    <a:pt x="1539059" y="2160114"/>
                  </a:lnTo>
                  <a:lnTo>
                    <a:pt x="1514737" y="2157070"/>
                  </a:lnTo>
                  <a:lnTo>
                    <a:pt x="1490988" y="2152864"/>
                  </a:lnTo>
                  <a:lnTo>
                    <a:pt x="1467796" y="2147518"/>
                  </a:lnTo>
                  <a:lnTo>
                    <a:pt x="1445150" y="2141056"/>
                  </a:lnTo>
                  <a:lnTo>
                    <a:pt x="1423034" y="2133503"/>
                  </a:lnTo>
                  <a:lnTo>
                    <a:pt x="1401436" y="2124882"/>
                  </a:lnTo>
                  <a:lnTo>
                    <a:pt x="1380341" y="2115216"/>
                  </a:lnTo>
                  <a:lnTo>
                    <a:pt x="1359736" y="2104529"/>
                  </a:lnTo>
                  <a:lnTo>
                    <a:pt x="1339607" y="2092846"/>
                  </a:lnTo>
                  <a:lnTo>
                    <a:pt x="1319940" y="2080189"/>
                  </a:lnTo>
                  <a:lnTo>
                    <a:pt x="1300721" y="2066582"/>
                  </a:lnTo>
                  <a:lnTo>
                    <a:pt x="1281938" y="2052050"/>
                  </a:lnTo>
                  <a:lnTo>
                    <a:pt x="1263575" y="2036615"/>
                  </a:lnTo>
                  <a:lnTo>
                    <a:pt x="1245620" y="2020301"/>
                  </a:lnTo>
                  <a:lnTo>
                    <a:pt x="1228059" y="2003133"/>
                  </a:lnTo>
                  <a:lnTo>
                    <a:pt x="1210877" y="1985134"/>
                  </a:lnTo>
                  <a:lnTo>
                    <a:pt x="1194061" y="1966327"/>
                  </a:lnTo>
                  <a:lnTo>
                    <a:pt x="1177598" y="1946736"/>
                  </a:lnTo>
                  <a:lnTo>
                    <a:pt x="1161474" y="1926386"/>
                  </a:lnTo>
                  <a:lnTo>
                    <a:pt x="1145674" y="1905299"/>
                  </a:lnTo>
                  <a:lnTo>
                    <a:pt x="1130186" y="1883499"/>
                  </a:lnTo>
                  <a:lnTo>
                    <a:pt x="1114994" y="1861010"/>
                  </a:lnTo>
                  <a:lnTo>
                    <a:pt x="1100087" y="1837856"/>
                  </a:lnTo>
                  <a:lnTo>
                    <a:pt x="1085450" y="1814061"/>
                  </a:lnTo>
                  <a:lnTo>
                    <a:pt x="1071069" y="1789648"/>
                  </a:lnTo>
                  <a:lnTo>
                    <a:pt x="1056930" y="1764640"/>
                  </a:lnTo>
                  <a:lnTo>
                    <a:pt x="1043020" y="1739062"/>
                  </a:lnTo>
                  <a:lnTo>
                    <a:pt x="1029325" y="1712937"/>
                  </a:lnTo>
                  <a:lnTo>
                    <a:pt x="1015831" y="1686290"/>
                  </a:lnTo>
                  <a:lnTo>
                    <a:pt x="1002525" y="1659142"/>
                  </a:lnTo>
                  <a:lnTo>
                    <a:pt x="989393" y="1631520"/>
                  </a:lnTo>
                  <a:lnTo>
                    <a:pt x="976421" y="1603445"/>
                  </a:lnTo>
                  <a:lnTo>
                    <a:pt x="963595" y="1574942"/>
                  </a:lnTo>
                  <a:lnTo>
                    <a:pt x="950902" y="1546034"/>
                  </a:lnTo>
                  <a:lnTo>
                    <a:pt x="938327" y="1516746"/>
                  </a:lnTo>
                  <a:lnTo>
                    <a:pt x="925858" y="1487100"/>
                  </a:lnTo>
                  <a:lnTo>
                    <a:pt x="913480" y="1457121"/>
                  </a:lnTo>
                  <a:lnTo>
                    <a:pt x="901180" y="1426832"/>
                  </a:lnTo>
                  <a:lnTo>
                    <a:pt x="888943" y="1396257"/>
                  </a:lnTo>
                  <a:lnTo>
                    <a:pt x="876757" y="1365420"/>
                  </a:lnTo>
                  <a:lnTo>
                    <a:pt x="864607" y="1334344"/>
                  </a:lnTo>
                  <a:lnTo>
                    <a:pt x="852480" y="1303053"/>
                  </a:lnTo>
                  <a:lnTo>
                    <a:pt x="840362" y="1271571"/>
                  </a:lnTo>
                  <a:lnTo>
                    <a:pt x="828239" y="1239921"/>
                  </a:lnTo>
                  <a:lnTo>
                    <a:pt x="816098" y="1208127"/>
                  </a:lnTo>
                  <a:lnTo>
                    <a:pt x="803924" y="1176213"/>
                  </a:lnTo>
                  <a:lnTo>
                    <a:pt x="791705" y="1144203"/>
                  </a:lnTo>
                  <a:lnTo>
                    <a:pt x="779425" y="1112120"/>
                  </a:lnTo>
                  <a:lnTo>
                    <a:pt x="767073" y="1079988"/>
                  </a:lnTo>
                  <a:lnTo>
                    <a:pt x="754633" y="1047830"/>
                  </a:lnTo>
                  <a:lnTo>
                    <a:pt x="742092" y="1015671"/>
                  </a:lnTo>
                  <a:lnTo>
                    <a:pt x="729436" y="983534"/>
                  </a:lnTo>
                  <a:lnTo>
                    <a:pt x="716652" y="951443"/>
                  </a:lnTo>
                  <a:lnTo>
                    <a:pt x="703726" y="919421"/>
                  </a:lnTo>
                  <a:lnTo>
                    <a:pt x="690644" y="887492"/>
                  </a:lnTo>
                  <a:lnTo>
                    <a:pt x="677393" y="855680"/>
                  </a:lnTo>
                  <a:lnTo>
                    <a:pt x="663958" y="824008"/>
                  </a:lnTo>
                  <a:lnTo>
                    <a:pt x="650326" y="792501"/>
                  </a:lnTo>
                  <a:lnTo>
                    <a:pt x="636483" y="761181"/>
                  </a:lnTo>
                  <a:lnTo>
                    <a:pt x="622415" y="730073"/>
                  </a:lnTo>
                  <a:lnTo>
                    <a:pt x="608110" y="699201"/>
                  </a:lnTo>
                  <a:lnTo>
                    <a:pt x="593552" y="668587"/>
                  </a:lnTo>
                  <a:lnTo>
                    <a:pt x="578729" y="638257"/>
                  </a:lnTo>
                  <a:lnTo>
                    <a:pt x="563626" y="608232"/>
                  </a:lnTo>
                  <a:lnTo>
                    <a:pt x="548229" y="578538"/>
                  </a:lnTo>
                  <a:lnTo>
                    <a:pt x="532526" y="549198"/>
                  </a:lnTo>
                  <a:lnTo>
                    <a:pt x="516502" y="520235"/>
                  </a:lnTo>
                  <a:lnTo>
                    <a:pt x="500144" y="491673"/>
                  </a:lnTo>
                  <a:lnTo>
                    <a:pt x="483437" y="463537"/>
                  </a:lnTo>
                  <a:lnTo>
                    <a:pt x="466369" y="435848"/>
                  </a:lnTo>
                  <a:lnTo>
                    <a:pt x="448925" y="408633"/>
                  </a:lnTo>
                  <a:lnTo>
                    <a:pt x="431091" y="381913"/>
                  </a:lnTo>
                  <a:lnTo>
                    <a:pt x="412855" y="355713"/>
                  </a:lnTo>
                  <a:lnTo>
                    <a:pt x="394201" y="330056"/>
                  </a:lnTo>
                  <a:lnTo>
                    <a:pt x="375117" y="304966"/>
                  </a:lnTo>
                  <a:lnTo>
                    <a:pt x="355589" y="280468"/>
                  </a:lnTo>
                  <a:lnTo>
                    <a:pt x="335602" y="256583"/>
                  </a:lnTo>
                  <a:lnTo>
                    <a:pt x="315144" y="233337"/>
                  </a:lnTo>
                  <a:lnTo>
                    <a:pt x="294200" y="210753"/>
                  </a:lnTo>
                  <a:lnTo>
                    <a:pt x="272757" y="188855"/>
                  </a:lnTo>
                  <a:lnTo>
                    <a:pt x="250800" y="167666"/>
                  </a:lnTo>
                  <a:lnTo>
                    <a:pt x="228317" y="147209"/>
                  </a:lnTo>
                  <a:lnTo>
                    <a:pt x="205294" y="127510"/>
                  </a:lnTo>
                  <a:lnTo>
                    <a:pt x="181716" y="108591"/>
                  </a:lnTo>
                  <a:lnTo>
                    <a:pt x="157570" y="90476"/>
                  </a:lnTo>
                  <a:lnTo>
                    <a:pt x="132843" y="73189"/>
                  </a:lnTo>
                  <a:lnTo>
                    <a:pt x="107520" y="56753"/>
                  </a:lnTo>
                  <a:lnTo>
                    <a:pt x="81588" y="41193"/>
                  </a:lnTo>
                  <a:lnTo>
                    <a:pt x="55033" y="26531"/>
                  </a:lnTo>
                  <a:lnTo>
                    <a:pt x="27841" y="1279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898903" y="3583202"/>
              <a:ext cx="1699500" cy="2284984"/>
            </a:xfrm>
            <a:custGeom>
              <a:avLst/>
              <a:pathLst>
                <a:path w="1699500" h="2284984">
                  <a:moveTo>
                    <a:pt x="1699500" y="2263104"/>
                  </a:moveTo>
                  <a:lnTo>
                    <a:pt x="1670119" y="2270189"/>
                  </a:lnTo>
                  <a:lnTo>
                    <a:pt x="1641446" y="2275866"/>
                  </a:lnTo>
                  <a:lnTo>
                    <a:pt x="1613466" y="2280159"/>
                  </a:lnTo>
                  <a:lnTo>
                    <a:pt x="1586165" y="2283094"/>
                  </a:lnTo>
                  <a:lnTo>
                    <a:pt x="1559529" y="2284694"/>
                  </a:lnTo>
                  <a:lnTo>
                    <a:pt x="1533544" y="2284984"/>
                  </a:lnTo>
                  <a:lnTo>
                    <a:pt x="1508196" y="2283990"/>
                  </a:lnTo>
                  <a:lnTo>
                    <a:pt x="1483470" y="2281735"/>
                  </a:lnTo>
                  <a:lnTo>
                    <a:pt x="1459352" y="2278244"/>
                  </a:lnTo>
                  <a:lnTo>
                    <a:pt x="1435829" y="2273543"/>
                  </a:lnTo>
                  <a:lnTo>
                    <a:pt x="1412885" y="2267655"/>
                  </a:lnTo>
                  <a:lnTo>
                    <a:pt x="1390508" y="2260605"/>
                  </a:lnTo>
                  <a:lnTo>
                    <a:pt x="1368682" y="2252419"/>
                  </a:lnTo>
                  <a:lnTo>
                    <a:pt x="1347393" y="2243120"/>
                  </a:lnTo>
                  <a:lnTo>
                    <a:pt x="1326628" y="2232733"/>
                  </a:lnTo>
                  <a:lnTo>
                    <a:pt x="1306371" y="2221283"/>
                  </a:lnTo>
                  <a:lnTo>
                    <a:pt x="1286610" y="2208795"/>
                  </a:lnTo>
                  <a:lnTo>
                    <a:pt x="1267329" y="2195293"/>
                  </a:lnTo>
                  <a:lnTo>
                    <a:pt x="1248515" y="2180801"/>
                  </a:lnTo>
                  <a:lnTo>
                    <a:pt x="1230154" y="2165346"/>
                  </a:lnTo>
                  <a:lnTo>
                    <a:pt x="1212230" y="2148950"/>
                  </a:lnTo>
                  <a:lnTo>
                    <a:pt x="1194731" y="2131640"/>
                  </a:lnTo>
                  <a:lnTo>
                    <a:pt x="1177642" y="2113438"/>
                  </a:lnTo>
                  <a:lnTo>
                    <a:pt x="1160948" y="2094371"/>
                  </a:lnTo>
                  <a:lnTo>
                    <a:pt x="1144636" y="2074463"/>
                  </a:lnTo>
                  <a:lnTo>
                    <a:pt x="1128691" y="2053738"/>
                  </a:lnTo>
                  <a:lnTo>
                    <a:pt x="1113099" y="2032222"/>
                  </a:lnTo>
                  <a:lnTo>
                    <a:pt x="1097847" y="2009938"/>
                  </a:lnTo>
                  <a:lnTo>
                    <a:pt x="1082919" y="1986911"/>
                  </a:lnTo>
                  <a:lnTo>
                    <a:pt x="1068302" y="1963167"/>
                  </a:lnTo>
                  <a:lnTo>
                    <a:pt x="1053981" y="1938729"/>
                  </a:lnTo>
                  <a:lnTo>
                    <a:pt x="1039943" y="1913623"/>
                  </a:lnTo>
                  <a:lnTo>
                    <a:pt x="1026173" y="1887872"/>
                  </a:lnTo>
                  <a:lnTo>
                    <a:pt x="1012657" y="1861502"/>
                  </a:lnTo>
                  <a:lnTo>
                    <a:pt x="999381" y="1834538"/>
                  </a:lnTo>
                  <a:lnTo>
                    <a:pt x="986330" y="1807004"/>
                  </a:lnTo>
                  <a:lnTo>
                    <a:pt x="973491" y="1778924"/>
                  </a:lnTo>
                  <a:lnTo>
                    <a:pt x="960849" y="1750323"/>
                  </a:lnTo>
                  <a:lnTo>
                    <a:pt x="948391" y="1721227"/>
                  </a:lnTo>
                  <a:lnTo>
                    <a:pt x="936101" y="1691659"/>
                  </a:lnTo>
                  <a:lnTo>
                    <a:pt x="923966" y="1661644"/>
                  </a:lnTo>
                  <a:lnTo>
                    <a:pt x="911972" y="1631207"/>
                  </a:lnTo>
                  <a:lnTo>
                    <a:pt x="900104" y="1600373"/>
                  </a:lnTo>
                  <a:lnTo>
                    <a:pt x="888348" y="1569166"/>
                  </a:lnTo>
                  <a:lnTo>
                    <a:pt x="876691" y="1537610"/>
                  </a:lnTo>
                  <a:lnTo>
                    <a:pt x="865117" y="1505731"/>
                  </a:lnTo>
                  <a:lnTo>
                    <a:pt x="853613" y="1473554"/>
                  </a:lnTo>
                  <a:lnTo>
                    <a:pt x="842165" y="1441102"/>
                  </a:lnTo>
                  <a:lnTo>
                    <a:pt x="830758" y="1408401"/>
                  </a:lnTo>
                  <a:lnTo>
                    <a:pt x="819379" y="1375474"/>
                  </a:lnTo>
                  <a:lnTo>
                    <a:pt x="808012" y="1342348"/>
                  </a:lnTo>
                  <a:lnTo>
                    <a:pt x="796644" y="1309046"/>
                  </a:lnTo>
                  <a:lnTo>
                    <a:pt x="785262" y="1275593"/>
                  </a:lnTo>
                  <a:lnTo>
                    <a:pt x="773849" y="1242014"/>
                  </a:lnTo>
                  <a:lnTo>
                    <a:pt x="762393" y="1208333"/>
                  </a:lnTo>
                  <a:lnTo>
                    <a:pt x="750879" y="1174575"/>
                  </a:lnTo>
                  <a:lnTo>
                    <a:pt x="739293" y="1140765"/>
                  </a:lnTo>
                  <a:lnTo>
                    <a:pt x="727622" y="1106927"/>
                  </a:lnTo>
                  <a:lnTo>
                    <a:pt x="715849" y="1073086"/>
                  </a:lnTo>
                  <a:lnTo>
                    <a:pt x="703963" y="1039267"/>
                  </a:lnTo>
                  <a:lnTo>
                    <a:pt x="691947" y="1005494"/>
                  </a:lnTo>
                  <a:lnTo>
                    <a:pt x="679789" y="971792"/>
                  </a:lnTo>
                  <a:lnTo>
                    <a:pt x="667474" y="938185"/>
                  </a:lnTo>
                  <a:lnTo>
                    <a:pt x="654987" y="904699"/>
                  </a:lnTo>
                  <a:lnTo>
                    <a:pt x="642315" y="871358"/>
                  </a:lnTo>
                  <a:lnTo>
                    <a:pt x="629444" y="838187"/>
                  </a:lnTo>
                  <a:lnTo>
                    <a:pt x="616359" y="805209"/>
                  </a:lnTo>
                  <a:lnTo>
                    <a:pt x="603046" y="772451"/>
                  </a:lnTo>
                  <a:lnTo>
                    <a:pt x="589491" y="739936"/>
                  </a:lnTo>
                  <a:lnTo>
                    <a:pt x="575680" y="707689"/>
                  </a:lnTo>
                  <a:lnTo>
                    <a:pt x="561599" y="675735"/>
                  </a:lnTo>
                  <a:lnTo>
                    <a:pt x="547233" y="644098"/>
                  </a:lnTo>
                  <a:lnTo>
                    <a:pt x="532568" y="612804"/>
                  </a:lnTo>
                  <a:lnTo>
                    <a:pt x="517590" y="581876"/>
                  </a:lnTo>
                  <a:lnTo>
                    <a:pt x="502285" y="551340"/>
                  </a:lnTo>
                  <a:lnTo>
                    <a:pt x="486639" y="521220"/>
                  </a:lnTo>
                  <a:lnTo>
                    <a:pt x="470638" y="491540"/>
                  </a:lnTo>
                  <a:lnTo>
                    <a:pt x="454267" y="462326"/>
                  </a:lnTo>
                  <a:lnTo>
                    <a:pt x="437512" y="433602"/>
                  </a:lnTo>
                  <a:lnTo>
                    <a:pt x="420359" y="405393"/>
                  </a:lnTo>
                  <a:lnTo>
                    <a:pt x="402794" y="377723"/>
                  </a:lnTo>
                  <a:lnTo>
                    <a:pt x="384803" y="350617"/>
                  </a:lnTo>
                  <a:lnTo>
                    <a:pt x="366372" y="324100"/>
                  </a:lnTo>
                  <a:lnTo>
                    <a:pt x="347485" y="298196"/>
                  </a:lnTo>
                  <a:lnTo>
                    <a:pt x="328130" y="272930"/>
                  </a:lnTo>
                  <a:lnTo>
                    <a:pt x="308292" y="248327"/>
                  </a:lnTo>
                  <a:lnTo>
                    <a:pt x="287957" y="224411"/>
                  </a:lnTo>
                  <a:lnTo>
                    <a:pt x="267111" y="201207"/>
                  </a:lnTo>
                  <a:lnTo>
                    <a:pt x="245739" y="178739"/>
                  </a:lnTo>
                  <a:lnTo>
                    <a:pt x="223827" y="157033"/>
                  </a:lnTo>
                  <a:lnTo>
                    <a:pt x="201362" y="136113"/>
                  </a:lnTo>
                  <a:lnTo>
                    <a:pt x="178328" y="116003"/>
                  </a:lnTo>
                  <a:lnTo>
                    <a:pt x="154713" y="96728"/>
                  </a:lnTo>
                  <a:lnTo>
                    <a:pt x="130501" y="78313"/>
                  </a:lnTo>
                  <a:lnTo>
                    <a:pt x="105678" y="60783"/>
                  </a:lnTo>
                  <a:lnTo>
                    <a:pt x="80231" y="44162"/>
                  </a:lnTo>
                  <a:lnTo>
                    <a:pt x="54145" y="28474"/>
                  </a:lnTo>
                  <a:lnTo>
                    <a:pt x="27406" y="1374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959373" y="3461803"/>
              <a:ext cx="1639029" cy="2405416"/>
            </a:xfrm>
            <a:custGeom>
              <a:avLst/>
              <a:pathLst>
                <a:path w="1639029" h="2405416">
                  <a:moveTo>
                    <a:pt x="1639029" y="2384504"/>
                  </a:moveTo>
                  <a:lnTo>
                    <a:pt x="1609662" y="2391561"/>
                  </a:lnTo>
                  <a:lnTo>
                    <a:pt x="1581030" y="2397155"/>
                  </a:lnTo>
                  <a:lnTo>
                    <a:pt x="1553118" y="2401312"/>
                  </a:lnTo>
                  <a:lnTo>
                    <a:pt x="1525912" y="2404057"/>
                  </a:lnTo>
                  <a:lnTo>
                    <a:pt x="1499396" y="2405416"/>
                  </a:lnTo>
                  <a:lnTo>
                    <a:pt x="1473557" y="2405414"/>
                  </a:lnTo>
                  <a:lnTo>
                    <a:pt x="1448379" y="2404077"/>
                  </a:lnTo>
                  <a:lnTo>
                    <a:pt x="1423848" y="2401430"/>
                  </a:lnTo>
                  <a:lnTo>
                    <a:pt x="1399949" y="2397500"/>
                  </a:lnTo>
                  <a:lnTo>
                    <a:pt x="1376669" y="2392311"/>
                  </a:lnTo>
                  <a:lnTo>
                    <a:pt x="1353991" y="2385890"/>
                  </a:lnTo>
                  <a:lnTo>
                    <a:pt x="1331902" y="2378261"/>
                  </a:lnTo>
                  <a:lnTo>
                    <a:pt x="1310386" y="2369451"/>
                  </a:lnTo>
                  <a:lnTo>
                    <a:pt x="1289430" y="2359485"/>
                  </a:lnTo>
                  <a:lnTo>
                    <a:pt x="1269018" y="2348389"/>
                  </a:lnTo>
                  <a:lnTo>
                    <a:pt x="1249136" y="2336188"/>
                  </a:lnTo>
                  <a:lnTo>
                    <a:pt x="1229769" y="2322908"/>
                  </a:lnTo>
                  <a:lnTo>
                    <a:pt x="1210902" y="2308574"/>
                  </a:lnTo>
                  <a:lnTo>
                    <a:pt x="1192522" y="2293212"/>
                  </a:lnTo>
                  <a:lnTo>
                    <a:pt x="1174613" y="2276848"/>
                  </a:lnTo>
                  <a:lnTo>
                    <a:pt x="1157160" y="2259507"/>
                  </a:lnTo>
                  <a:lnTo>
                    <a:pt x="1140150" y="2241215"/>
                  </a:lnTo>
                  <a:lnTo>
                    <a:pt x="1123567" y="2221997"/>
                  </a:lnTo>
                  <a:lnTo>
                    <a:pt x="1107396" y="2201880"/>
                  </a:lnTo>
                  <a:lnTo>
                    <a:pt x="1091624" y="2180888"/>
                  </a:lnTo>
                  <a:lnTo>
                    <a:pt x="1076235" y="2159047"/>
                  </a:lnTo>
                  <a:lnTo>
                    <a:pt x="1061215" y="2136382"/>
                  </a:lnTo>
                  <a:lnTo>
                    <a:pt x="1046550" y="2112920"/>
                  </a:lnTo>
                  <a:lnTo>
                    <a:pt x="1032223" y="2088686"/>
                  </a:lnTo>
                  <a:lnTo>
                    <a:pt x="1018222" y="2063706"/>
                  </a:lnTo>
                  <a:lnTo>
                    <a:pt x="1004531" y="2038005"/>
                  </a:lnTo>
                  <a:lnTo>
                    <a:pt x="991135" y="2011608"/>
                  </a:lnTo>
                  <a:lnTo>
                    <a:pt x="978021" y="1984542"/>
                  </a:lnTo>
                  <a:lnTo>
                    <a:pt x="965172" y="1956831"/>
                  </a:lnTo>
                  <a:lnTo>
                    <a:pt x="952576" y="1928503"/>
                  </a:lnTo>
                  <a:lnTo>
                    <a:pt x="940216" y="1899581"/>
                  </a:lnTo>
                  <a:lnTo>
                    <a:pt x="928079" y="1870092"/>
                  </a:lnTo>
                  <a:lnTo>
                    <a:pt x="916150" y="1840061"/>
                  </a:lnTo>
                  <a:lnTo>
                    <a:pt x="904414" y="1809514"/>
                  </a:lnTo>
                  <a:lnTo>
                    <a:pt x="892856" y="1778476"/>
                  </a:lnTo>
                  <a:lnTo>
                    <a:pt x="881462" y="1746973"/>
                  </a:lnTo>
                  <a:lnTo>
                    <a:pt x="870218" y="1715031"/>
                  </a:lnTo>
                  <a:lnTo>
                    <a:pt x="859108" y="1682676"/>
                  </a:lnTo>
                  <a:lnTo>
                    <a:pt x="848118" y="1649932"/>
                  </a:lnTo>
                  <a:lnTo>
                    <a:pt x="837233" y="1616825"/>
                  </a:lnTo>
                  <a:lnTo>
                    <a:pt x="826439" y="1583382"/>
                  </a:lnTo>
                  <a:lnTo>
                    <a:pt x="815720" y="1549627"/>
                  </a:lnTo>
                  <a:lnTo>
                    <a:pt x="805064" y="1515586"/>
                  </a:lnTo>
                  <a:lnTo>
                    <a:pt x="794454" y="1481285"/>
                  </a:lnTo>
                  <a:lnTo>
                    <a:pt x="783876" y="1446749"/>
                  </a:lnTo>
                  <a:lnTo>
                    <a:pt x="773315" y="1412004"/>
                  </a:lnTo>
                  <a:lnTo>
                    <a:pt x="762758" y="1377076"/>
                  </a:lnTo>
                  <a:lnTo>
                    <a:pt x="752188" y="1341990"/>
                  </a:lnTo>
                  <a:lnTo>
                    <a:pt x="741592" y="1306772"/>
                  </a:lnTo>
                  <a:lnTo>
                    <a:pt x="730955" y="1271447"/>
                  </a:lnTo>
                  <a:lnTo>
                    <a:pt x="720262" y="1236041"/>
                  </a:lnTo>
                  <a:lnTo>
                    <a:pt x="709499" y="1200579"/>
                  </a:lnTo>
                  <a:lnTo>
                    <a:pt x="698651" y="1165088"/>
                  </a:lnTo>
                  <a:lnTo>
                    <a:pt x="687703" y="1129592"/>
                  </a:lnTo>
                  <a:lnTo>
                    <a:pt x="676641" y="1094117"/>
                  </a:lnTo>
                  <a:lnTo>
                    <a:pt x="665450" y="1058689"/>
                  </a:lnTo>
                  <a:lnTo>
                    <a:pt x="654115" y="1023334"/>
                  </a:lnTo>
                  <a:lnTo>
                    <a:pt x="642622" y="988077"/>
                  </a:lnTo>
                  <a:lnTo>
                    <a:pt x="630956" y="952943"/>
                  </a:lnTo>
                  <a:lnTo>
                    <a:pt x="619103" y="917959"/>
                  </a:lnTo>
                  <a:lnTo>
                    <a:pt x="607048" y="883149"/>
                  </a:lnTo>
                  <a:lnTo>
                    <a:pt x="594775" y="848540"/>
                  </a:lnTo>
                  <a:lnTo>
                    <a:pt x="582272" y="814157"/>
                  </a:lnTo>
                  <a:lnTo>
                    <a:pt x="569522" y="780025"/>
                  </a:lnTo>
                  <a:lnTo>
                    <a:pt x="556512" y="746171"/>
                  </a:lnTo>
                  <a:lnTo>
                    <a:pt x="543226" y="712619"/>
                  </a:lnTo>
                  <a:lnTo>
                    <a:pt x="529650" y="679396"/>
                  </a:lnTo>
                  <a:lnTo>
                    <a:pt x="515770" y="646527"/>
                  </a:lnTo>
                  <a:lnTo>
                    <a:pt x="501570" y="614037"/>
                  </a:lnTo>
                  <a:lnTo>
                    <a:pt x="487037" y="581952"/>
                  </a:lnTo>
                  <a:lnTo>
                    <a:pt x="472155" y="550298"/>
                  </a:lnTo>
                  <a:lnTo>
                    <a:pt x="456910" y="519101"/>
                  </a:lnTo>
                  <a:lnTo>
                    <a:pt x="441287" y="488385"/>
                  </a:lnTo>
                  <a:lnTo>
                    <a:pt x="425271" y="458177"/>
                  </a:lnTo>
                  <a:lnTo>
                    <a:pt x="408848" y="428502"/>
                  </a:lnTo>
                  <a:lnTo>
                    <a:pt x="392004" y="399385"/>
                  </a:lnTo>
                  <a:lnTo>
                    <a:pt x="374723" y="370853"/>
                  </a:lnTo>
                  <a:lnTo>
                    <a:pt x="356992" y="342931"/>
                  </a:lnTo>
                  <a:lnTo>
                    <a:pt x="338794" y="315644"/>
                  </a:lnTo>
                  <a:lnTo>
                    <a:pt x="320117" y="289018"/>
                  </a:lnTo>
                  <a:lnTo>
                    <a:pt x="300944" y="263079"/>
                  </a:lnTo>
                  <a:lnTo>
                    <a:pt x="281262" y="237853"/>
                  </a:lnTo>
                  <a:lnTo>
                    <a:pt x="261055" y="213363"/>
                  </a:lnTo>
                  <a:lnTo>
                    <a:pt x="240310" y="189638"/>
                  </a:lnTo>
                  <a:lnTo>
                    <a:pt x="219011" y="166701"/>
                  </a:lnTo>
                  <a:lnTo>
                    <a:pt x="197144" y="144579"/>
                  </a:lnTo>
                  <a:lnTo>
                    <a:pt x="174695" y="123297"/>
                  </a:lnTo>
                  <a:lnTo>
                    <a:pt x="151648" y="102881"/>
                  </a:lnTo>
                  <a:lnTo>
                    <a:pt x="127989" y="83357"/>
                  </a:lnTo>
                  <a:lnTo>
                    <a:pt x="103703" y="64749"/>
                  </a:lnTo>
                  <a:lnTo>
                    <a:pt x="78775" y="47084"/>
                  </a:lnTo>
                  <a:lnTo>
                    <a:pt x="53192" y="30387"/>
                  </a:lnTo>
                  <a:lnTo>
                    <a:pt x="26939" y="1468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023867" y="3342493"/>
              <a:ext cx="1574536" cy="2524061"/>
            </a:xfrm>
            <a:custGeom>
              <a:avLst/>
              <a:pathLst>
                <a:path w="1574536" h="2524061">
                  <a:moveTo>
                    <a:pt x="1574536" y="2503814"/>
                  </a:moveTo>
                  <a:lnTo>
                    <a:pt x="1545184" y="2510844"/>
                  </a:lnTo>
                  <a:lnTo>
                    <a:pt x="1516595" y="2516357"/>
                  </a:lnTo>
                  <a:lnTo>
                    <a:pt x="1488756" y="2520380"/>
                  </a:lnTo>
                  <a:lnTo>
                    <a:pt x="1461650" y="2522939"/>
                  </a:lnTo>
                  <a:lnTo>
                    <a:pt x="1435262" y="2524061"/>
                  </a:lnTo>
                  <a:lnTo>
                    <a:pt x="1409578" y="2523771"/>
                  </a:lnTo>
                  <a:lnTo>
                    <a:pt x="1384582" y="2522098"/>
                  </a:lnTo>
                  <a:lnTo>
                    <a:pt x="1360260" y="2519067"/>
                  </a:lnTo>
                  <a:lnTo>
                    <a:pt x="1336595" y="2514704"/>
                  </a:lnTo>
                  <a:lnTo>
                    <a:pt x="1313573" y="2509036"/>
                  </a:lnTo>
                  <a:lnTo>
                    <a:pt x="1291178" y="2502091"/>
                  </a:lnTo>
                  <a:lnTo>
                    <a:pt x="1269397" y="2493893"/>
                  </a:lnTo>
                  <a:lnTo>
                    <a:pt x="1248212" y="2484471"/>
                  </a:lnTo>
                  <a:lnTo>
                    <a:pt x="1227610" y="2473849"/>
                  </a:lnTo>
                  <a:lnTo>
                    <a:pt x="1207575" y="2462056"/>
                  </a:lnTo>
                  <a:lnTo>
                    <a:pt x="1188092" y="2449116"/>
                  </a:lnTo>
                  <a:lnTo>
                    <a:pt x="1169146" y="2435058"/>
                  </a:lnTo>
                  <a:lnTo>
                    <a:pt x="1150721" y="2419907"/>
                  </a:lnTo>
                  <a:lnTo>
                    <a:pt x="1132803" y="2403689"/>
                  </a:lnTo>
                  <a:lnTo>
                    <a:pt x="1115377" y="2386432"/>
                  </a:lnTo>
                  <a:lnTo>
                    <a:pt x="1098427" y="2368162"/>
                  </a:lnTo>
                  <a:lnTo>
                    <a:pt x="1081938" y="2348906"/>
                  </a:lnTo>
                  <a:lnTo>
                    <a:pt x="1065895" y="2328689"/>
                  </a:lnTo>
                  <a:lnTo>
                    <a:pt x="1050283" y="2307539"/>
                  </a:lnTo>
                  <a:lnTo>
                    <a:pt x="1035086" y="2285481"/>
                  </a:lnTo>
                  <a:lnTo>
                    <a:pt x="1020290" y="2262543"/>
                  </a:lnTo>
                  <a:lnTo>
                    <a:pt x="1005880" y="2238751"/>
                  </a:lnTo>
                  <a:lnTo>
                    <a:pt x="991840" y="2214131"/>
                  </a:lnTo>
                  <a:lnTo>
                    <a:pt x="978155" y="2188711"/>
                  </a:lnTo>
                  <a:lnTo>
                    <a:pt x="964810" y="2162516"/>
                  </a:lnTo>
                  <a:lnTo>
                    <a:pt x="951790" y="2135573"/>
                  </a:lnTo>
                  <a:lnTo>
                    <a:pt x="939080" y="2107908"/>
                  </a:lnTo>
                  <a:lnTo>
                    <a:pt x="926665" y="2079548"/>
                  </a:lnTo>
                  <a:lnTo>
                    <a:pt x="914529" y="2050520"/>
                  </a:lnTo>
                  <a:lnTo>
                    <a:pt x="902657" y="2020851"/>
                  </a:lnTo>
                  <a:lnTo>
                    <a:pt x="891035" y="1990565"/>
                  </a:lnTo>
                  <a:lnTo>
                    <a:pt x="879646" y="1959691"/>
                  </a:lnTo>
                  <a:lnTo>
                    <a:pt x="868477" y="1928254"/>
                  </a:lnTo>
                  <a:lnTo>
                    <a:pt x="857511" y="1896282"/>
                  </a:lnTo>
                  <a:lnTo>
                    <a:pt x="846734" y="1863800"/>
                  </a:lnTo>
                  <a:lnTo>
                    <a:pt x="836131" y="1830835"/>
                  </a:lnTo>
                  <a:lnTo>
                    <a:pt x="825686" y="1797414"/>
                  </a:lnTo>
                  <a:lnTo>
                    <a:pt x="815384" y="1763563"/>
                  </a:lnTo>
                  <a:lnTo>
                    <a:pt x="805210" y="1729308"/>
                  </a:lnTo>
                  <a:lnTo>
                    <a:pt x="795150" y="1694677"/>
                  </a:lnTo>
                  <a:lnTo>
                    <a:pt x="785187" y="1659696"/>
                  </a:lnTo>
                  <a:lnTo>
                    <a:pt x="775307" y="1624391"/>
                  </a:lnTo>
                  <a:lnTo>
                    <a:pt x="765494" y="1588788"/>
                  </a:lnTo>
                  <a:lnTo>
                    <a:pt x="755734" y="1552915"/>
                  </a:lnTo>
                  <a:lnTo>
                    <a:pt x="746011" y="1516798"/>
                  </a:lnTo>
                  <a:lnTo>
                    <a:pt x="736310" y="1480463"/>
                  </a:lnTo>
                  <a:lnTo>
                    <a:pt x="726616" y="1443936"/>
                  </a:lnTo>
                  <a:lnTo>
                    <a:pt x="716914" y="1407245"/>
                  </a:lnTo>
                  <a:lnTo>
                    <a:pt x="707189" y="1370416"/>
                  </a:lnTo>
                  <a:lnTo>
                    <a:pt x="697426" y="1333475"/>
                  </a:lnTo>
                  <a:lnTo>
                    <a:pt x="687608" y="1296449"/>
                  </a:lnTo>
                  <a:lnTo>
                    <a:pt x="677723" y="1259365"/>
                  </a:lnTo>
                  <a:lnTo>
                    <a:pt x="667753" y="1222248"/>
                  </a:lnTo>
                  <a:lnTo>
                    <a:pt x="657684" y="1185125"/>
                  </a:lnTo>
                  <a:lnTo>
                    <a:pt x="647501" y="1148024"/>
                  </a:lnTo>
                  <a:lnTo>
                    <a:pt x="637190" y="1110970"/>
                  </a:lnTo>
                  <a:lnTo>
                    <a:pt x="626733" y="1073989"/>
                  </a:lnTo>
                  <a:lnTo>
                    <a:pt x="616117" y="1037110"/>
                  </a:lnTo>
                  <a:lnTo>
                    <a:pt x="605327" y="1000357"/>
                  </a:lnTo>
                  <a:lnTo>
                    <a:pt x="594346" y="963758"/>
                  </a:lnTo>
                  <a:lnTo>
                    <a:pt x="583161" y="927338"/>
                  </a:lnTo>
                  <a:lnTo>
                    <a:pt x="571756" y="891125"/>
                  </a:lnTo>
                  <a:lnTo>
                    <a:pt x="560115" y="855146"/>
                  </a:lnTo>
                  <a:lnTo>
                    <a:pt x="548224" y="819425"/>
                  </a:lnTo>
                  <a:lnTo>
                    <a:pt x="536068" y="783991"/>
                  </a:lnTo>
                  <a:lnTo>
                    <a:pt x="523631" y="748869"/>
                  </a:lnTo>
                  <a:lnTo>
                    <a:pt x="510898" y="714087"/>
                  </a:lnTo>
                  <a:lnTo>
                    <a:pt x="497855" y="679669"/>
                  </a:lnTo>
                  <a:lnTo>
                    <a:pt x="484485" y="645644"/>
                  </a:lnTo>
                  <a:lnTo>
                    <a:pt x="470774" y="612038"/>
                  </a:lnTo>
                  <a:lnTo>
                    <a:pt x="456707" y="578877"/>
                  </a:lnTo>
                  <a:lnTo>
                    <a:pt x="442268" y="546187"/>
                  </a:lnTo>
                  <a:lnTo>
                    <a:pt x="427443" y="513995"/>
                  </a:lnTo>
                  <a:lnTo>
                    <a:pt x="412216" y="482329"/>
                  </a:lnTo>
                  <a:lnTo>
                    <a:pt x="396572" y="451213"/>
                  </a:lnTo>
                  <a:lnTo>
                    <a:pt x="380496" y="420675"/>
                  </a:lnTo>
                  <a:lnTo>
                    <a:pt x="363973" y="390741"/>
                  </a:lnTo>
                  <a:lnTo>
                    <a:pt x="346988" y="361438"/>
                  </a:lnTo>
                  <a:lnTo>
                    <a:pt x="329525" y="332792"/>
                  </a:lnTo>
                  <a:lnTo>
                    <a:pt x="311570" y="304830"/>
                  </a:lnTo>
                  <a:lnTo>
                    <a:pt x="293107" y="277578"/>
                  </a:lnTo>
                  <a:lnTo>
                    <a:pt x="274121" y="251063"/>
                  </a:lnTo>
                  <a:lnTo>
                    <a:pt x="254597" y="225311"/>
                  </a:lnTo>
                  <a:lnTo>
                    <a:pt x="234520" y="200349"/>
                  </a:lnTo>
                  <a:lnTo>
                    <a:pt x="213875" y="176203"/>
                  </a:lnTo>
                  <a:lnTo>
                    <a:pt x="192647" y="152900"/>
                  </a:lnTo>
                  <a:lnTo>
                    <a:pt x="170820" y="130466"/>
                  </a:lnTo>
                  <a:lnTo>
                    <a:pt x="148379" y="108929"/>
                  </a:lnTo>
                  <a:lnTo>
                    <a:pt x="125309" y="88313"/>
                  </a:lnTo>
                  <a:lnTo>
                    <a:pt x="101596" y="68647"/>
                  </a:lnTo>
                  <a:lnTo>
                    <a:pt x="77223" y="49956"/>
                  </a:lnTo>
                  <a:lnTo>
                    <a:pt x="52176" y="32266"/>
                  </a:lnTo>
                  <a:lnTo>
                    <a:pt x="26440" y="1560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092311" y="3065973"/>
              <a:ext cx="2760379" cy="364286"/>
            </a:xfrm>
            <a:custGeom>
              <a:avLst/>
              <a:pathLst>
                <a:path w="2760379" h="364286">
                  <a:moveTo>
                    <a:pt x="2760379" y="364286"/>
                  </a:moveTo>
                  <a:lnTo>
                    <a:pt x="2749283" y="336153"/>
                  </a:lnTo>
                  <a:lnTo>
                    <a:pt x="2737474" y="309356"/>
                  </a:lnTo>
                  <a:lnTo>
                    <a:pt x="2724962" y="283870"/>
                  </a:lnTo>
                  <a:lnTo>
                    <a:pt x="2711760" y="259671"/>
                  </a:lnTo>
                  <a:lnTo>
                    <a:pt x="2697878" y="236733"/>
                  </a:lnTo>
                  <a:lnTo>
                    <a:pt x="2683328" y="215031"/>
                  </a:lnTo>
                  <a:lnTo>
                    <a:pt x="2668123" y="194542"/>
                  </a:lnTo>
                  <a:lnTo>
                    <a:pt x="2652272" y="175239"/>
                  </a:lnTo>
                  <a:lnTo>
                    <a:pt x="2635788" y="157098"/>
                  </a:lnTo>
                  <a:lnTo>
                    <a:pt x="2618682" y="140094"/>
                  </a:lnTo>
                  <a:lnTo>
                    <a:pt x="2600965" y="124203"/>
                  </a:lnTo>
                  <a:lnTo>
                    <a:pt x="2582649" y="109399"/>
                  </a:lnTo>
                  <a:lnTo>
                    <a:pt x="2563747" y="95658"/>
                  </a:lnTo>
                  <a:lnTo>
                    <a:pt x="2544268" y="82954"/>
                  </a:lnTo>
                  <a:lnTo>
                    <a:pt x="2524224" y="71263"/>
                  </a:lnTo>
                  <a:lnTo>
                    <a:pt x="2503628" y="60559"/>
                  </a:lnTo>
                  <a:lnTo>
                    <a:pt x="2482490" y="50819"/>
                  </a:lnTo>
                  <a:lnTo>
                    <a:pt x="2460821" y="42017"/>
                  </a:lnTo>
                  <a:lnTo>
                    <a:pt x="2438635" y="34128"/>
                  </a:lnTo>
                  <a:lnTo>
                    <a:pt x="2415941" y="27128"/>
                  </a:lnTo>
                  <a:lnTo>
                    <a:pt x="2392751" y="20991"/>
                  </a:lnTo>
                  <a:lnTo>
                    <a:pt x="2369078" y="15693"/>
                  </a:lnTo>
                  <a:lnTo>
                    <a:pt x="2344931" y="11209"/>
                  </a:lnTo>
                  <a:lnTo>
                    <a:pt x="2320324" y="7513"/>
                  </a:lnTo>
                  <a:lnTo>
                    <a:pt x="2295266" y="4582"/>
                  </a:lnTo>
                  <a:lnTo>
                    <a:pt x="2269771" y="2390"/>
                  </a:lnTo>
                  <a:lnTo>
                    <a:pt x="2243848" y="912"/>
                  </a:lnTo>
                  <a:lnTo>
                    <a:pt x="2217511" y="123"/>
                  </a:lnTo>
                  <a:lnTo>
                    <a:pt x="2190769" y="0"/>
                  </a:lnTo>
                  <a:lnTo>
                    <a:pt x="2163636" y="515"/>
                  </a:lnTo>
                  <a:lnTo>
                    <a:pt x="2136121" y="1646"/>
                  </a:lnTo>
                  <a:lnTo>
                    <a:pt x="2108237" y="3366"/>
                  </a:lnTo>
                  <a:lnTo>
                    <a:pt x="2079995" y="5652"/>
                  </a:lnTo>
                  <a:lnTo>
                    <a:pt x="2051407" y="8478"/>
                  </a:lnTo>
                  <a:lnTo>
                    <a:pt x="2022483" y="11819"/>
                  </a:lnTo>
                  <a:lnTo>
                    <a:pt x="1993237" y="15651"/>
                  </a:lnTo>
                  <a:lnTo>
                    <a:pt x="1963678" y="19948"/>
                  </a:lnTo>
                  <a:lnTo>
                    <a:pt x="1933819" y="24686"/>
                  </a:lnTo>
                  <a:lnTo>
                    <a:pt x="1903671" y="29840"/>
                  </a:lnTo>
                  <a:lnTo>
                    <a:pt x="1873245" y="35385"/>
                  </a:lnTo>
                  <a:lnTo>
                    <a:pt x="1842553" y="41295"/>
                  </a:lnTo>
                  <a:lnTo>
                    <a:pt x="1811607" y="47548"/>
                  </a:lnTo>
                  <a:lnTo>
                    <a:pt x="1780417" y="54116"/>
                  </a:lnTo>
                  <a:lnTo>
                    <a:pt x="1748996" y="60976"/>
                  </a:lnTo>
                  <a:lnTo>
                    <a:pt x="1717355" y="68103"/>
                  </a:lnTo>
                  <a:lnTo>
                    <a:pt x="1685505" y="75471"/>
                  </a:lnTo>
                  <a:lnTo>
                    <a:pt x="1653458" y="83056"/>
                  </a:lnTo>
                  <a:lnTo>
                    <a:pt x="1621225" y="90833"/>
                  </a:lnTo>
                  <a:lnTo>
                    <a:pt x="1588818" y="98778"/>
                  </a:lnTo>
                  <a:lnTo>
                    <a:pt x="1556248" y="106864"/>
                  </a:lnTo>
                  <a:lnTo>
                    <a:pt x="1523527" y="115068"/>
                  </a:lnTo>
                  <a:lnTo>
                    <a:pt x="1490666" y="123365"/>
                  </a:lnTo>
                  <a:lnTo>
                    <a:pt x="1457676" y="131729"/>
                  </a:lnTo>
                  <a:lnTo>
                    <a:pt x="1424570" y="140136"/>
                  </a:lnTo>
                  <a:lnTo>
                    <a:pt x="1391359" y="148561"/>
                  </a:lnTo>
                  <a:lnTo>
                    <a:pt x="1358054" y="156979"/>
                  </a:lnTo>
                  <a:lnTo>
                    <a:pt x="1324666" y="165365"/>
                  </a:lnTo>
                  <a:lnTo>
                    <a:pt x="1291207" y="173694"/>
                  </a:lnTo>
                  <a:lnTo>
                    <a:pt x="1257689" y="181942"/>
                  </a:lnTo>
                  <a:lnTo>
                    <a:pt x="1224123" y="190083"/>
                  </a:lnTo>
                  <a:lnTo>
                    <a:pt x="1190521" y="198093"/>
                  </a:lnTo>
                  <a:lnTo>
                    <a:pt x="1156893" y="205947"/>
                  </a:lnTo>
                  <a:lnTo>
                    <a:pt x="1123252" y="213620"/>
                  </a:lnTo>
                  <a:lnTo>
                    <a:pt x="1089609" y="221087"/>
                  </a:lnTo>
                  <a:lnTo>
                    <a:pt x="1055975" y="228323"/>
                  </a:lnTo>
                  <a:lnTo>
                    <a:pt x="1022362" y="235303"/>
                  </a:lnTo>
                  <a:lnTo>
                    <a:pt x="988782" y="242003"/>
                  </a:lnTo>
                  <a:lnTo>
                    <a:pt x="955245" y="248397"/>
                  </a:lnTo>
                  <a:lnTo>
                    <a:pt x="921764" y="254461"/>
                  </a:lnTo>
                  <a:lnTo>
                    <a:pt x="888350" y="260170"/>
                  </a:lnTo>
                  <a:lnTo>
                    <a:pt x="855014" y="265499"/>
                  </a:lnTo>
                  <a:lnTo>
                    <a:pt x="821767" y="270422"/>
                  </a:lnTo>
                  <a:lnTo>
                    <a:pt x="788622" y="274917"/>
                  </a:lnTo>
                  <a:lnTo>
                    <a:pt x="755590" y="278956"/>
                  </a:lnTo>
                  <a:lnTo>
                    <a:pt x="722682" y="282516"/>
                  </a:lnTo>
                  <a:lnTo>
                    <a:pt x="689910" y="285572"/>
                  </a:lnTo>
                  <a:lnTo>
                    <a:pt x="657284" y="288098"/>
                  </a:lnTo>
                  <a:lnTo>
                    <a:pt x="624818" y="290070"/>
                  </a:lnTo>
                  <a:lnTo>
                    <a:pt x="592522" y="291463"/>
                  </a:lnTo>
                  <a:lnTo>
                    <a:pt x="560407" y="292252"/>
                  </a:lnTo>
                  <a:lnTo>
                    <a:pt x="528485" y="292413"/>
                  </a:lnTo>
                  <a:lnTo>
                    <a:pt x="496768" y="291920"/>
                  </a:lnTo>
                  <a:lnTo>
                    <a:pt x="465267" y="290748"/>
                  </a:lnTo>
                  <a:lnTo>
                    <a:pt x="433993" y="288873"/>
                  </a:lnTo>
                  <a:lnTo>
                    <a:pt x="402959" y="286270"/>
                  </a:lnTo>
                  <a:lnTo>
                    <a:pt x="372175" y="282913"/>
                  </a:lnTo>
                  <a:lnTo>
                    <a:pt x="341653" y="278779"/>
                  </a:lnTo>
                  <a:lnTo>
                    <a:pt x="311404" y="273842"/>
                  </a:lnTo>
                  <a:lnTo>
                    <a:pt x="281440" y="268077"/>
                  </a:lnTo>
                  <a:lnTo>
                    <a:pt x="251773" y="261459"/>
                  </a:lnTo>
                  <a:lnTo>
                    <a:pt x="222414" y="253964"/>
                  </a:lnTo>
                  <a:lnTo>
                    <a:pt x="193374" y="245567"/>
                  </a:lnTo>
                  <a:lnTo>
                    <a:pt x="164664" y="236242"/>
                  </a:lnTo>
                  <a:lnTo>
                    <a:pt x="136297" y="225966"/>
                  </a:lnTo>
                  <a:lnTo>
                    <a:pt x="108284" y="214712"/>
                  </a:lnTo>
                  <a:lnTo>
                    <a:pt x="80637" y="202456"/>
                  </a:lnTo>
                  <a:lnTo>
                    <a:pt x="53365" y="189174"/>
                  </a:lnTo>
                  <a:lnTo>
                    <a:pt x="26483" y="174841"/>
                  </a:lnTo>
                  <a:lnTo>
                    <a:pt x="0" y="15943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164629" y="3046710"/>
              <a:ext cx="2688060" cy="383549"/>
            </a:xfrm>
            <a:custGeom>
              <a:avLst/>
              <a:pathLst>
                <a:path w="2688060" h="383549">
                  <a:moveTo>
                    <a:pt x="2688060" y="383549"/>
                  </a:moveTo>
                  <a:lnTo>
                    <a:pt x="2676981" y="355389"/>
                  </a:lnTo>
                  <a:lnTo>
                    <a:pt x="2665221" y="328514"/>
                  </a:lnTo>
                  <a:lnTo>
                    <a:pt x="2652791" y="302900"/>
                  </a:lnTo>
                  <a:lnTo>
                    <a:pt x="2639701" y="278521"/>
                  </a:lnTo>
                  <a:lnTo>
                    <a:pt x="2625963" y="255355"/>
                  </a:lnTo>
                  <a:lnTo>
                    <a:pt x="2611588" y="233378"/>
                  </a:lnTo>
                  <a:lnTo>
                    <a:pt x="2596586" y="212564"/>
                  </a:lnTo>
                  <a:lnTo>
                    <a:pt x="2580968" y="192892"/>
                  </a:lnTo>
                  <a:lnTo>
                    <a:pt x="2564746" y="174335"/>
                  </a:lnTo>
                  <a:lnTo>
                    <a:pt x="2547930" y="156871"/>
                  </a:lnTo>
                  <a:lnTo>
                    <a:pt x="2530531" y="140475"/>
                  </a:lnTo>
                  <a:lnTo>
                    <a:pt x="2512561" y="125124"/>
                  </a:lnTo>
                  <a:lnTo>
                    <a:pt x="2494029" y="110794"/>
                  </a:lnTo>
                  <a:lnTo>
                    <a:pt x="2474947" y="97459"/>
                  </a:lnTo>
                  <a:lnTo>
                    <a:pt x="2455327" y="85098"/>
                  </a:lnTo>
                  <a:lnTo>
                    <a:pt x="2435178" y="73685"/>
                  </a:lnTo>
                  <a:lnTo>
                    <a:pt x="2414511" y="63196"/>
                  </a:lnTo>
                  <a:lnTo>
                    <a:pt x="2393339" y="53608"/>
                  </a:lnTo>
                  <a:lnTo>
                    <a:pt x="2371670" y="44896"/>
                  </a:lnTo>
                  <a:lnTo>
                    <a:pt x="2349518" y="37037"/>
                  </a:lnTo>
                  <a:lnTo>
                    <a:pt x="2326891" y="30007"/>
                  </a:lnTo>
                  <a:lnTo>
                    <a:pt x="2303802" y="23781"/>
                  </a:lnTo>
                  <a:lnTo>
                    <a:pt x="2280262" y="18336"/>
                  </a:lnTo>
                  <a:lnTo>
                    <a:pt x="2256280" y="13648"/>
                  </a:lnTo>
                  <a:lnTo>
                    <a:pt x="2231868" y="9692"/>
                  </a:lnTo>
                  <a:lnTo>
                    <a:pt x="2207038" y="6445"/>
                  </a:lnTo>
                  <a:lnTo>
                    <a:pt x="2181799" y="3882"/>
                  </a:lnTo>
                  <a:lnTo>
                    <a:pt x="2156163" y="1980"/>
                  </a:lnTo>
                  <a:lnTo>
                    <a:pt x="2130141" y="715"/>
                  </a:lnTo>
                  <a:lnTo>
                    <a:pt x="2103743" y="63"/>
                  </a:lnTo>
                  <a:lnTo>
                    <a:pt x="2076982" y="0"/>
                  </a:lnTo>
                  <a:lnTo>
                    <a:pt x="2049866" y="501"/>
                  </a:lnTo>
                  <a:lnTo>
                    <a:pt x="2022408" y="1543"/>
                  </a:lnTo>
                  <a:lnTo>
                    <a:pt x="1994618" y="3101"/>
                  </a:lnTo>
                  <a:lnTo>
                    <a:pt x="1966508" y="5153"/>
                  </a:lnTo>
                  <a:lnTo>
                    <a:pt x="1938088" y="7673"/>
                  </a:lnTo>
                  <a:lnTo>
                    <a:pt x="1909369" y="10639"/>
                  </a:lnTo>
                  <a:lnTo>
                    <a:pt x="1880362" y="14025"/>
                  </a:lnTo>
                  <a:lnTo>
                    <a:pt x="1851077" y="17808"/>
                  </a:lnTo>
                  <a:lnTo>
                    <a:pt x="1821527" y="21963"/>
                  </a:lnTo>
                  <a:lnTo>
                    <a:pt x="1791722" y="26468"/>
                  </a:lnTo>
                  <a:lnTo>
                    <a:pt x="1761672" y="31298"/>
                  </a:lnTo>
                  <a:lnTo>
                    <a:pt x="1731389" y="36428"/>
                  </a:lnTo>
                  <a:lnTo>
                    <a:pt x="1700883" y="41836"/>
                  </a:lnTo>
                  <a:lnTo>
                    <a:pt x="1670166" y="47496"/>
                  </a:lnTo>
                  <a:lnTo>
                    <a:pt x="1639248" y="53386"/>
                  </a:lnTo>
                  <a:lnTo>
                    <a:pt x="1608140" y="59480"/>
                  </a:lnTo>
                  <a:lnTo>
                    <a:pt x="1576854" y="65756"/>
                  </a:lnTo>
                  <a:lnTo>
                    <a:pt x="1545400" y="72188"/>
                  </a:lnTo>
                  <a:lnTo>
                    <a:pt x="1513789" y="78754"/>
                  </a:lnTo>
                  <a:lnTo>
                    <a:pt x="1482032" y="85428"/>
                  </a:lnTo>
                  <a:lnTo>
                    <a:pt x="1450139" y="92188"/>
                  </a:lnTo>
                  <a:lnTo>
                    <a:pt x="1418123" y="99009"/>
                  </a:lnTo>
                  <a:lnTo>
                    <a:pt x="1385993" y="105867"/>
                  </a:lnTo>
                  <a:lnTo>
                    <a:pt x="1353761" y="112738"/>
                  </a:lnTo>
                  <a:lnTo>
                    <a:pt x="1321438" y="119598"/>
                  </a:lnTo>
                  <a:lnTo>
                    <a:pt x="1289034" y="126423"/>
                  </a:lnTo>
                  <a:lnTo>
                    <a:pt x="1256560" y="133189"/>
                  </a:lnTo>
                  <a:lnTo>
                    <a:pt x="1224028" y="139873"/>
                  </a:lnTo>
                  <a:lnTo>
                    <a:pt x="1191448" y="146450"/>
                  </a:lnTo>
                  <a:lnTo>
                    <a:pt x="1158832" y="152896"/>
                  </a:lnTo>
                  <a:lnTo>
                    <a:pt x="1126189" y="159187"/>
                  </a:lnTo>
                  <a:lnTo>
                    <a:pt x="1093531" y="165299"/>
                  </a:lnTo>
                  <a:lnTo>
                    <a:pt x="1060870" y="171209"/>
                  </a:lnTo>
                  <a:lnTo>
                    <a:pt x="1028215" y="176892"/>
                  </a:lnTo>
                  <a:lnTo>
                    <a:pt x="995578" y="182324"/>
                  </a:lnTo>
                  <a:lnTo>
                    <a:pt x="962969" y="187482"/>
                  </a:lnTo>
                  <a:lnTo>
                    <a:pt x="930401" y="192341"/>
                  </a:lnTo>
                  <a:lnTo>
                    <a:pt x="897882" y="196877"/>
                  </a:lnTo>
                  <a:lnTo>
                    <a:pt x="865426" y="201066"/>
                  </a:lnTo>
                  <a:lnTo>
                    <a:pt x="833041" y="204885"/>
                  </a:lnTo>
                  <a:lnTo>
                    <a:pt x="800740" y="208309"/>
                  </a:lnTo>
                  <a:lnTo>
                    <a:pt x="768533" y="211315"/>
                  </a:lnTo>
                  <a:lnTo>
                    <a:pt x="736432" y="213878"/>
                  </a:lnTo>
                  <a:lnTo>
                    <a:pt x="704446" y="215975"/>
                  </a:lnTo>
                  <a:lnTo>
                    <a:pt x="672587" y="217581"/>
                  </a:lnTo>
                  <a:lnTo>
                    <a:pt x="640866" y="218672"/>
                  </a:lnTo>
                  <a:lnTo>
                    <a:pt x="609295" y="219225"/>
                  </a:lnTo>
                  <a:lnTo>
                    <a:pt x="577882" y="219215"/>
                  </a:lnTo>
                  <a:lnTo>
                    <a:pt x="546641" y="218619"/>
                  </a:lnTo>
                  <a:lnTo>
                    <a:pt x="515581" y="217412"/>
                  </a:lnTo>
                  <a:lnTo>
                    <a:pt x="484713" y="215571"/>
                  </a:lnTo>
                  <a:lnTo>
                    <a:pt x="454049" y="213072"/>
                  </a:lnTo>
                  <a:lnTo>
                    <a:pt x="423599" y="209889"/>
                  </a:lnTo>
                  <a:lnTo>
                    <a:pt x="393375" y="206001"/>
                  </a:lnTo>
                  <a:lnTo>
                    <a:pt x="363387" y="201382"/>
                  </a:lnTo>
                  <a:lnTo>
                    <a:pt x="333645" y="196009"/>
                  </a:lnTo>
                  <a:lnTo>
                    <a:pt x="304162" y="189857"/>
                  </a:lnTo>
                  <a:lnTo>
                    <a:pt x="274948" y="182903"/>
                  </a:lnTo>
                  <a:lnTo>
                    <a:pt x="246014" y="175123"/>
                  </a:lnTo>
                  <a:lnTo>
                    <a:pt x="217370" y="166492"/>
                  </a:lnTo>
                  <a:lnTo>
                    <a:pt x="189028" y="156987"/>
                  </a:lnTo>
                  <a:lnTo>
                    <a:pt x="160999" y="146584"/>
                  </a:lnTo>
                  <a:lnTo>
                    <a:pt x="133293" y="135258"/>
                  </a:lnTo>
                  <a:lnTo>
                    <a:pt x="105922" y="122987"/>
                  </a:lnTo>
                  <a:lnTo>
                    <a:pt x="78896" y="109744"/>
                  </a:lnTo>
                  <a:lnTo>
                    <a:pt x="52226" y="95508"/>
                  </a:lnTo>
                  <a:lnTo>
                    <a:pt x="25924" y="80254"/>
                  </a:lnTo>
                  <a:lnTo>
                    <a:pt x="0" y="63957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240741" y="2998411"/>
              <a:ext cx="2611949" cy="431847"/>
            </a:xfrm>
            <a:custGeom>
              <a:avLst/>
              <a:pathLst>
                <a:path w="2611949" h="431847">
                  <a:moveTo>
                    <a:pt x="2611949" y="431847"/>
                  </a:moveTo>
                  <a:lnTo>
                    <a:pt x="2600887" y="403663"/>
                  </a:lnTo>
                  <a:lnTo>
                    <a:pt x="2589178" y="376711"/>
                  </a:lnTo>
                  <a:lnTo>
                    <a:pt x="2576833" y="350970"/>
                  </a:lnTo>
                  <a:lnTo>
                    <a:pt x="2563862" y="326417"/>
                  </a:lnTo>
                  <a:lnTo>
                    <a:pt x="2550276" y="303028"/>
                  </a:lnTo>
                  <a:lnTo>
                    <a:pt x="2536083" y="280780"/>
                  </a:lnTo>
                  <a:lnTo>
                    <a:pt x="2521296" y="259650"/>
                  </a:lnTo>
                  <a:lnTo>
                    <a:pt x="2505924" y="239615"/>
                  </a:lnTo>
                  <a:lnTo>
                    <a:pt x="2489978" y="220652"/>
                  </a:lnTo>
                  <a:lnTo>
                    <a:pt x="2473467" y="202737"/>
                  </a:lnTo>
                  <a:lnTo>
                    <a:pt x="2456403" y="185848"/>
                  </a:lnTo>
                  <a:lnTo>
                    <a:pt x="2438795" y="169962"/>
                  </a:lnTo>
                  <a:lnTo>
                    <a:pt x="2420655" y="155055"/>
                  </a:lnTo>
                  <a:lnTo>
                    <a:pt x="2401991" y="141104"/>
                  </a:lnTo>
                  <a:lnTo>
                    <a:pt x="2382815" y="128086"/>
                  </a:lnTo>
                  <a:lnTo>
                    <a:pt x="2363137" y="115978"/>
                  </a:lnTo>
                  <a:lnTo>
                    <a:pt x="2342967" y="104758"/>
                  </a:lnTo>
                  <a:lnTo>
                    <a:pt x="2322316" y="94400"/>
                  </a:lnTo>
                  <a:lnTo>
                    <a:pt x="2301194" y="84884"/>
                  </a:lnTo>
                  <a:lnTo>
                    <a:pt x="2279611" y="76185"/>
                  </a:lnTo>
                  <a:lnTo>
                    <a:pt x="2257577" y="68280"/>
                  </a:lnTo>
                  <a:lnTo>
                    <a:pt x="2235103" y="61147"/>
                  </a:lnTo>
                  <a:lnTo>
                    <a:pt x="2212200" y="54762"/>
                  </a:lnTo>
                  <a:lnTo>
                    <a:pt x="2188877" y="49102"/>
                  </a:lnTo>
                  <a:lnTo>
                    <a:pt x="2165145" y="44144"/>
                  </a:lnTo>
                  <a:lnTo>
                    <a:pt x="2141014" y="39864"/>
                  </a:lnTo>
                  <a:lnTo>
                    <a:pt x="2116495" y="36241"/>
                  </a:lnTo>
                  <a:lnTo>
                    <a:pt x="2091597" y="33250"/>
                  </a:lnTo>
                  <a:lnTo>
                    <a:pt x="2066332" y="30868"/>
                  </a:lnTo>
                  <a:lnTo>
                    <a:pt x="2040710" y="29073"/>
                  </a:lnTo>
                  <a:lnTo>
                    <a:pt x="2014740" y="27841"/>
                  </a:lnTo>
                  <a:lnTo>
                    <a:pt x="1988433" y="27149"/>
                  </a:lnTo>
                  <a:lnTo>
                    <a:pt x="1961800" y="26974"/>
                  </a:lnTo>
                  <a:lnTo>
                    <a:pt x="1934851" y="27293"/>
                  </a:lnTo>
                  <a:lnTo>
                    <a:pt x="1907596" y="28083"/>
                  </a:lnTo>
                  <a:lnTo>
                    <a:pt x="1880046" y="29321"/>
                  </a:lnTo>
                  <a:lnTo>
                    <a:pt x="1852211" y="30983"/>
                  </a:lnTo>
                  <a:lnTo>
                    <a:pt x="1824100" y="33046"/>
                  </a:lnTo>
                  <a:lnTo>
                    <a:pt x="1795725" y="35488"/>
                  </a:lnTo>
                  <a:lnTo>
                    <a:pt x="1767096" y="38285"/>
                  </a:lnTo>
                  <a:lnTo>
                    <a:pt x="1738224" y="41414"/>
                  </a:lnTo>
                  <a:lnTo>
                    <a:pt x="1709118" y="44852"/>
                  </a:lnTo>
                  <a:lnTo>
                    <a:pt x="1679788" y="48576"/>
                  </a:lnTo>
                  <a:lnTo>
                    <a:pt x="1650246" y="52562"/>
                  </a:lnTo>
                  <a:lnTo>
                    <a:pt x="1620501" y="56788"/>
                  </a:lnTo>
                  <a:lnTo>
                    <a:pt x="1590565" y="61231"/>
                  </a:lnTo>
                  <a:lnTo>
                    <a:pt x="1560446" y="65867"/>
                  </a:lnTo>
                  <a:lnTo>
                    <a:pt x="1530156" y="70673"/>
                  </a:lnTo>
                  <a:lnTo>
                    <a:pt x="1499705" y="75626"/>
                  </a:lnTo>
                  <a:lnTo>
                    <a:pt x="1469103" y="80703"/>
                  </a:lnTo>
                  <a:lnTo>
                    <a:pt x="1438360" y="85882"/>
                  </a:lnTo>
                  <a:lnTo>
                    <a:pt x="1407487" y="91138"/>
                  </a:lnTo>
                  <a:lnTo>
                    <a:pt x="1376495" y="96448"/>
                  </a:lnTo>
                  <a:lnTo>
                    <a:pt x="1345393" y="101791"/>
                  </a:lnTo>
                  <a:lnTo>
                    <a:pt x="1314191" y="107141"/>
                  </a:lnTo>
                  <a:lnTo>
                    <a:pt x="1282901" y="112477"/>
                  </a:lnTo>
                  <a:lnTo>
                    <a:pt x="1251533" y="117775"/>
                  </a:lnTo>
                  <a:lnTo>
                    <a:pt x="1220096" y="123013"/>
                  </a:lnTo>
                  <a:lnTo>
                    <a:pt x="1188602" y="128166"/>
                  </a:lnTo>
                  <a:lnTo>
                    <a:pt x="1157059" y="133212"/>
                  </a:lnTo>
                  <a:lnTo>
                    <a:pt x="1125480" y="138128"/>
                  </a:lnTo>
                  <a:lnTo>
                    <a:pt x="1093874" y="142890"/>
                  </a:lnTo>
                  <a:lnTo>
                    <a:pt x="1062252" y="147476"/>
                  </a:lnTo>
                  <a:lnTo>
                    <a:pt x="1030623" y="151862"/>
                  </a:lnTo>
                  <a:lnTo>
                    <a:pt x="998998" y="156026"/>
                  </a:lnTo>
                  <a:lnTo>
                    <a:pt x="967388" y="159943"/>
                  </a:lnTo>
                  <a:lnTo>
                    <a:pt x="935803" y="163592"/>
                  </a:lnTo>
                  <a:lnTo>
                    <a:pt x="904253" y="166948"/>
                  </a:lnTo>
                  <a:lnTo>
                    <a:pt x="872748" y="169990"/>
                  </a:lnTo>
                  <a:lnTo>
                    <a:pt x="841299" y="172693"/>
                  </a:lnTo>
                  <a:lnTo>
                    <a:pt x="809916" y="175035"/>
                  </a:lnTo>
                  <a:lnTo>
                    <a:pt x="778610" y="176992"/>
                  </a:lnTo>
                  <a:lnTo>
                    <a:pt x="747390" y="178541"/>
                  </a:lnTo>
                  <a:lnTo>
                    <a:pt x="716268" y="179660"/>
                  </a:lnTo>
                  <a:lnTo>
                    <a:pt x="685253" y="180324"/>
                  </a:lnTo>
                  <a:lnTo>
                    <a:pt x="654356" y="180512"/>
                  </a:lnTo>
                  <a:lnTo>
                    <a:pt x="623587" y="180199"/>
                  </a:lnTo>
                  <a:lnTo>
                    <a:pt x="592957" y="179364"/>
                  </a:lnTo>
                  <a:lnTo>
                    <a:pt x="562475" y="177981"/>
                  </a:lnTo>
                  <a:lnTo>
                    <a:pt x="532153" y="176030"/>
                  </a:lnTo>
                  <a:lnTo>
                    <a:pt x="502000" y="173486"/>
                  </a:lnTo>
                  <a:lnTo>
                    <a:pt x="472026" y="170326"/>
                  </a:lnTo>
                  <a:lnTo>
                    <a:pt x="442243" y="166527"/>
                  </a:lnTo>
                  <a:lnTo>
                    <a:pt x="412660" y="162066"/>
                  </a:lnTo>
                  <a:lnTo>
                    <a:pt x="383288" y="156920"/>
                  </a:lnTo>
                  <a:lnTo>
                    <a:pt x="354138" y="151066"/>
                  </a:lnTo>
                  <a:lnTo>
                    <a:pt x="325218" y="144481"/>
                  </a:lnTo>
                  <a:lnTo>
                    <a:pt x="296541" y="137141"/>
                  </a:lnTo>
                  <a:lnTo>
                    <a:pt x="268115" y="129024"/>
                  </a:lnTo>
                  <a:lnTo>
                    <a:pt x="239952" y="120106"/>
                  </a:lnTo>
                  <a:lnTo>
                    <a:pt x="212062" y="110364"/>
                  </a:lnTo>
                  <a:lnTo>
                    <a:pt x="184455" y="99775"/>
                  </a:lnTo>
                  <a:lnTo>
                    <a:pt x="157141" y="88317"/>
                  </a:lnTo>
                  <a:lnTo>
                    <a:pt x="130131" y="75965"/>
                  </a:lnTo>
                  <a:lnTo>
                    <a:pt x="103435" y="62697"/>
                  </a:lnTo>
                  <a:lnTo>
                    <a:pt x="77064" y="48489"/>
                  </a:lnTo>
                  <a:lnTo>
                    <a:pt x="51027" y="33319"/>
                  </a:lnTo>
                  <a:lnTo>
                    <a:pt x="25336" y="1716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320562" y="2888761"/>
              <a:ext cx="2532128" cy="541497"/>
            </a:xfrm>
            <a:custGeom>
              <a:avLst/>
              <a:pathLst>
                <a:path w="2532128" h="541497">
                  <a:moveTo>
                    <a:pt x="2532128" y="541497"/>
                  </a:moveTo>
                  <a:lnTo>
                    <a:pt x="2521084" y="513287"/>
                  </a:lnTo>
                  <a:lnTo>
                    <a:pt x="2509430" y="486262"/>
                  </a:lnTo>
                  <a:lnTo>
                    <a:pt x="2497175" y="460398"/>
                  </a:lnTo>
                  <a:lnTo>
                    <a:pt x="2484328" y="435673"/>
                  </a:lnTo>
                  <a:lnTo>
                    <a:pt x="2470900" y="412066"/>
                  </a:lnTo>
                  <a:lnTo>
                    <a:pt x="2456900" y="389554"/>
                  </a:lnTo>
                  <a:lnTo>
                    <a:pt x="2442338" y="368115"/>
                  </a:lnTo>
                  <a:lnTo>
                    <a:pt x="2427224" y="347726"/>
                  </a:lnTo>
                  <a:lnTo>
                    <a:pt x="2411567" y="328366"/>
                  </a:lnTo>
                  <a:lnTo>
                    <a:pt x="2395376" y="310011"/>
                  </a:lnTo>
                  <a:lnTo>
                    <a:pt x="2378663" y="292641"/>
                  </a:lnTo>
                  <a:lnTo>
                    <a:pt x="2361436" y="276231"/>
                  </a:lnTo>
                  <a:lnTo>
                    <a:pt x="2343705" y="260761"/>
                  </a:lnTo>
                  <a:lnTo>
                    <a:pt x="2325480" y="246208"/>
                  </a:lnTo>
                  <a:lnTo>
                    <a:pt x="2306771" y="232549"/>
                  </a:lnTo>
                  <a:lnTo>
                    <a:pt x="2287586" y="219763"/>
                  </a:lnTo>
                  <a:lnTo>
                    <a:pt x="2267937" y="207827"/>
                  </a:lnTo>
                  <a:lnTo>
                    <a:pt x="2247833" y="196718"/>
                  </a:lnTo>
                  <a:lnTo>
                    <a:pt x="2227283" y="186416"/>
                  </a:lnTo>
                  <a:lnTo>
                    <a:pt x="2206297" y="176896"/>
                  </a:lnTo>
                  <a:lnTo>
                    <a:pt x="2184885" y="168137"/>
                  </a:lnTo>
                  <a:lnTo>
                    <a:pt x="2163057" y="160118"/>
                  </a:lnTo>
                  <a:lnTo>
                    <a:pt x="2140822" y="152814"/>
                  </a:lnTo>
                  <a:lnTo>
                    <a:pt x="2118190" y="146205"/>
                  </a:lnTo>
                  <a:lnTo>
                    <a:pt x="2095170" y="140268"/>
                  </a:lnTo>
                  <a:lnTo>
                    <a:pt x="2071773" y="134981"/>
                  </a:lnTo>
                  <a:lnTo>
                    <a:pt x="2048009" y="130321"/>
                  </a:lnTo>
                  <a:lnTo>
                    <a:pt x="2023886" y="126266"/>
                  </a:lnTo>
                  <a:lnTo>
                    <a:pt x="1999415" y="122793"/>
                  </a:lnTo>
                  <a:lnTo>
                    <a:pt x="1974605" y="119882"/>
                  </a:lnTo>
                  <a:lnTo>
                    <a:pt x="1949466" y="117509"/>
                  </a:lnTo>
                  <a:lnTo>
                    <a:pt x="1924007" y="115652"/>
                  </a:lnTo>
                  <a:lnTo>
                    <a:pt x="1898240" y="114288"/>
                  </a:lnTo>
                  <a:lnTo>
                    <a:pt x="1872172" y="113396"/>
                  </a:lnTo>
                  <a:lnTo>
                    <a:pt x="1845814" y="112954"/>
                  </a:lnTo>
                  <a:lnTo>
                    <a:pt x="1819176" y="112938"/>
                  </a:lnTo>
                  <a:lnTo>
                    <a:pt x="1792267" y="113327"/>
                  </a:lnTo>
                  <a:lnTo>
                    <a:pt x="1765097" y="114099"/>
                  </a:lnTo>
                  <a:lnTo>
                    <a:pt x="1737676" y="115230"/>
                  </a:lnTo>
                  <a:lnTo>
                    <a:pt x="1710014" y="116700"/>
                  </a:lnTo>
                  <a:lnTo>
                    <a:pt x="1682119" y="118485"/>
                  </a:lnTo>
                  <a:lnTo>
                    <a:pt x="1654003" y="120564"/>
                  </a:lnTo>
                  <a:lnTo>
                    <a:pt x="1625674" y="122913"/>
                  </a:lnTo>
                  <a:lnTo>
                    <a:pt x="1597142" y="125512"/>
                  </a:lnTo>
                  <a:lnTo>
                    <a:pt x="1568417" y="128337"/>
                  </a:lnTo>
                  <a:lnTo>
                    <a:pt x="1539509" y="131366"/>
                  </a:lnTo>
                  <a:lnTo>
                    <a:pt x="1510428" y="134577"/>
                  </a:lnTo>
                  <a:lnTo>
                    <a:pt x="1481182" y="137948"/>
                  </a:lnTo>
                  <a:lnTo>
                    <a:pt x="1451783" y="141457"/>
                  </a:lnTo>
                  <a:lnTo>
                    <a:pt x="1422239" y="145080"/>
                  </a:lnTo>
                  <a:lnTo>
                    <a:pt x="1392560" y="148797"/>
                  </a:lnTo>
                  <a:lnTo>
                    <a:pt x="1362757" y="152584"/>
                  </a:lnTo>
                  <a:lnTo>
                    <a:pt x="1332838" y="156420"/>
                  </a:lnTo>
                  <a:lnTo>
                    <a:pt x="1302814" y="160282"/>
                  </a:lnTo>
                  <a:lnTo>
                    <a:pt x="1272693" y="164147"/>
                  </a:lnTo>
                  <a:lnTo>
                    <a:pt x="1242487" y="167994"/>
                  </a:lnTo>
                  <a:lnTo>
                    <a:pt x="1212204" y="171801"/>
                  </a:lnTo>
                  <a:lnTo>
                    <a:pt x="1181855" y="175544"/>
                  </a:lnTo>
                  <a:lnTo>
                    <a:pt x="1151449" y="179203"/>
                  </a:lnTo>
                  <a:lnTo>
                    <a:pt x="1120995" y="182754"/>
                  </a:lnTo>
                  <a:lnTo>
                    <a:pt x="1090504" y="186175"/>
                  </a:lnTo>
                  <a:lnTo>
                    <a:pt x="1059985" y="189444"/>
                  </a:lnTo>
                  <a:lnTo>
                    <a:pt x="1029448" y="192539"/>
                  </a:lnTo>
                  <a:lnTo>
                    <a:pt x="998902" y="195437"/>
                  </a:lnTo>
                  <a:lnTo>
                    <a:pt x="968358" y="198116"/>
                  </a:lnTo>
                  <a:lnTo>
                    <a:pt x="937825" y="200554"/>
                  </a:lnTo>
                  <a:lnTo>
                    <a:pt x="907312" y="202729"/>
                  </a:lnTo>
                  <a:lnTo>
                    <a:pt x="876830" y="204618"/>
                  </a:lnTo>
                  <a:lnTo>
                    <a:pt x="846389" y="206200"/>
                  </a:lnTo>
                  <a:lnTo>
                    <a:pt x="815997" y="207451"/>
                  </a:lnTo>
                  <a:lnTo>
                    <a:pt x="785664" y="208349"/>
                  </a:lnTo>
                  <a:lnTo>
                    <a:pt x="755401" y="208873"/>
                  </a:lnTo>
                  <a:lnTo>
                    <a:pt x="725217" y="209000"/>
                  </a:lnTo>
                  <a:lnTo>
                    <a:pt x="695122" y="208708"/>
                  </a:lnTo>
                  <a:lnTo>
                    <a:pt x="665125" y="207974"/>
                  </a:lnTo>
                  <a:lnTo>
                    <a:pt x="635237" y="206776"/>
                  </a:lnTo>
                  <a:lnTo>
                    <a:pt x="605466" y="205092"/>
                  </a:lnTo>
                  <a:lnTo>
                    <a:pt x="575823" y="202900"/>
                  </a:lnTo>
                  <a:lnTo>
                    <a:pt x="546317" y="200178"/>
                  </a:lnTo>
                  <a:lnTo>
                    <a:pt x="516959" y="196902"/>
                  </a:lnTo>
                  <a:lnTo>
                    <a:pt x="487757" y="193051"/>
                  </a:lnTo>
                  <a:lnTo>
                    <a:pt x="458721" y="188603"/>
                  </a:lnTo>
                  <a:lnTo>
                    <a:pt x="429862" y="183535"/>
                  </a:lnTo>
                  <a:lnTo>
                    <a:pt x="401188" y="177825"/>
                  </a:lnTo>
                  <a:lnTo>
                    <a:pt x="372710" y="171451"/>
                  </a:lnTo>
                  <a:lnTo>
                    <a:pt x="344438" y="164391"/>
                  </a:lnTo>
                  <a:lnTo>
                    <a:pt x="316380" y="156621"/>
                  </a:lnTo>
                  <a:lnTo>
                    <a:pt x="288548" y="148121"/>
                  </a:lnTo>
                  <a:lnTo>
                    <a:pt x="260949" y="138867"/>
                  </a:lnTo>
                  <a:lnTo>
                    <a:pt x="233595" y="128838"/>
                  </a:lnTo>
                  <a:lnTo>
                    <a:pt x="206495" y="118011"/>
                  </a:lnTo>
                  <a:lnTo>
                    <a:pt x="179659" y="106364"/>
                  </a:lnTo>
                  <a:lnTo>
                    <a:pt x="153095" y="93874"/>
                  </a:lnTo>
                  <a:lnTo>
                    <a:pt x="126815" y="80520"/>
                  </a:lnTo>
                  <a:lnTo>
                    <a:pt x="100828" y="66279"/>
                  </a:lnTo>
                  <a:lnTo>
                    <a:pt x="75143" y="51128"/>
                  </a:lnTo>
                  <a:lnTo>
                    <a:pt x="49770" y="35047"/>
                  </a:lnTo>
                  <a:lnTo>
                    <a:pt x="24719" y="1801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404002" y="2781840"/>
              <a:ext cx="2448688" cy="648419"/>
            </a:xfrm>
            <a:custGeom>
              <a:avLst/>
              <a:pathLst>
                <a:path w="2448688" h="648419">
                  <a:moveTo>
                    <a:pt x="2448688" y="648419"/>
                  </a:moveTo>
                  <a:lnTo>
                    <a:pt x="2437664" y="620185"/>
                  </a:lnTo>
                  <a:lnTo>
                    <a:pt x="2426066" y="593086"/>
                  </a:lnTo>
                  <a:lnTo>
                    <a:pt x="2413905" y="567102"/>
                  </a:lnTo>
                  <a:lnTo>
                    <a:pt x="2401188" y="542211"/>
                  </a:lnTo>
                  <a:lnTo>
                    <a:pt x="2387926" y="518391"/>
                  </a:lnTo>
                  <a:lnTo>
                    <a:pt x="2374127" y="495622"/>
                  </a:lnTo>
                  <a:lnTo>
                    <a:pt x="2359800" y="473881"/>
                  </a:lnTo>
                  <a:lnTo>
                    <a:pt x="2344955" y="453147"/>
                  </a:lnTo>
                  <a:lnTo>
                    <a:pt x="2329600" y="433400"/>
                  </a:lnTo>
                  <a:lnTo>
                    <a:pt x="2313745" y="414616"/>
                  </a:lnTo>
                  <a:lnTo>
                    <a:pt x="2297398" y="396775"/>
                  </a:lnTo>
                  <a:lnTo>
                    <a:pt x="2280569" y="379856"/>
                  </a:lnTo>
                  <a:lnTo>
                    <a:pt x="2263266" y="363837"/>
                  </a:lnTo>
                  <a:lnTo>
                    <a:pt x="2245500" y="348696"/>
                  </a:lnTo>
                  <a:lnTo>
                    <a:pt x="2227278" y="334413"/>
                  </a:lnTo>
                  <a:lnTo>
                    <a:pt x="2208610" y="320965"/>
                  </a:lnTo>
                  <a:lnTo>
                    <a:pt x="2189505" y="308331"/>
                  </a:lnTo>
                  <a:lnTo>
                    <a:pt x="2169972" y="296490"/>
                  </a:lnTo>
                  <a:lnTo>
                    <a:pt x="2150021" y="285421"/>
                  </a:lnTo>
                  <a:lnTo>
                    <a:pt x="2129659" y="275101"/>
                  </a:lnTo>
                  <a:lnTo>
                    <a:pt x="2108897" y="265510"/>
                  </a:lnTo>
                  <a:lnTo>
                    <a:pt x="2087743" y="256626"/>
                  </a:lnTo>
                  <a:lnTo>
                    <a:pt x="2066207" y="248427"/>
                  </a:lnTo>
                  <a:lnTo>
                    <a:pt x="2044297" y="240893"/>
                  </a:lnTo>
                  <a:lnTo>
                    <a:pt x="2022023" y="234001"/>
                  </a:lnTo>
                  <a:lnTo>
                    <a:pt x="1999393" y="227730"/>
                  </a:lnTo>
                  <a:lnTo>
                    <a:pt x="1976417" y="222059"/>
                  </a:lnTo>
                  <a:lnTo>
                    <a:pt x="1953104" y="216967"/>
                  </a:lnTo>
                  <a:lnTo>
                    <a:pt x="1929463" y="212431"/>
                  </a:lnTo>
                  <a:lnTo>
                    <a:pt x="1905502" y="208431"/>
                  </a:lnTo>
                  <a:lnTo>
                    <a:pt x="1881232" y="204945"/>
                  </a:lnTo>
                  <a:lnTo>
                    <a:pt x="1856660" y="201952"/>
                  </a:lnTo>
                  <a:lnTo>
                    <a:pt x="1831797" y="199429"/>
                  </a:lnTo>
                  <a:lnTo>
                    <a:pt x="1806651" y="197357"/>
                  </a:lnTo>
                  <a:lnTo>
                    <a:pt x="1781231" y="195712"/>
                  </a:lnTo>
                  <a:lnTo>
                    <a:pt x="1755546" y="194475"/>
                  </a:lnTo>
                  <a:lnTo>
                    <a:pt x="1729606" y="193623"/>
                  </a:lnTo>
                  <a:lnTo>
                    <a:pt x="1703419" y="193134"/>
                  </a:lnTo>
                  <a:lnTo>
                    <a:pt x="1676995" y="192988"/>
                  </a:lnTo>
                  <a:lnTo>
                    <a:pt x="1650343" y="193164"/>
                  </a:lnTo>
                  <a:lnTo>
                    <a:pt x="1623471" y="193638"/>
                  </a:lnTo>
                  <a:lnTo>
                    <a:pt x="1596388" y="194391"/>
                  </a:lnTo>
                  <a:lnTo>
                    <a:pt x="1569105" y="195401"/>
                  </a:lnTo>
                  <a:lnTo>
                    <a:pt x="1541630" y="196646"/>
                  </a:lnTo>
                  <a:lnTo>
                    <a:pt x="1513971" y="198105"/>
                  </a:lnTo>
                  <a:lnTo>
                    <a:pt x="1486139" y="199756"/>
                  </a:lnTo>
                  <a:lnTo>
                    <a:pt x="1458141" y="201578"/>
                  </a:lnTo>
                  <a:lnTo>
                    <a:pt x="1429988" y="203549"/>
                  </a:lnTo>
                  <a:lnTo>
                    <a:pt x="1401688" y="205649"/>
                  </a:lnTo>
                  <a:lnTo>
                    <a:pt x="1373250" y="207855"/>
                  </a:lnTo>
                  <a:lnTo>
                    <a:pt x="1344684" y="210146"/>
                  </a:lnTo>
                  <a:lnTo>
                    <a:pt x="1315998" y="212502"/>
                  </a:lnTo>
                  <a:lnTo>
                    <a:pt x="1287202" y="214899"/>
                  </a:lnTo>
                  <a:lnTo>
                    <a:pt x="1258304" y="217317"/>
                  </a:lnTo>
                  <a:lnTo>
                    <a:pt x="1229314" y="219735"/>
                  </a:lnTo>
                  <a:lnTo>
                    <a:pt x="1200240" y="222130"/>
                  </a:lnTo>
                  <a:lnTo>
                    <a:pt x="1171093" y="224482"/>
                  </a:lnTo>
                  <a:lnTo>
                    <a:pt x="1141880" y="226769"/>
                  </a:lnTo>
                  <a:lnTo>
                    <a:pt x="1112611" y="228970"/>
                  </a:lnTo>
                  <a:lnTo>
                    <a:pt x="1083295" y="231063"/>
                  </a:lnTo>
                  <a:lnTo>
                    <a:pt x="1053942" y="233026"/>
                  </a:lnTo>
                  <a:lnTo>
                    <a:pt x="1024559" y="234839"/>
                  </a:lnTo>
                  <a:lnTo>
                    <a:pt x="995157" y="236480"/>
                  </a:lnTo>
                  <a:lnTo>
                    <a:pt x="965743" y="237927"/>
                  </a:lnTo>
                  <a:lnTo>
                    <a:pt x="936329" y="239159"/>
                  </a:lnTo>
                  <a:lnTo>
                    <a:pt x="906921" y="240155"/>
                  </a:lnTo>
                  <a:lnTo>
                    <a:pt x="877530" y="240893"/>
                  </a:lnTo>
                  <a:lnTo>
                    <a:pt x="848165" y="241351"/>
                  </a:lnTo>
                  <a:lnTo>
                    <a:pt x="818834" y="241508"/>
                  </a:lnTo>
                  <a:lnTo>
                    <a:pt x="789547" y="241344"/>
                  </a:lnTo>
                  <a:lnTo>
                    <a:pt x="760313" y="240835"/>
                  </a:lnTo>
                  <a:lnTo>
                    <a:pt x="731141" y="239962"/>
                  </a:lnTo>
                  <a:lnTo>
                    <a:pt x="702039" y="238701"/>
                  </a:lnTo>
                  <a:lnTo>
                    <a:pt x="673017" y="237033"/>
                  </a:lnTo>
                  <a:lnTo>
                    <a:pt x="644085" y="234936"/>
                  </a:lnTo>
                  <a:lnTo>
                    <a:pt x="615251" y="232387"/>
                  </a:lnTo>
                  <a:lnTo>
                    <a:pt x="586523" y="229366"/>
                  </a:lnTo>
                  <a:lnTo>
                    <a:pt x="557912" y="225851"/>
                  </a:lnTo>
                  <a:lnTo>
                    <a:pt x="529427" y="221821"/>
                  </a:lnTo>
                  <a:lnTo>
                    <a:pt x="501076" y="217255"/>
                  </a:lnTo>
                  <a:lnTo>
                    <a:pt x="472868" y="212130"/>
                  </a:lnTo>
                  <a:lnTo>
                    <a:pt x="444813" y="206426"/>
                  </a:lnTo>
                  <a:lnTo>
                    <a:pt x="416919" y="200120"/>
                  </a:lnTo>
                  <a:lnTo>
                    <a:pt x="389196" y="193193"/>
                  </a:lnTo>
                  <a:lnTo>
                    <a:pt x="361653" y="185621"/>
                  </a:lnTo>
                  <a:lnTo>
                    <a:pt x="334298" y="177384"/>
                  </a:lnTo>
                  <a:lnTo>
                    <a:pt x="307142" y="168460"/>
                  </a:lnTo>
                  <a:lnTo>
                    <a:pt x="280192" y="158828"/>
                  </a:lnTo>
                  <a:lnTo>
                    <a:pt x="253459" y="148466"/>
                  </a:lnTo>
                  <a:lnTo>
                    <a:pt x="226950" y="137353"/>
                  </a:lnTo>
                  <a:lnTo>
                    <a:pt x="200676" y="125468"/>
                  </a:lnTo>
                  <a:lnTo>
                    <a:pt x="174645" y="112789"/>
                  </a:lnTo>
                  <a:lnTo>
                    <a:pt x="148866" y="99294"/>
                  </a:lnTo>
                  <a:lnTo>
                    <a:pt x="123349" y="84962"/>
                  </a:lnTo>
                  <a:lnTo>
                    <a:pt x="98102" y="69772"/>
                  </a:lnTo>
                  <a:lnTo>
                    <a:pt x="73134" y="53702"/>
                  </a:lnTo>
                  <a:lnTo>
                    <a:pt x="48455" y="36731"/>
                  </a:lnTo>
                  <a:lnTo>
                    <a:pt x="24074" y="1883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490968" y="2677766"/>
              <a:ext cx="2361722" cy="752493"/>
            </a:xfrm>
            <a:custGeom>
              <a:avLst/>
              <a:pathLst>
                <a:path w="2361722" h="752493">
                  <a:moveTo>
                    <a:pt x="2361722" y="752493"/>
                  </a:moveTo>
                  <a:lnTo>
                    <a:pt x="2350717" y="724235"/>
                  </a:lnTo>
                  <a:lnTo>
                    <a:pt x="2339179" y="697065"/>
                  </a:lnTo>
                  <a:lnTo>
                    <a:pt x="2327115" y="670964"/>
                  </a:lnTo>
                  <a:lnTo>
                    <a:pt x="2314534" y="645911"/>
                  </a:lnTo>
                  <a:lnTo>
                    <a:pt x="2301445" y="621884"/>
                  </a:lnTo>
                  <a:lnTo>
                    <a:pt x="2287855" y="598864"/>
                  </a:lnTo>
                  <a:lnTo>
                    <a:pt x="2273774" y="576830"/>
                  </a:lnTo>
                  <a:lnTo>
                    <a:pt x="2259209" y="555761"/>
                  </a:lnTo>
                  <a:lnTo>
                    <a:pt x="2244169" y="535636"/>
                  </a:lnTo>
                  <a:lnTo>
                    <a:pt x="2228663" y="516435"/>
                  </a:lnTo>
                  <a:lnTo>
                    <a:pt x="2212698" y="498137"/>
                  </a:lnTo>
                  <a:lnTo>
                    <a:pt x="2196284" y="480721"/>
                  </a:lnTo>
                  <a:lnTo>
                    <a:pt x="2179428" y="464167"/>
                  </a:lnTo>
                  <a:lnTo>
                    <a:pt x="2162139" y="448455"/>
                  </a:lnTo>
                  <a:lnTo>
                    <a:pt x="2144426" y="433563"/>
                  </a:lnTo>
                  <a:lnTo>
                    <a:pt x="2126296" y="419471"/>
                  </a:lnTo>
                  <a:lnTo>
                    <a:pt x="2107758" y="406159"/>
                  </a:lnTo>
                  <a:lnTo>
                    <a:pt x="2088821" y="393605"/>
                  </a:lnTo>
                  <a:lnTo>
                    <a:pt x="2069493" y="381789"/>
                  </a:lnTo>
                  <a:lnTo>
                    <a:pt x="2049783" y="370691"/>
                  </a:lnTo>
                  <a:lnTo>
                    <a:pt x="2029698" y="360289"/>
                  </a:lnTo>
                  <a:lnTo>
                    <a:pt x="2009247" y="350563"/>
                  </a:lnTo>
                  <a:lnTo>
                    <a:pt x="1988439" y="341493"/>
                  </a:lnTo>
                  <a:lnTo>
                    <a:pt x="1967282" y="333058"/>
                  </a:lnTo>
                  <a:lnTo>
                    <a:pt x="1945784" y="325237"/>
                  </a:lnTo>
                  <a:lnTo>
                    <a:pt x="1923954" y="318009"/>
                  </a:lnTo>
                  <a:lnTo>
                    <a:pt x="1901800" y="311355"/>
                  </a:lnTo>
                  <a:lnTo>
                    <a:pt x="1879331" y="305252"/>
                  </a:lnTo>
                  <a:lnTo>
                    <a:pt x="1856554" y="299682"/>
                  </a:lnTo>
                  <a:lnTo>
                    <a:pt x="1833479" y="294622"/>
                  </a:lnTo>
                  <a:lnTo>
                    <a:pt x="1810114" y="290053"/>
                  </a:lnTo>
                  <a:lnTo>
                    <a:pt x="1786467" y="285953"/>
                  </a:lnTo>
                  <a:lnTo>
                    <a:pt x="1762546" y="282303"/>
                  </a:lnTo>
                  <a:lnTo>
                    <a:pt x="1738360" y="279081"/>
                  </a:lnTo>
                  <a:lnTo>
                    <a:pt x="1713918" y="276267"/>
                  </a:lnTo>
                  <a:lnTo>
                    <a:pt x="1689227" y="273840"/>
                  </a:lnTo>
                  <a:lnTo>
                    <a:pt x="1664297" y="271779"/>
                  </a:lnTo>
                  <a:lnTo>
                    <a:pt x="1639135" y="270065"/>
                  </a:lnTo>
                  <a:lnTo>
                    <a:pt x="1613749" y="268675"/>
                  </a:lnTo>
                  <a:lnTo>
                    <a:pt x="1588150" y="267591"/>
                  </a:lnTo>
                  <a:lnTo>
                    <a:pt x="1562344" y="266790"/>
                  </a:lnTo>
                  <a:lnTo>
                    <a:pt x="1536340" y="266253"/>
                  </a:lnTo>
                  <a:lnTo>
                    <a:pt x="1510146" y="265958"/>
                  </a:lnTo>
                  <a:lnTo>
                    <a:pt x="1483772" y="265886"/>
                  </a:lnTo>
                  <a:lnTo>
                    <a:pt x="1457224" y="266014"/>
                  </a:lnTo>
                  <a:lnTo>
                    <a:pt x="1430513" y="266324"/>
                  </a:lnTo>
                  <a:lnTo>
                    <a:pt x="1403645" y="266794"/>
                  </a:lnTo>
                  <a:lnTo>
                    <a:pt x="1376630" y="267403"/>
                  </a:lnTo>
                  <a:lnTo>
                    <a:pt x="1349476" y="268132"/>
                  </a:lnTo>
                  <a:lnTo>
                    <a:pt x="1322192" y="268958"/>
                  </a:lnTo>
                  <a:lnTo>
                    <a:pt x="1294785" y="269862"/>
                  </a:lnTo>
                  <a:lnTo>
                    <a:pt x="1267264" y="270823"/>
                  </a:lnTo>
                  <a:lnTo>
                    <a:pt x="1239637" y="271820"/>
                  </a:lnTo>
                  <a:lnTo>
                    <a:pt x="1211913" y="272833"/>
                  </a:lnTo>
                  <a:lnTo>
                    <a:pt x="1184101" y="273841"/>
                  </a:lnTo>
                  <a:lnTo>
                    <a:pt x="1156208" y="274824"/>
                  </a:lnTo>
                  <a:lnTo>
                    <a:pt x="1128244" y="275760"/>
                  </a:lnTo>
                  <a:lnTo>
                    <a:pt x="1100216" y="276630"/>
                  </a:lnTo>
                  <a:lnTo>
                    <a:pt x="1072132" y="277411"/>
                  </a:lnTo>
                  <a:lnTo>
                    <a:pt x="1044003" y="278085"/>
                  </a:lnTo>
                  <a:lnTo>
                    <a:pt x="1015834" y="278630"/>
                  </a:lnTo>
                  <a:lnTo>
                    <a:pt x="987636" y="279026"/>
                  </a:lnTo>
                  <a:lnTo>
                    <a:pt x="959416" y="279251"/>
                  </a:lnTo>
                  <a:lnTo>
                    <a:pt x="931183" y="279286"/>
                  </a:lnTo>
                  <a:lnTo>
                    <a:pt x="902946" y="279109"/>
                  </a:lnTo>
                  <a:lnTo>
                    <a:pt x="874712" y="278701"/>
                  </a:lnTo>
                  <a:lnTo>
                    <a:pt x="846490" y="278039"/>
                  </a:lnTo>
                  <a:lnTo>
                    <a:pt x="818288" y="277105"/>
                  </a:lnTo>
                  <a:lnTo>
                    <a:pt x="790115" y="275877"/>
                  </a:lnTo>
                  <a:lnTo>
                    <a:pt x="761980" y="274334"/>
                  </a:lnTo>
                  <a:lnTo>
                    <a:pt x="733890" y="272456"/>
                  </a:lnTo>
                  <a:lnTo>
                    <a:pt x="705854" y="270222"/>
                  </a:lnTo>
                  <a:lnTo>
                    <a:pt x="677881" y="267612"/>
                  </a:lnTo>
                  <a:lnTo>
                    <a:pt x="649979" y="264604"/>
                  </a:lnTo>
                  <a:lnTo>
                    <a:pt x="622155" y="261179"/>
                  </a:lnTo>
                  <a:lnTo>
                    <a:pt x="594420" y="257316"/>
                  </a:lnTo>
                  <a:lnTo>
                    <a:pt x="566780" y="252993"/>
                  </a:lnTo>
                  <a:lnTo>
                    <a:pt x="539245" y="248191"/>
                  </a:lnTo>
                  <a:lnTo>
                    <a:pt x="511823" y="242889"/>
                  </a:lnTo>
                  <a:lnTo>
                    <a:pt x="484521" y="237066"/>
                  </a:lnTo>
                  <a:lnTo>
                    <a:pt x="457350" y="230701"/>
                  </a:lnTo>
                  <a:lnTo>
                    <a:pt x="430316" y="223774"/>
                  </a:lnTo>
                  <a:lnTo>
                    <a:pt x="403429" y="216264"/>
                  </a:lnTo>
                  <a:lnTo>
                    <a:pt x="376697" y="208150"/>
                  </a:lnTo>
                  <a:lnTo>
                    <a:pt x="350128" y="199413"/>
                  </a:lnTo>
                  <a:lnTo>
                    <a:pt x="323730" y="190031"/>
                  </a:lnTo>
                  <a:lnTo>
                    <a:pt x="297513" y="179983"/>
                  </a:lnTo>
                  <a:lnTo>
                    <a:pt x="271484" y="169250"/>
                  </a:lnTo>
                  <a:lnTo>
                    <a:pt x="245651" y="157809"/>
                  </a:lnTo>
                  <a:lnTo>
                    <a:pt x="220024" y="145642"/>
                  </a:lnTo>
                  <a:lnTo>
                    <a:pt x="194611" y="132726"/>
                  </a:lnTo>
                  <a:lnTo>
                    <a:pt x="169419" y="119042"/>
                  </a:lnTo>
                  <a:lnTo>
                    <a:pt x="144458" y="104569"/>
                  </a:lnTo>
                  <a:lnTo>
                    <a:pt x="119736" y="89286"/>
                  </a:lnTo>
                  <a:lnTo>
                    <a:pt x="95261" y="73172"/>
                  </a:lnTo>
                  <a:lnTo>
                    <a:pt x="71041" y="56207"/>
                  </a:lnTo>
                  <a:lnTo>
                    <a:pt x="47085" y="38371"/>
                  </a:lnTo>
                  <a:lnTo>
                    <a:pt x="23402" y="1964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81363" y="2576657"/>
              <a:ext cx="2271327" cy="853602"/>
            </a:xfrm>
            <a:custGeom>
              <a:avLst/>
              <a:pathLst>
                <a:path w="2271327" h="853602">
                  <a:moveTo>
                    <a:pt x="2271327" y="853602"/>
                  </a:moveTo>
                  <a:lnTo>
                    <a:pt x="2260343" y="825321"/>
                  </a:lnTo>
                  <a:lnTo>
                    <a:pt x="2248866" y="798083"/>
                  </a:lnTo>
                  <a:lnTo>
                    <a:pt x="2236904" y="771868"/>
                  </a:lnTo>
                  <a:lnTo>
                    <a:pt x="2224464" y="746657"/>
                  </a:lnTo>
                  <a:lnTo>
                    <a:pt x="2211554" y="722430"/>
                  </a:lnTo>
                  <a:lnTo>
                    <a:pt x="2198182" y="699166"/>
                  </a:lnTo>
                  <a:lnTo>
                    <a:pt x="2184356" y="676847"/>
                  </a:lnTo>
                  <a:lnTo>
                    <a:pt x="2170083" y="655451"/>
                  </a:lnTo>
                  <a:lnTo>
                    <a:pt x="2155370" y="634960"/>
                  </a:lnTo>
                  <a:lnTo>
                    <a:pt x="2140227" y="615353"/>
                  </a:lnTo>
                  <a:lnTo>
                    <a:pt x="2124659" y="596611"/>
                  </a:lnTo>
                  <a:lnTo>
                    <a:pt x="2108676" y="578713"/>
                  </a:lnTo>
                  <a:lnTo>
                    <a:pt x="2092284" y="561640"/>
                  </a:lnTo>
                  <a:lnTo>
                    <a:pt x="2075492" y="545373"/>
                  </a:lnTo>
                  <a:lnTo>
                    <a:pt x="2058307" y="529890"/>
                  </a:lnTo>
                  <a:lnTo>
                    <a:pt x="2040736" y="515172"/>
                  </a:lnTo>
                  <a:lnTo>
                    <a:pt x="2022788" y="501200"/>
                  </a:lnTo>
                  <a:lnTo>
                    <a:pt x="2004471" y="487954"/>
                  </a:lnTo>
                  <a:lnTo>
                    <a:pt x="1985791" y="475413"/>
                  </a:lnTo>
                  <a:lnTo>
                    <a:pt x="1966757" y="463558"/>
                  </a:lnTo>
                  <a:lnTo>
                    <a:pt x="1947376" y="452368"/>
                  </a:lnTo>
                  <a:lnTo>
                    <a:pt x="1927656" y="441825"/>
                  </a:lnTo>
                  <a:lnTo>
                    <a:pt x="1907605" y="431909"/>
                  </a:lnTo>
                  <a:lnTo>
                    <a:pt x="1887230" y="422598"/>
                  </a:lnTo>
                  <a:lnTo>
                    <a:pt x="1866539" y="413874"/>
                  </a:lnTo>
                  <a:lnTo>
                    <a:pt x="1845540" y="405717"/>
                  </a:lnTo>
                  <a:lnTo>
                    <a:pt x="1824241" y="398107"/>
                  </a:lnTo>
                  <a:lnTo>
                    <a:pt x="1802649" y="391024"/>
                  </a:lnTo>
                  <a:lnTo>
                    <a:pt x="1780771" y="384447"/>
                  </a:lnTo>
                  <a:lnTo>
                    <a:pt x="1758617" y="378358"/>
                  </a:lnTo>
                  <a:lnTo>
                    <a:pt x="1736192" y="372737"/>
                  </a:lnTo>
                  <a:lnTo>
                    <a:pt x="1713506" y="367563"/>
                  </a:lnTo>
                  <a:lnTo>
                    <a:pt x="1690565" y="362816"/>
                  </a:lnTo>
                  <a:lnTo>
                    <a:pt x="1667377" y="358478"/>
                  </a:lnTo>
                  <a:lnTo>
                    <a:pt x="1643951" y="354527"/>
                  </a:lnTo>
                  <a:lnTo>
                    <a:pt x="1620293" y="350944"/>
                  </a:lnTo>
                  <a:lnTo>
                    <a:pt x="1596412" y="347710"/>
                  </a:lnTo>
                  <a:lnTo>
                    <a:pt x="1572315" y="344804"/>
                  </a:lnTo>
                  <a:lnTo>
                    <a:pt x="1548010" y="342207"/>
                  </a:lnTo>
                  <a:lnTo>
                    <a:pt x="1523505" y="339898"/>
                  </a:lnTo>
                  <a:lnTo>
                    <a:pt x="1498806" y="337858"/>
                  </a:lnTo>
                  <a:lnTo>
                    <a:pt x="1473923" y="336068"/>
                  </a:lnTo>
                  <a:lnTo>
                    <a:pt x="1448862" y="334506"/>
                  </a:lnTo>
                  <a:lnTo>
                    <a:pt x="1423632" y="333153"/>
                  </a:lnTo>
                  <a:lnTo>
                    <a:pt x="1398240" y="331990"/>
                  </a:lnTo>
                  <a:lnTo>
                    <a:pt x="1372694" y="330997"/>
                  </a:lnTo>
                  <a:lnTo>
                    <a:pt x="1347001" y="330153"/>
                  </a:lnTo>
                  <a:lnTo>
                    <a:pt x="1321169" y="329439"/>
                  </a:lnTo>
                  <a:lnTo>
                    <a:pt x="1295206" y="328835"/>
                  </a:lnTo>
                  <a:lnTo>
                    <a:pt x="1269120" y="328321"/>
                  </a:lnTo>
                  <a:lnTo>
                    <a:pt x="1242917" y="327877"/>
                  </a:lnTo>
                  <a:lnTo>
                    <a:pt x="1216607" y="327484"/>
                  </a:lnTo>
                  <a:lnTo>
                    <a:pt x="1190197" y="327121"/>
                  </a:lnTo>
                  <a:lnTo>
                    <a:pt x="1163694" y="326769"/>
                  </a:lnTo>
                  <a:lnTo>
                    <a:pt x="1137106" y="326407"/>
                  </a:lnTo>
                  <a:lnTo>
                    <a:pt x="1110440" y="326017"/>
                  </a:lnTo>
                  <a:lnTo>
                    <a:pt x="1083705" y="325578"/>
                  </a:lnTo>
                  <a:lnTo>
                    <a:pt x="1056909" y="325070"/>
                  </a:lnTo>
                  <a:lnTo>
                    <a:pt x="1030058" y="324473"/>
                  </a:lnTo>
                  <a:lnTo>
                    <a:pt x="1003160" y="323768"/>
                  </a:lnTo>
                  <a:lnTo>
                    <a:pt x="976224" y="322935"/>
                  </a:lnTo>
                  <a:lnTo>
                    <a:pt x="949257" y="321954"/>
                  </a:lnTo>
                  <a:lnTo>
                    <a:pt x="922267" y="320804"/>
                  </a:lnTo>
                  <a:lnTo>
                    <a:pt x="895260" y="319467"/>
                  </a:lnTo>
                  <a:lnTo>
                    <a:pt x="868246" y="317921"/>
                  </a:lnTo>
                  <a:lnTo>
                    <a:pt x="841232" y="316149"/>
                  </a:lnTo>
                  <a:lnTo>
                    <a:pt x="814225" y="314128"/>
                  </a:lnTo>
                  <a:lnTo>
                    <a:pt x="787233" y="311841"/>
                  </a:lnTo>
                  <a:lnTo>
                    <a:pt x="760264" y="309266"/>
                  </a:lnTo>
                  <a:lnTo>
                    <a:pt x="733326" y="306384"/>
                  </a:lnTo>
                  <a:lnTo>
                    <a:pt x="706425" y="303176"/>
                  </a:lnTo>
                  <a:lnTo>
                    <a:pt x="679571" y="299620"/>
                  </a:lnTo>
                  <a:lnTo>
                    <a:pt x="652771" y="295699"/>
                  </a:lnTo>
                  <a:lnTo>
                    <a:pt x="626031" y="291390"/>
                  </a:lnTo>
                  <a:lnTo>
                    <a:pt x="599361" y="286675"/>
                  </a:lnTo>
                  <a:lnTo>
                    <a:pt x="572767" y="281534"/>
                  </a:lnTo>
                  <a:lnTo>
                    <a:pt x="546258" y="275948"/>
                  </a:lnTo>
                  <a:lnTo>
                    <a:pt x="519841" y="269895"/>
                  </a:lnTo>
                  <a:lnTo>
                    <a:pt x="493524" y="263356"/>
                  </a:lnTo>
                  <a:lnTo>
                    <a:pt x="467314" y="256312"/>
                  </a:lnTo>
                  <a:lnTo>
                    <a:pt x="441220" y="248742"/>
                  </a:lnTo>
                  <a:lnTo>
                    <a:pt x="415248" y="240627"/>
                  </a:lnTo>
                  <a:lnTo>
                    <a:pt x="389408" y="231947"/>
                  </a:lnTo>
                  <a:lnTo>
                    <a:pt x="363705" y="222682"/>
                  </a:lnTo>
                  <a:lnTo>
                    <a:pt x="338148" y="212812"/>
                  </a:lnTo>
                  <a:lnTo>
                    <a:pt x="312746" y="202318"/>
                  </a:lnTo>
                  <a:lnTo>
                    <a:pt x="287504" y="191178"/>
                  </a:lnTo>
                  <a:lnTo>
                    <a:pt x="262432" y="179374"/>
                  </a:lnTo>
                  <a:lnTo>
                    <a:pt x="237536" y="166886"/>
                  </a:lnTo>
                  <a:lnTo>
                    <a:pt x="212825" y="153694"/>
                  </a:lnTo>
                  <a:lnTo>
                    <a:pt x="188306" y="139778"/>
                  </a:lnTo>
                  <a:lnTo>
                    <a:pt x="163988" y="125117"/>
                  </a:lnTo>
                  <a:lnTo>
                    <a:pt x="139876" y="109694"/>
                  </a:lnTo>
                  <a:lnTo>
                    <a:pt x="115980" y="93486"/>
                  </a:lnTo>
                  <a:lnTo>
                    <a:pt x="92307" y="76475"/>
                  </a:lnTo>
                  <a:lnTo>
                    <a:pt x="68865" y="58641"/>
                  </a:lnTo>
                  <a:lnTo>
                    <a:pt x="45661" y="39963"/>
                  </a:lnTo>
                  <a:lnTo>
                    <a:pt x="22703" y="2042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675086" y="2478624"/>
              <a:ext cx="2177604" cy="951635"/>
            </a:xfrm>
            <a:custGeom>
              <a:avLst/>
              <a:pathLst>
                <a:path w="2177604" h="951635">
                  <a:moveTo>
                    <a:pt x="2177604" y="951635"/>
                  </a:moveTo>
                  <a:lnTo>
                    <a:pt x="2166641" y="923331"/>
                  </a:lnTo>
                  <a:lnTo>
                    <a:pt x="2155228" y="896027"/>
                  </a:lnTo>
                  <a:lnTo>
                    <a:pt x="2143371" y="869702"/>
                  </a:lnTo>
                  <a:lnTo>
                    <a:pt x="2131077" y="844338"/>
                  </a:lnTo>
                  <a:lnTo>
                    <a:pt x="2118354" y="819916"/>
                  </a:lnTo>
                  <a:lnTo>
                    <a:pt x="2105207" y="796416"/>
                  </a:lnTo>
                  <a:lnTo>
                    <a:pt x="2091645" y="773820"/>
                  </a:lnTo>
                  <a:lnTo>
                    <a:pt x="2077675" y="752108"/>
                  </a:lnTo>
                  <a:lnTo>
                    <a:pt x="2063302" y="731262"/>
                  </a:lnTo>
                  <a:lnTo>
                    <a:pt x="2048534" y="711262"/>
                  </a:lnTo>
                  <a:lnTo>
                    <a:pt x="2033379" y="692088"/>
                  </a:lnTo>
                  <a:lnTo>
                    <a:pt x="2017842" y="673723"/>
                  </a:lnTo>
                  <a:lnTo>
                    <a:pt x="2001932" y="656147"/>
                  </a:lnTo>
                  <a:lnTo>
                    <a:pt x="1985654" y="639341"/>
                  </a:lnTo>
                  <a:lnTo>
                    <a:pt x="1969017" y="623285"/>
                  </a:lnTo>
                  <a:lnTo>
                    <a:pt x="1952027" y="607961"/>
                  </a:lnTo>
                  <a:lnTo>
                    <a:pt x="1934690" y="593349"/>
                  </a:lnTo>
                  <a:lnTo>
                    <a:pt x="1917015" y="579431"/>
                  </a:lnTo>
                  <a:lnTo>
                    <a:pt x="1899007" y="566187"/>
                  </a:lnTo>
                  <a:lnTo>
                    <a:pt x="1880674" y="553598"/>
                  </a:lnTo>
                  <a:lnTo>
                    <a:pt x="1862023" y="541646"/>
                  </a:lnTo>
                  <a:lnTo>
                    <a:pt x="1843061" y="530310"/>
                  </a:lnTo>
                  <a:lnTo>
                    <a:pt x="1823795" y="519573"/>
                  </a:lnTo>
                  <a:lnTo>
                    <a:pt x="1804231" y="509414"/>
                  </a:lnTo>
                  <a:lnTo>
                    <a:pt x="1784377" y="499815"/>
                  </a:lnTo>
                  <a:lnTo>
                    <a:pt x="1764240" y="490756"/>
                  </a:lnTo>
                  <a:lnTo>
                    <a:pt x="1743826" y="482219"/>
                  </a:lnTo>
                  <a:lnTo>
                    <a:pt x="1723144" y="474184"/>
                  </a:lnTo>
                  <a:lnTo>
                    <a:pt x="1702198" y="466633"/>
                  </a:lnTo>
                  <a:lnTo>
                    <a:pt x="1680998" y="459546"/>
                  </a:lnTo>
                  <a:lnTo>
                    <a:pt x="1659549" y="452904"/>
                  </a:lnTo>
                  <a:lnTo>
                    <a:pt x="1637858" y="446688"/>
                  </a:lnTo>
                  <a:lnTo>
                    <a:pt x="1615933" y="440879"/>
                  </a:lnTo>
                  <a:lnTo>
                    <a:pt x="1593781" y="435458"/>
                  </a:lnTo>
                  <a:lnTo>
                    <a:pt x="1571408" y="430405"/>
                  </a:lnTo>
                  <a:lnTo>
                    <a:pt x="1548821" y="425703"/>
                  </a:lnTo>
                  <a:lnTo>
                    <a:pt x="1526028" y="421330"/>
                  </a:lnTo>
                  <a:lnTo>
                    <a:pt x="1503036" y="417269"/>
                  </a:lnTo>
                  <a:lnTo>
                    <a:pt x="1479850" y="413501"/>
                  </a:lnTo>
                  <a:lnTo>
                    <a:pt x="1456479" y="410005"/>
                  </a:lnTo>
                  <a:lnTo>
                    <a:pt x="1432930" y="406764"/>
                  </a:lnTo>
                  <a:lnTo>
                    <a:pt x="1409208" y="403758"/>
                  </a:lnTo>
                  <a:lnTo>
                    <a:pt x="1385322" y="400967"/>
                  </a:lnTo>
                  <a:lnTo>
                    <a:pt x="1361279" y="398374"/>
                  </a:lnTo>
                  <a:lnTo>
                    <a:pt x="1337084" y="395958"/>
                  </a:lnTo>
                  <a:lnTo>
                    <a:pt x="1312746" y="393701"/>
                  </a:lnTo>
                  <a:lnTo>
                    <a:pt x="1288270" y="391583"/>
                  </a:lnTo>
                  <a:lnTo>
                    <a:pt x="1263665" y="389586"/>
                  </a:lnTo>
                  <a:lnTo>
                    <a:pt x="1238937" y="387690"/>
                  </a:lnTo>
                  <a:lnTo>
                    <a:pt x="1214094" y="385877"/>
                  </a:lnTo>
                  <a:lnTo>
                    <a:pt x="1189141" y="384126"/>
                  </a:lnTo>
                  <a:lnTo>
                    <a:pt x="1164086" y="382420"/>
                  </a:lnTo>
                  <a:lnTo>
                    <a:pt x="1138936" y="380738"/>
                  </a:lnTo>
                  <a:lnTo>
                    <a:pt x="1113699" y="379063"/>
                  </a:lnTo>
                  <a:lnTo>
                    <a:pt x="1088380" y="377374"/>
                  </a:lnTo>
                  <a:lnTo>
                    <a:pt x="1062987" y="375652"/>
                  </a:lnTo>
                  <a:lnTo>
                    <a:pt x="1037527" y="373879"/>
                  </a:lnTo>
                  <a:lnTo>
                    <a:pt x="1012007" y="372036"/>
                  </a:lnTo>
                  <a:lnTo>
                    <a:pt x="986434" y="370103"/>
                  </a:lnTo>
                  <a:lnTo>
                    <a:pt x="960814" y="368061"/>
                  </a:lnTo>
                  <a:lnTo>
                    <a:pt x="935156" y="365892"/>
                  </a:lnTo>
                  <a:lnTo>
                    <a:pt x="909465" y="363575"/>
                  </a:lnTo>
                  <a:lnTo>
                    <a:pt x="883749" y="361092"/>
                  </a:lnTo>
                  <a:lnTo>
                    <a:pt x="858015" y="358425"/>
                  </a:lnTo>
                  <a:lnTo>
                    <a:pt x="832269" y="355552"/>
                  </a:lnTo>
                  <a:lnTo>
                    <a:pt x="806520" y="352457"/>
                  </a:lnTo>
                  <a:lnTo>
                    <a:pt x="780772" y="349119"/>
                  </a:lnTo>
                  <a:lnTo>
                    <a:pt x="755035" y="345520"/>
                  </a:lnTo>
                  <a:lnTo>
                    <a:pt x="729314" y="341640"/>
                  </a:lnTo>
                  <a:lnTo>
                    <a:pt x="703616" y="337460"/>
                  </a:lnTo>
                  <a:lnTo>
                    <a:pt x="677950" y="332961"/>
                  </a:lnTo>
                  <a:lnTo>
                    <a:pt x="652320" y="328124"/>
                  </a:lnTo>
                  <a:lnTo>
                    <a:pt x="626736" y="322931"/>
                  </a:lnTo>
                  <a:lnTo>
                    <a:pt x="601202" y="317361"/>
                  </a:lnTo>
                  <a:lnTo>
                    <a:pt x="575727" y="311396"/>
                  </a:lnTo>
                  <a:lnTo>
                    <a:pt x="550318" y="305016"/>
                  </a:lnTo>
                  <a:lnTo>
                    <a:pt x="524981" y="298203"/>
                  </a:lnTo>
                  <a:lnTo>
                    <a:pt x="499723" y="290938"/>
                  </a:lnTo>
                  <a:lnTo>
                    <a:pt x="474552" y="283201"/>
                  </a:lnTo>
                  <a:lnTo>
                    <a:pt x="449474" y="274973"/>
                  </a:lnTo>
                  <a:lnTo>
                    <a:pt x="424496" y="266235"/>
                  </a:lnTo>
                  <a:lnTo>
                    <a:pt x="399626" y="256968"/>
                  </a:lnTo>
                  <a:lnTo>
                    <a:pt x="374870" y="247154"/>
                  </a:lnTo>
                  <a:lnTo>
                    <a:pt x="350235" y="236772"/>
                  </a:lnTo>
                  <a:lnTo>
                    <a:pt x="325728" y="225804"/>
                  </a:lnTo>
                  <a:lnTo>
                    <a:pt x="301356" y="214230"/>
                  </a:lnTo>
                  <a:lnTo>
                    <a:pt x="277127" y="202032"/>
                  </a:lnTo>
                  <a:lnTo>
                    <a:pt x="253047" y="189191"/>
                  </a:lnTo>
                  <a:lnTo>
                    <a:pt x="229122" y="175687"/>
                  </a:lnTo>
                  <a:lnTo>
                    <a:pt x="205361" y="161501"/>
                  </a:lnTo>
                  <a:lnTo>
                    <a:pt x="181770" y="146615"/>
                  </a:lnTo>
                  <a:lnTo>
                    <a:pt x="158356" y="131008"/>
                  </a:lnTo>
                  <a:lnTo>
                    <a:pt x="135126" y="114662"/>
                  </a:lnTo>
                  <a:lnTo>
                    <a:pt x="112087" y="97559"/>
                  </a:lnTo>
                  <a:lnTo>
                    <a:pt x="89245" y="79678"/>
                  </a:lnTo>
                  <a:lnTo>
                    <a:pt x="66609" y="61000"/>
                  </a:lnTo>
                  <a:lnTo>
                    <a:pt x="44185" y="41508"/>
                  </a:lnTo>
                  <a:lnTo>
                    <a:pt x="21979" y="2118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772033" y="2383778"/>
              <a:ext cx="2080657" cy="1046481"/>
            </a:xfrm>
            <a:custGeom>
              <a:avLst/>
              <a:pathLst>
                <a:path w="2080657" h="1046481">
                  <a:moveTo>
                    <a:pt x="2080657" y="1046481"/>
                  </a:moveTo>
                  <a:lnTo>
                    <a:pt x="2069717" y="1018156"/>
                  </a:lnTo>
                  <a:lnTo>
                    <a:pt x="2058369" y="990787"/>
                  </a:lnTo>
                  <a:lnTo>
                    <a:pt x="2046621" y="964355"/>
                  </a:lnTo>
                  <a:lnTo>
                    <a:pt x="2034479" y="938843"/>
                  </a:lnTo>
                  <a:lnTo>
                    <a:pt x="2021948" y="914233"/>
                  </a:lnTo>
                  <a:lnTo>
                    <a:pt x="2009035" y="890505"/>
                  </a:lnTo>
                  <a:lnTo>
                    <a:pt x="1995746" y="867641"/>
                  </a:lnTo>
                  <a:lnTo>
                    <a:pt x="1982088" y="845623"/>
                  </a:lnTo>
                  <a:lnTo>
                    <a:pt x="1968067" y="824433"/>
                  </a:lnTo>
                  <a:lnTo>
                    <a:pt x="1953688" y="804052"/>
                  </a:lnTo>
                  <a:lnTo>
                    <a:pt x="1938959" y="784463"/>
                  </a:lnTo>
                  <a:lnTo>
                    <a:pt x="1923885" y="765645"/>
                  </a:lnTo>
                  <a:lnTo>
                    <a:pt x="1908472" y="747582"/>
                  </a:lnTo>
                  <a:lnTo>
                    <a:pt x="1892727" y="730254"/>
                  </a:lnTo>
                  <a:lnTo>
                    <a:pt x="1876656" y="713644"/>
                  </a:lnTo>
                  <a:lnTo>
                    <a:pt x="1860266" y="697733"/>
                  </a:lnTo>
                  <a:lnTo>
                    <a:pt x="1843562" y="682503"/>
                  </a:lnTo>
                  <a:lnTo>
                    <a:pt x="1826550" y="667935"/>
                  </a:lnTo>
                  <a:lnTo>
                    <a:pt x="1809238" y="654011"/>
                  </a:lnTo>
                  <a:lnTo>
                    <a:pt x="1791631" y="640713"/>
                  </a:lnTo>
                  <a:lnTo>
                    <a:pt x="1773735" y="628021"/>
                  </a:lnTo>
                  <a:lnTo>
                    <a:pt x="1755556" y="615919"/>
                  </a:lnTo>
                  <a:lnTo>
                    <a:pt x="1737102" y="604387"/>
                  </a:lnTo>
                  <a:lnTo>
                    <a:pt x="1718377" y="593407"/>
                  </a:lnTo>
                  <a:lnTo>
                    <a:pt x="1699389" y="582961"/>
                  </a:lnTo>
                  <a:lnTo>
                    <a:pt x="1680143" y="573031"/>
                  </a:lnTo>
                  <a:lnTo>
                    <a:pt x="1660646" y="563597"/>
                  </a:lnTo>
                  <a:lnTo>
                    <a:pt x="1640904" y="554642"/>
                  </a:lnTo>
                  <a:lnTo>
                    <a:pt x="1620923" y="546148"/>
                  </a:lnTo>
                  <a:lnTo>
                    <a:pt x="1600709" y="538095"/>
                  </a:lnTo>
                  <a:lnTo>
                    <a:pt x="1580269" y="530466"/>
                  </a:lnTo>
                  <a:lnTo>
                    <a:pt x="1559609" y="523242"/>
                  </a:lnTo>
                  <a:lnTo>
                    <a:pt x="1538735" y="516405"/>
                  </a:lnTo>
                  <a:lnTo>
                    <a:pt x="1517653" y="509936"/>
                  </a:lnTo>
                  <a:lnTo>
                    <a:pt x="1496370" y="503817"/>
                  </a:lnTo>
                  <a:lnTo>
                    <a:pt x="1474891" y="498031"/>
                  </a:lnTo>
                  <a:lnTo>
                    <a:pt x="1453224" y="492557"/>
                  </a:lnTo>
                  <a:lnTo>
                    <a:pt x="1431373" y="487379"/>
                  </a:lnTo>
                  <a:lnTo>
                    <a:pt x="1409346" y="482477"/>
                  </a:lnTo>
                  <a:lnTo>
                    <a:pt x="1387149" y="477833"/>
                  </a:lnTo>
                  <a:lnTo>
                    <a:pt x="1364788" y="473430"/>
                  </a:lnTo>
                  <a:lnTo>
                    <a:pt x="1342268" y="469248"/>
                  </a:lnTo>
                  <a:lnTo>
                    <a:pt x="1319597" y="465269"/>
                  </a:lnTo>
                  <a:lnTo>
                    <a:pt x="1296781" y="461474"/>
                  </a:lnTo>
                  <a:lnTo>
                    <a:pt x="1273825" y="457847"/>
                  </a:lnTo>
                  <a:lnTo>
                    <a:pt x="1250736" y="454367"/>
                  </a:lnTo>
                  <a:lnTo>
                    <a:pt x="1227520" y="451017"/>
                  </a:lnTo>
                  <a:lnTo>
                    <a:pt x="1204184" y="447779"/>
                  </a:lnTo>
                  <a:lnTo>
                    <a:pt x="1180734" y="444633"/>
                  </a:lnTo>
                  <a:lnTo>
                    <a:pt x="1157175" y="441562"/>
                  </a:lnTo>
                  <a:lnTo>
                    <a:pt x="1133515" y="438547"/>
                  </a:lnTo>
                  <a:lnTo>
                    <a:pt x="1109758" y="435570"/>
                  </a:lnTo>
                  <a:lnTo>
                    <a:pt x="1085913" y="432613"/>
                  </a:lnTo>
                  <a:lnTo>
                    <a:pt x="1061984" y="429657"/>
                  </a:lnTo>
                  <a:lnTo>
                    <a:pt x="1037978" y="426683"/>
                  </a:lnTo>
                  <a:lnTo>
                    <a:pt x="1013902" y="423674"/>
                  </a:lnTo>
                  <a:lnTo>
                    <a:pt x="989760" y="420611"/>
                  </a:lnTo>
                  <a:lnTo>
                    <a:pt x="965561" y="417476"/>
                  </a:lnTo>
                  <a:lnTo>
                    <a:pt x="941310" y="414250"/>
                  </a:lnTo>
                  <a:lnTo>
                    <a:pt x="917012" y="410914"/>
                  </a:lnTo>
                  <a:lnTo>
                    <a:pt x="892675" y="407452"/>
                  </a:lnTo>
                  <a:lnTo>
                    <a:pt x="868305" y="403844"/>
                  </a:lnTo>
                  <a:lnTo>
                    <a:pt x="843907" y="400071"/>
                  </a:lnTo>
                  <a:lnTo>
                    <a:pt x="819489" y="396116"/>
                  </a:lnTo>
                  <a:lnTo>
                    <a:pt x="795055" y="391960"/>
                  </a:lnTo>
                  <a:lnTo>
                    <a:pt x="770613" y="387585"/>
                  </a:lnTo>
                  <a:lnTo>
                    <a:pt x="746169" y="382972"/>
                  </a:lnTo>
                  <a:lnTo>
                    <a:pt x="721729" y="378104"/>
                  </a:lnTo>
                  <a:lnTo>
                    <a:pt x="697299" y="372961"/>
                  </a:lnTo>
                  <a:lnTo>
                    <a:pt x="672885" y="367525"/>
                  </a:lnTo>
                  <a:lnTo>
                    <a:pt x="648494" y="361778"/>
                  </a:lnTo>
                  <a:lnTo>
                    <a:pt x="624132" y="355702"/>
                  </a:lnTo>
                  <a:lnTo>
                    <a:pt x="599805" y="349278"/>
                  </a:lnTo>
                  <a:lnTo>
                    <a:pt x="575519" y="342487"/>
                  </a:lnTo>
                  <a:lnTo>
                    <a:pt x="551281" y="335312"/>
                  </a:lnTo>
                  <a:lnTo>
                    <a:pt x="527096" y="327735"/>
                  </a:lnTo>
                  <a:lnTo>
                    <a:pt x="502972" y="319735"/>
                  </a:lnTo>
                  <a:lnTo>
                    <a:pt x="478913" y="311297"/>
                  </a:lnTo>
                  <a:lnTo>
                    <a:pt x="454927" y="302400"/>
                  </a:lnTo>
                  <a:lnTo>
                    <a:pt x="431020" y="293027"/>
                  </a:lnTo>
                  <a:lnTo>
                    <a:pt x="407197" y="283159"/>
                  </a:lnTo>
                  <a:lnTo>
                    <a:pt x="383466" y="272778"/>
                  </a:lnTo>
                  <a:lnTo>
                    <a:pt x="359832" y="261866"/>
                  </a:lnTo>
                  <a:lnTo>
                    <a:pt x="336301" y="250403"/>
                  </a:lnTo>
                  <a:lnTo>
                    <a:pt x="312880" y="238373"/>
                  </a:lnTo>
                  <a:lnTo>
                    <a:pt x="289575" y="225756"/>
                  </a:lnTo>
                  <a:lnTo>
                    <a:pt x="266393" y="212534"/>
                  </a:lnTo>
                  <a:lnTo>
                    <a:pt x="243339" y="198689"/>
                  </a:lnTo>
                  <a:lnTo>
                    <a:pt x="220419" y="184202"/>
                  </a:lnTo>
                  <a:lnTo>
                    <a:pt x="197640" y="169055"/>
                  </a:lnTo>
                  <a:lnTo>
                    <a:pt x="175009" y="153229"/>
                  </a:lnTo>
                  <a:lnTo>
                    <a:pt x="152531" y="136707"/>
                  </a:lnTo>
                  <a:lnTo>
                    <a:pt x="130212" y="119470"/>
                  </a:lnTo>
                  <a:lnTo>
                    <a:pt x="108059" y="101499"/>
                  </a:lnTo>
                  <a:lnTo>
                    <a:pt x="86078" y="82776"/>
                  </a:lnTo>
                  <a:lnTo>
                    <a:pt x="64276" y="63283"/>
                  </a:lnTo>
                  <a:lnTo>
                    <a:pt x="42658" y="43002"/>
                  </a:lnTo>
                  <a:lnTo>
                    <a:pt x="21230" y="2191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872095" y="2292224"/>
              <a:ext cx="1980595" cy="1138034"/>
            </a:xfrm>
            <a:custGeom>
              <a:avLst/>
              <a:pathLst>
                <a:path w="1980595" h="1138034">
                  <a:moveTo>
                    <a:pt x="1980595" y="1138034"/>
                  </a:moveTo>
                  <a:lnTo>
                    <a:pt x="1969678" y="1109688"/>
                  </a:lnTo>
                  <a:lnTo>
                    <a:pt x="1958398" y="1082257"/>
                  </a:lnTo>
                  <a:lnTo>
                    <a:pt x="1946763" y="1055723"/>
                  </a:lnTo>
                  <a:lnTo>
                    <a:pt x="1934776" y="1030068"/>
                  </a:lnTo>
                  <a:lnTo>
                    <a:pt x="1922444" y="1005276"/>
                  </a:lnTo>
                  <a:lnTo>
                    <a:pt x="1909772" y="981327"/>
                  </a:lnTo>
                  <a:lnTo>
                    <a:pt x="1896766" y="958205"/>
                  </a:lnTo>
                  <a:lnTo>
                    <a:pt x="1883431" y="935892"/>
                  </a:lnTo>
                  <a:lnTo>
                    <a:pt x="1869772" y="914370"/>
                  </a:lnTo>
                  <a:lnTo>
                    <a:pt x="1855795" y="893622"/>
                  </a:lnTo>
                  <a:lnTo>
                    <a:pt x="1841505" y="873630"/>
                  </a:lnTo>
                  <a:lnTo>
                    <a:pt x="1826908" y="854376"/>
                  </a:lnTo>
                  <a:lnTo>
                    <a:pt x="1812009" y="835843"/>
                  </a:lnTo>
                  <a:lnTo>
                    <a:pt x="1796814" y="818012"/>
                  </a:lnTo>
                  <a:lnTo>
                    <a:pt x="1781328" y="800867"/>
                  </a:lnTo>
                  <a:lnTo>
                    <a:pt x="1765557" y="784390"/>
                  </a:lnTo>
                  <a:lnTo>
                    <a:pt x="1749505" y="768562"/>
                  </a:lnTo>
                  <a:lnTo>
                    <a:pt x="1733180" y="753367"/>
                  </a:lnTo>
                  <a:lnTo>
                    <a:pt x="1716585" y="738786"/>
                  </a:lnTo>
                  <a:lnTo>
                    <a:pt x="1699726" y="724803"/>
                  </a:lnTo>
                  <a:lnTo>
                    <a:pt x="1682609" y="711398"/>
                  </a:lnTo>
                  <a:lnTo>
                    <a:pt x="1665240" y="698556"/>
                  </a:lnTo>
                  <a:lnTo>
                    <a:pt x="1647623" y="686257"/>
                  </a:lnTo>
                  <a:lnTo>
                    <a:pt x="1629765" y="674485"/>
                  </a:lnTo>
                  <a:lnTo>
                    <a:pt x="1611670" y="663222"/>
                  </a:lnTo>
                  <a:lnTo>
                    <a:pt x="1593344" y="652449"/>
                  </a:lnTo>
                  <a:lnTo>
                    <a:pt x="1574793" y="642150"/>
                  </a:lnTo>
                  <a:lnTo>
                    <a:pt x="1556022" y="632307"/>
                  </a:lnTo>
                  <a:lnTo>
                    <a:pt x="1537036" y="622902"/>
                  </a:lnTo>
                  <a:lnTo>
                    <a:pt x="1517841" y="613917"/>
                  </a:lnTo>
                  <a:lnTo>
                    <a:pt x="1498442" y="605335"/>
                  </a:lnTo>
                  <a:lnTo>
                    <a:pt x="1478846" y="597138"/>
                  </a:lnTo>
                  <a:lnTo>
                    <a:pt x="1459056" y="589308"/>
                  </a:lnTo>
                  <a:lnTo>
                    <a:pt x="1439079" y="581829"/>
                  </a:lnTo>
                  <a:lnTo>
                    <a:pt x="1418921" y="574681"/>
                  </a:lnTo>
                  <a:lnTo>
                    <a:pt x="1398586" y="567848"/>
                  </a:lnTo>
                  <a:lnTo>
                    <a:pt x="1378080" y="561312"/>
                  </a:lnTo>
                  <a:lnTo>
                    <a:pt x="1357408" y="555055"/>
                  </a:lnTo>
                  <a:lnTo>
                    <a:pt x="1336577" y="549059"/>
                  </a:lnTo>
                  <a:lnTo>
                    <a:pt x="1315591" y="543307"/>
                  </a:lnTo>
                  <a:lnTo>
                    <a:pt x="1294456" y="537781"/>
                  </a:lnTo>
                  <a:lnTo>
                    <a:pt x="1273177" y="532464"/>
                  </a:lnTo>
                  <a:lnTo>
                    <a:pt x="1251760" y="527338"/>
                  </a:lnTo>
                  <a:lnTo>
                    <a:pt x="1230210" y="522385"/>
                  </a:lnTo>
                  <a:lnTo>
                    <a:pt x="1208533" y="517587"/>
                  </a:lnTo>
                  <a:lnTo>
                    <a:pt x="1186734" y="512927"/>
                  </a:lnTo>
                  <a:lnTo>
                    <a:pt x="1164818" y="508388"/>
                  </a:lnTo>
                  <a:lnTo>
                    <a:pt x="1142792" y="503951"/>
                  </a:lnTo>
                  <a:lnTo>
                    <a:pt x="1120660" y="499599"/>
                  </a:lnTo>
                  <a:lnTo>
                    <a:pt x="1098428" y="495314"/>
                  </a:lnTo>
                  <a:lnTo>
                    <a:pt x="1076101" y="491079"/>
                  </a:lnTo>
                  <a:lnTo>
                    <a:pt x="1053685" y="486876"/>
                  </a:lnTo>
                  <a:lnTo>
                    <a:pt x="1031185" y="482687"/>
                  </a:lnTo>
                  <a:lnTo>
                    <a:pt x="1008608" y="478494"/>
                  </a:lnTo>
                  <a:lnTo>
                    <a:pt x="985957" y="474281"/>
                  </a:lnTo>
                  <a:lnTo>
                    <a:pt x="963239" y="470029"/>
                  </a:lnTo>
                  <a:lnTo>
                    <a:pt x="940459" y="465720"/>
                  </a:lnTo>
                  <a:lnTo>
                    <a:pt x="917623" y="461338"/>
                  </a:lnTo>
                  <a:lnTo>
                    <a:pt x="894735" y="456864"/>
                  </a:lnTo>
                  <a:lnTo>
                    <a:pt x="871802" y="452280"/>
                  </a:lnTo>
                  <a:lnTo>
                    <a:pt x="848829" y="447570"/>
                  </a:lnTo>
                  <a:lnTo>
                    <a:pt x="825822" y="442714"/>
                  </a:lnTo>
                  <a:lnTo>
                    <a:pt x="802785" y="437697"/>
                  </a:lnTo>
                  <a:lnTo>
                    <a:pt x="779724" y="432499"/>
                  </a:lnTo>
                  <a:lnTo>
                    <a:pt x="756645" y="427104"/>
                  </a:lnTo>
                  <a:lnTo>
                    <a:pt x="733554" y="421494"/>
                  </a:lnTo>
                  <a:lnTo>
                    <a:pt x="710454" y="415651"/>
                  </a:lnTo>
                  <a:lnTo>
                    <a:pt x="687353" y="409557"/>
                  </a:lnTo>
                  <a:lnTo>
                    <a:pt x="664256" y="403194"/>
                  </a:lnTo>
                  <a:lnTo>
                    <a:pt x="641167" y="396546"/>
                  </a:lnTo>
                  <a:lnTo>
                    <a:pt x="618093" y="389595"/>
                  </a:lnTo>
                  <a:lnTo>
                    <a:pt x="595038" y="382322"/>
                  </a:lnTo>
                  <a:lnTo>
                    <a:pt x="572009" y="374710"/>
                  </a:lnTo>
                  <a:lnTo>
                    <a:pt x="549011" y="366741"/>
                  </a:lnTo>
                  <a:lnTo>
                    <a:pt x="526049" y="358399"/>
                  </a:lnTo>
                  <a:lnTo>
                    <a:pt x="503129" y="349664"/>
                  </a:lnTo>
                  <a:lnTo>
                    <a:pt x="480255" y="340520"/>
                  </a:lnTo>
                  <a:lnTo>
                    <a:pt x="457435" y="330949"/>
                  </a:lnTo>
                  <a:lnTo>
                    <a:pt x="434672" y="320933"/>
                  </a:lnTo>
                  <a:lnTo>
                    <a:pt x="411973" y="310454"/>
                  </a:lnTo>
                  <a:lnTo>
                    <a:pt x="389343" y="299496"/>
                  </a:lnTo>
                  <a:lnTo>
                    <a:pt x="366787" y="288039"/>
                  </a:lnTo>
                  <a:lnTo>
                    <a:pt x="344311" y="276067"/>
                  </a:lnTo>
                  <a:lnTo>
                    <a:pt x="321920" y="263562"/>
                  </a:lnTo>
                  <a:lnTo>
                    <a:pt x="299620" y="250506"/>
                  </a:lnTo>
                  <a:lnTo>
                    <a:pt x="277416" y="236881"/>
                  </a:lnTo>
                  <a:lnTo>
                    <a:pt x="255314" y="222671"/>
                  </a:lnTo>
                  <a:lnTo>
                    <a:pt x="233319" y="207857"/>
                  </a:lnTo>
                  <a:lnTo>
                    <a:pt x="211436" y="192421"/>
                  </a:lnTo>
                  <a:lnTo>
                    <a:pt x="189672" y="176346"/>
                  </a:lnTo>
                  <a:lnTo>
                    <a:pt x="168030" y="159614"/>
                  </a:lnTo>
                  <a:lnTo>
                    <a:pt x="146518" y="142208"/>
                  </a:lnTo>
                  <a:lnTo>
                    <a:pt x="125140" y="124110"/>
                  </a:lnTo>
                  <a:lnTo>
                    <a:pt x="103902" y="105302"/>
                  </a:lnTo>
                  <a:lnTo>
                    <a:pt x="82809" y="85767"/>
                  </a:lnTo>
                  <a:lnTo>
                    <a:pt x="61867" y="65487"/>
                  </a:lnTo>
                  <a:lnTo>
                    <a:pt x="41081" y="44444"/>
                  </a:lnTo>
                  <a:lnTo>
                    <a:pt x="20457" y="2262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975160" y="2204065"/>
              <a:ext cx="1877530" cy="1226193"/>
            </a:xfrm>
            <a:custGeom>
              <a:avLst/>
              <a:pathLst>
                <a:path w="1877530" h="1226193">
                  <a:moveTo>
                    <a:pt x="1877530" y="1226193"/>
                  </a:moveTo>
                  <a:lnTo>
                    <a:pt x="1866636" y="1197827"/>
                  </a:lnTo>
                  <a:lnTo>
                    <a:pt x="1855427" y="1170336"/>
                  </a:lnTo>
                  <a:lnTo>
                    <a:pt x="1843907" y="1143703"/>
                  </a:lnTo>
                  <a:lnTo>
                    <a:pt x="1832081" y="1117911"/>
                  </a:lnTo>
                  <a:lnTo>
                    <a:pt x="1819954" y="1092943"/>
                  </a:lnTo>
                  <a:lnTo>
                    <a:pt x="1807530" y="1068782"/>
                  </a:lnTo>
                  <a:lnTo>
                    <a:pt x="1794815" y="1045411"/>
                  </a:lnTo>
                  <a:lnTo>
                    <a:pt x="1781812" y="1022814"/>
                  </a:lnTo>
                  <a:lnTo>
                    <a:pt x="1768526" y="1000973"/>
                  </a:lnTo>
                  <a:lnTo>
                    <a:pt x="1754963" y="979871"/>
                  </a:lnTo>
                  <a:lnTo>
                    <a:pt x="1741126" y="959491"/>
                  </a:lnTo>
                  <a:lnTo>
                    <a:pt x="1727020" y="939817"/>
                  </a:lnTo>
                  <a:lnTo>
                    <a:pt x="1712651" y="920831"/>
                  </a:lnTo>
                  <a:lnTo>
                    <a:pt x="1698022" y="902516"/>
                  </a:lnTo>
                  <a:lnTo>
                    <a:pt x="1683138" y="884856"/>
                  </a:lnTo>
                  <a:lnTo>
                    <a:pt x="1668005" y="867833"/>
                  </a:lnTo>
                  <a:lnTo>
                    <a:pt x="1652626" y="851430"/>
                  </a:lnTo>
                  <a:lnTo>
                    <a:pt x="1637006" y="835631"/>
                  </a:lnTo>
                  <a:lnTo>
                    <a:pt x="1621150" y="820418"/>
                  </a:lnTo>
                  <a:lnTo>
                    <a:pt x="1605063" y="805775"/>
                  </a:lnTo>
                  <a:lnTo>
                    <a:pt x="1588749" y="791684"/>
                  </a:lnTo>
                  <a:lnTo>
                    <a:pt x="1572213" y="778129"/>
                  </a:lnTo>
                  <a:lnTo>
                    <a:pt x="1555459" y="765092"/>
                  </a:lnTo>
                  <a:lnTo>
                    <a:pt x="1538493" y="752557"/>
                  </a:lnTo>
                  <a:lnTo>
                    <a:pt x="1521318" y="740506"/>
                  </a:lnTo>
                  <a:lnTo>
                    <a:pt x="1503940" y="728923"/>
                  </a:lnTo>
                  <a:lnTo>
                    <a:pt x="1486363" y="717791"/>
                  </a:lnTo>
                  <a:lnTo>
                    <a:pt x="1468592" y="707092"/>
                  </a:lnTo>
                  <a:lnTo>
                    <a:pt x="1450631" y="696810"/>
                  </a:lnTo>
                  <a:lnTo>
                    <a:pt x="1432485" y="686928"/>
                  </a:lnTo>
                  <a:lnTo>
                    <a:pt x="1414160" y="677428"/>
                  </a:lnTo>
                  <a:lnTo>
                    <a:pt x="1395658" y="668294"/>
                  </a:lnTo>
                  <a:lnTo>
                    <a:pt x="1376986" y="659509"/>
                  </a:lnTo>
                  <a:lnTo>
                    <a:pt x="1358147" y="651056"/>
                  </a:lnTo>
                  <a:lnTo>
                    <a:pt x="1339147" y="642917"/>
                  </a:lnTo>
                  <a:lnTo>
                    <a:pt x="1319990" y="635077"/>
                  </a:lnTo>
                  <a:lnTo>
                    <a:pt x="1300681" y="627517"/>
                  </a:lnTo>
                  <a:lnTo>
                    <a:pt x="1281223" y="620221"/>
                  </a:lnTo>
                  <a:lnTo>
                    <a:pt x="1261623" y="613172"/>
                  </a:lnTo>
                  <a:lnTo>
                    <a:pt x="1241885" y="606353"/>
                  </a:lnTo>
                  <a:lnTo>
                    <a:pt x="1222013" y="599747"/>
                  </a:lnTo>
                  <a:lnTo>
                    <a:pt x="1202012" y="593337"/>
                  </a:lnTo>
                  <a:lnTo>
                    <a:pt x="1181886" y="587105"/>
                  </a:lnTo>
                  <a:lnTo>
                    <a:pt x="1161641" y="581036"/>
                  </a:lnTo>
                  <a:lnTo>
                    <a:pt x="1141281" y="575112"/>
                  </a:lnTo>
                  <a:lnTo>
                    <a:pt x="1120810" y="569316"/>
                  </a:lnTo>
                  <a:lnTo>
                    <a:pt x="1100234" y="563631"/>
                  </a:lnTo>
                  <a:lnTo>
                    <a:pt x="1079556" y="558041"/>
                  </a:lnTo>
                  <a:lnTo>
                    <a:pt x="1058783" y="552527"/>
                  </a:lnTo>
                  <a:lnTo>
                    <a:pt x="1037917" y="547073"/>
                  </a:lnTo>
                  <a:lnTo>
                    <a:pt x="1016964" y="541663"/>
                  </a:lnTo>
                  <a:lnTo>
                    <a:pt x="995929" y="536279"/>
                  </a:lnTo>
                  <a:lnTo>
                    <a:pt x="974816" y="530904"/>
                  </a:lnTo>
                  <a:lnTo>
                    <a:pt x="953629" y="525521"/>
                  </a:lnTo>
                  <a:lnTo>
                    <a:pt x="932374" y="520114"/>
                  </a:lnTo>
                  <a:lnTo>
                    <a:pt x="911056" y="514665"/>
                  </a:lnTo>
                  <a:lnTo>
                    <a:pt x="889678" y="509157"/>
                  </a:lnTo>
                  <a:lnTo>
                    <a:pt x="868246" y="503574"/>
                  </a:lnTo>
                  <a:lnTo>
                    <a:pt x="846763" y="497898"/>
                  </a:lnTo>
                  <a:lnTo>
                    <a:pt x="825236" y="492112"/>
                  </a:lnTo>
                  <a:lnTo>
                    <a:pt x="803668" y="486200"/>
                  </a:lnTo>
                  <a:lnTo>
                    <a:pt x="782064" y="480144"/>
                  </a:lnTo>
                  <a:lnTo>
                    <a:pt x="760428" y="473927"/>
                  </a:lnTo>
                  <a:lnTo>
                    <a:pt x="738766" y="467534"/>
                  </a:lnTo>
                  <a:lnTo>
                    <a:pt x="717082" y="460945"/>
                  </a:lnTo>
                  <a:lnTo>
                    <a:pt x="695381" y="454145"/>
                  </a:lnTo>
                  <a:lnTo>
                    <a:pt x="673667" y="447117"/>
                  </a:lnTo>
                  <a:lnTo>
                    <a:pt x="651946" y="439843"/>
                  </a:lnTo>
                  <a:lnTo>
                    <a:pt x="630220" y="432307"/>
                  </a:lnTo>
                  <a:lnTo>
                    <a:pt x="608496" y="424492"/>
                  </a:lnTo>
                  <a:lnTo>
                    <a:pt x="586779" y="416380"/>
                  </a:lnTo>
                  <a:lnTo>
                    <a:pt x="565071" y="407955"/>
                  </a:lnTo>
                  <a:lnTo>
                    <a:pt x="543379" y="399199"/>
                  </a:lnTo>
                  <a:lnTo>
                    <a:pt x="521707" y="390096"/>
                  </a:lnTo>
                  <a:lnTo>
                    <a:pt x="500060" y="380629"/>
                  </a:lnTo>
                  <a:lnTo>
                    <a:pt x="478442" y="370781"/>
                  </a:lnTo>
                  <a:lnTo>
                    <a:pt x="456857" y="360534"/>
                  </a:lnTo>
                  <a:lnTo>
                    <a:pt x="435311" y="349873"/>
                  </a:lnTo>
                  <a:lnTo>
                    <a:pt x="413809" y="338779"/>
                  </a:lnTo>
                  <a:lnTo>
                    <a:pt x="392354" y="327236"/>
                  </a:lnTo>
                  <a:lnTo>
                    <a:pt x="370952" y="315227"/>
                  </a:lnTo>
                  <a:lnTo>
                    <a:pt x="349607" y="302734"/>
                  </a:lnTo>
                  <a:lnTo>
                    <a:pt x="328324" y="289742"/>
                  </a:lnTo>
                  <a:lnTo>
                    <a:pt x="307107" y="276232"/>
                  </a:lnTo>
                  <a:lnTo>
                    <a:pt x="285961" y="262189"/>
                  </a:lnTo>
                  <a:lnTo>
                    <a:pt x="264892" y="247595"/>
                  </a:lnTo>
                  <a:lnTo>
                    <a:pt x="243902" y="232432"/>
                  </a:lnTo>
                  <a:lnTo>
                    <a:pt x="222998" y="216685"/>
                  </a:lnTo>
                  <a:lnTo>
                    <a:pt x="202184" y="200335"/>
                  </a:lnTo>
                  <a:lnTo>
                    <a:pt x="181464" y="183367"/>
                  </a:lnTo>
                  <a:lnTo>
                    <a:pt x="160843" y="165763"/>
                  </a:lnTo>
                  <a:lnTo>
                    <a:pt x="140325" y="147506"/>
                  </a:lnTo>
                  <a:lnTo>
                    <a:pt x="119916" y="128579"/>
                  </a:lnTo>
                  <a:lnTo>
                    <a:pt x="99620" y="108965"/>
                  </a:lnTo>
                  <a:lnTo>
                    <a:pt x="79442" y="88647"/>
                  </a:lnTo>
                  <a:lnTo>
                    <a:pt x="59386" y="67609"/>
                  </a:lnTo>
                  <a:lnTo>
                    <a:pt x="39458" y="45833"/>
                  </a:lnTo>
                  <a:lnTo>
                    <a:pt x="19660" y="2330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081113" y="2119400"/>
              <a:ext cx="1771577" cy="1310859"/>
            </a:xfrm>
            <a:custGeom>
              <a:avLst/>
              <a:pathLst>
                <a:path w="1771577" h="1310859">
                  <a:moveTo>
                    <a:pt x="1771577" y="1310859"/>
                  </a:moveTo>
                  <a:lnTo>
                    <a:pt x="1760707" y="1282474"/>
                  </a:lnTo>
                  <a:lnTo>
                    <a:pt x="1749569" y="1254925"/>
                  </a:lnTo>
                  <a:lnTo>
                    <a:pt x="1738169" y="1228197"/>
                  </a:lnTo>
                  <a:lnTo>
                    <a:pt x="1726508" y="1202273"/>
                  </a:lnTo>
                  <a:lnTo>
                    <a:pt x="1714592" y="1177136"/>
                  </a:lnTo>
                  <a:lnTo>
                    <a:pt x="1702423" y="1152772"/>
                  </a:lnTo>
                  <a:lnTo>
                    <a:pt x="1690006" y="1129162"/>
                  </a:lnTo>
                  <a:lnTo>
                    <a:pt x="1677345" y="1106292"/>
                  </a:lnTo>
                  <a:lnTo>
                    <a:pt x="1664444" y="1084144"/>
                  </a:lnTo>
                  <a:lnTo>
                    <a:pt x="1651305" y="1062702"/>
                  </a:lnTo>
                  <a:lnTo>
                    <a:pt x="1637934" y="1041950"/>
                  </a:lnTo>
                  <a:lnTo>
                    <a:pt x="1624334" y="1021872"/>
                  </a:lnTo>
                  <a:lnTo>
                    <a:pt x="1610508" y="1002451"/>
                  </a:lnTo>
                  <a:lnTo>
                    <a:pt x="1596462" y="983672"/>
                  </a:lnTo>
                  <a:lnTo>
                    <a:pt x="1582197" y="965516"/>
                  </a:lnTo>
                  <a:lnTo>
                    <a:pt x="1567719" y="947969"/>
                  </a:lnTo>
                  <a:lnTo>
                    <a:pt x="1553031" y="931014"/>
                  </a:lnTo>
                  <a:lnTo>
                    <a:pt x="1538137" y="914635"/>
                  </a:lnTo>
                  <a:lnTo>
                    <a:pt x="1523041" y="898815"/>
                  </a:lnTo>
                  <a:lnTo>
                    <a:pt x="1507747" y="883538"/>
                  </a:lnTo>
                  <a:lnTo>
                    <a:pt x="1492258" y="868788"/>
                  </a:lnTo>
                  <a:lnTo>
                    <a:pt x="1476578" y="854549"/>
                  </a:lnTo>
                  <a:lnTo>
                    <a:pt x="1460712" y="840803"/>
                  </a:lnTo>
                  <a:lnTo>
                    <a:pt x="1444663" y="827535"/>
                  </a:lnTo>
                  <a:lnTo>
                    <a:pt x="1428434" y="814728"/>
                  </a:lnTo>
                  <a:lnTo>
                    <a:pt x="1412030" y="802367"/>
                  </a:lnTo>
                  <a:lnTo>
                    <a:pt x="1395455" y="790434"/>
                  </a:lnTo>
                  <a:lnTo>
                    <a:pt x="1378712" y="778914"/>
                  </a:lnTo>
                  <a:lnTo>
                    <a:pt x="1361805" y="767790"/>
                  </a:lnTo>
                  <a:lnTo>
                    <a:pt x="1344738" y="757045"/>
                  </a:lnTo>
                  <a:lnTo>
                    <a:pt x="1327515" y="746665"/>
                  </a:lnTo>
                  <a:lnTo>
                    <a:pt x="1310139" y="736631"/>
                  </a:lnTo>
                  <a:lnTo>
                    <a:pt x="1292615" y="726928"/>
                  </a:lnTo>
                  <a:lnTo>
                    <a:pt x="1274947" y="717540"/>
                  </a:lnTo>
                  <a:lnTo>
                    <a:pt x="1257138" y="708450"/>
                  </a:lnTo>
                  <a:lnTo>
                    <a:pt x="1239192" y="699641"/>
                  </a:lnTo>
                  <a:lnTo>
                    <a:pt x="1221112" y="691099"/>
                  </a:lnTo>
                  <a:lnTo>
                    <a:pt x="1202903" y="682805"/>
                  </a:lnTo>
                  <a:lnTo>
                    <a:pt x="1184569" y="674745"/>
                  </a:lnTo>
                  <a:lnTo>
                    <a:pt x="1166114" y="666901"/>
                  </a:lnTo>
                  <a:lnTo>
                    <a:pt x="1147540" y="659257"/>
                  </a:lnTo>
                  <a:lnTo>
                    <a:pt x="1128852" y="651797"/>
                  </a:lnTo>
                  <a:lnTo>
                    <a:pt x="1110055" y="644505"/>
                  </a:lnTo>
                  <a:lnTo>
                    <a:pt x="1091151" y="637364"/>
                  </a:lnTo>
                  <a:lnTo>
                    <a:pt x="1072145" y="630358"/>
                  </a:lnTo>
                  <a:lnTo>
                    <a:pt x="1053040" y="623471"/>
                  </a:lnTo>
                  <a:lnTo>
                    <a:pt x="1033840" y="616686"/>
                  </a:lnTo>
                  <a:lnTo>
                    <a:pt x="1014549" y="609987"/>
                  </a:lnTo>
                  <a:lnTo>
                    <a:pt x="995171" y="603358"/>
                  </a:lnTo>
                  <a:lnTo>
                    <a:pt x="975710" y="596782"/>
                  </a:lnTo>
                  <a:lnTo>
                    <a:pt x="956170" y="590243"/>
                  </a:lnTo>
                  <a:lnTo>
                    <a:pt x="936554" y="583724"/>
                  </a:lnTo>
                  <a:lnTo>
                    <a:pt x="916866" y="577211"/>
                  </a:lnTo>
                  <a:lnTo>
                    <a:pt x="897110" y="570685"/>
                  </a:lnTo>
                  <a:lnTo>
                    <a:pt x="877290" y="564131"/>
                  </a:lnTo>
                  <a:lnTo>
                    <a:pt x="857410" y="557532"/>
                  </a:lnTo>
                  <a:lnTo>
                    <a:pt x="837474" y="550873"/>
                  </a:lnTo>
                  <a:lnTo>
                    <a:pt x="817485" y="544136"/>
                  </a:lnTo>
                  <a:lnTo>
                    <a:pt x="797447" y="537306"/>
                  </a:lnTo>
                  <a:lnTo>
                    <a:pt x="777364" y="530365"/>
                  </a:lnTo>
                  <a:lnTo>
                    <a:pt x="757240" y="523299"/>
                  </a:lnTo>
                  <a:lnTo>
                    <a:pt x="737079" y="516090"/>
                  </a:lnTo>
                  <a:lnTo>
                    <a:pt x="716885" y="508723"/>
                  </a:lnTo>
                  <a:lnTo>
                    <a:pt x="696661" y="501180"/>
                  </a:lnTo>
                  <a:lnTo>
                    <a:pt x="676411" y="493445"/>
                  </a:lnTo>
                  <a:lnTo>
                    <a:pt x="656139" y="485503"/>
                  </a:lnTo>
                  <a:lnTo>
                    <a:pt x="635850" y="477337"/>
                  </a:lnTo>
                  <a:lnTo>
                    <a:pt x="615546" y="468930"/>
                  </a:lnTo>
                  <a:lnTo>
                    <a:pt x="595231" y="460266"/>
                  </a:lnTo>
                  <a:lnTo>
                    <a:pt x="574910" y="451330"/>
                  </a:lnTo>
                  <a:lnTo>
                    <a:pt x="554587" y="442104"/>
                  </a:lnTo>
                  <a:lnTo>
                    <a:pt x="534264" y="432572"/>
                  </a:lnTo>
                  <a:lnTo>
                    <a:pt x="513947" y="422718"/>
                  </a:lnTo>
                  <a:lnTo>
                    <a:pt x="493638" y="412526"/>
                  </a:lnTo>
                  <a:lnTo>
                    <a:pt x="473342" y="401979"/>
                  </a:lnTo>
                  <a:lnTo>
                    <a:pt x="453063" y="391061"/>
                  </a:lnTo>
                  <a:lnTo>
                    <a:pt x="432803" y="379756"/>
                  </a:lnTo>
                  <a:lnTo>
                    <a:pt x="412568" y="368046"/>
                  </a:lnTo>
                  <a:lnTo>
                    <a:pt x="392361" y="355917"/>
                  </a:lnTo>
                  <a:lnTo>
                    <a:pt x="372186" y="343352"/>
                  </a:lnTo>
                  <a:lnTo>
                    <a:pt x="352046" y="330334"/>
                  </a:lnTo>
                  <a:lnTo>
                    <a:pt x="331946" y="316847"/>
                  </a:lnTo>
                  <a:lnTo>
                    <a:pt x="311889" y="302875"/>
                  </a:lnTo>
                  <a:lnTo>
                    <a:pt x="291879" y="288401"/>
                  </a:lnTo>
                  <a:lnTo>
                    <a:pt x="271920" y="273409"/>
                  </a:lnTo>
                  <a:lnTo>
                    <a:pt x="252016" y="257883"/>
                  </a:lnTo>
                  <a:lnTo>
                    <a:pt x="232171" y="241806"/>
                  </a:lnTo>
                  <a:lnTo>
                    <a:pt x="212388" y="225163"/>
                  </a:lnTo>
                  <a:lnTo>
                    <a:pt x="192672" y="207936"/>
                  </a:lnTo>
                  <a:lnTo>
                    <a:pt x="173025" y="190110"/>
                  </a:lnTo>
                  <a:lnTo>
                    <a:pt x="153453" y="171667"/>
                  </a:lnTo>
                  <a:lnTo>
                    <a:pt x="133959" y="152593"/>
                  </a:lnTo>
                  <a:lnTo>
                    <a:pt x="114546" y="132870"/>
                  </a:lnTo>
                  <a:lnTo>
                    <a:pt x="95219" y="112482"/>
                  </a:lnTo>
                  <a:lnTo>
                    <a:pt x="75981" y="91413"/>
                  </a:lnTo>
                  <a:lnTo>
                    <a:pt x="56836" y="69647"/>
                  </a:lnTo>
                  <a:lnTo>
                    <a:pt x="37788" y="47167"/>
                  </a:lnTo>
                  <a:lnTo>
                    <a:pt x="18842" y="2395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189837" y="2038322"/>
              <a:ext cx="1662853" cy="1391937"/>
            </a:xfrm>
            <a:custGeom>
              <a:avLst/>
              <a:pathLst>
                <a:path w="1662853" h="1391937">
                  <a:moveTo>
                    <a:pt x="1662853" y="1391937"/>
                  </a:moveTo>
                  <a:lnTo>
                    <a:pt x="1652008" y="1363533"/>
                  </a:lnTo>
                  <a:lnTo>
                    <a:pt x="1640945" y="1335929"/>
                  </a:lnTo>
                  <a:lnTo>
                    <a:pt x="1629666" y="1309110"/>
                  </a:lnTo>
                  <a:lnTo>
                    <a:pt x="1618175" y="1283060"/>
                  </a:lnTo>
                  <a:lnTo>
                    <a:pt x="1606475" y="1257762"/>
                  </a:lnTo>
                  <a:lnTo>
                    <a:pt x="1594568" y="1233202"/>
                  </a:lnTo>
                  <a:lnTo>
                    <a:pt x="1582458" y="1209364"/>
                  </a:lnTo>
                  <a:lnTo>
                    <a:pt x="1570148" y="1186232"/>
                  </a:lnTo>
                  <a:lnTo>
                    <a:pt x="1557640" y="1163790"/>
                  </a:lnTo>
                  <a:lnTo>
                    <a:pt x="1544938" y="1142023"/>
                  </a:lnTo>
                  <a:lnTo>
                    <a:pt x="1532044" y="1120915"/>
                  </a:lnTo>
                  <a:lnTo>
                    <a:pt x="1518963" y="1100451"/>
                  </a:lnTo>
                  <a:lnTo>
                    <a:pt x="1505695" y="1080613"/>
                  </a:lnTo>
                  <a:lnTo>
                    <a:pt x="1492246" y="1061388"/>
                  </a:lnTo>
                  <a:lnTo>
                    <a:pt x="1478617" y="1042759"/>
                  </a:lnTo>
                  <a:lnTo>
                    <a:pt x="1464812" y="1024710"/>
                  </a:lnTo>
                  <a:lnTo>
                    <a:pt x="1450833" y="1007227"/>
                  </a:lnTo>
                  <a:lnTo>
                    <a:pt x="1436684" y="990292"/>
                  </a:lnTo>
                  <a:lnTo>
                    <a:pt x="1422368" y="973891"/>
                  </a:lnTo>
                  <a:lnTo>
                    <a:pt x="1407887" y="958007"/>
                  </a:lnTo>
                  <a:lnTo>
                    <a:pt x="1393245" y="942625"/>
                  </a:lnTo>
                  <a:lnTo>
                    <a:pt x="1378444" y="927730"/>
                  </a:lnTo>
                  <a:lnTo>
                    <a:pt x="1363488" y="913305"/>
                  </a:lnTo>
                  <a:lnTo>
                    <a:pt x="1348380" y="899336"/>
                  </a:lnTo>
                  <a:lnTo>
                    <a:pt x="1333122" y="885805"/>
                  </a:lnTo>
                  <a:lnTo>
                    <a:pt x="1317717" y="872698"/>
                  </a:lnTo>
                  <a:lnTo>
                    <a:pt x="1302170" y="859999"/>
                  </a:lnTo>
                  <a:lnTo>
                    <a:pt x="1286482" y="847692"/>
                  </a:lnTo>
                  <a:lnTo>
                    <a:pt x="1270656" y="835762"/>
                  </a:lnTo>
                  <a:lnTo>
                    <a:pt x="1254696" y="824192"/>
                  </a:lnTo>
                  <a:lnTo>
                    <a:pt x="1238605" y="812967"/>
                  </a:lnTo>
                  <a:lnTo>
                    <a:pt x="1222385" y="802072"/>
                  </a:lnTo>
                  <a:lnTo>
                    <a:pt x="1206039" y="791490"/>
                  </a:lnTo>
                  <a:lnTo>
                    <a:pt x="1189572" y="781207"/>
                  </a:lnTo>
                  <a:lnTo>
                    <a:pt x="1172984" y="771205"/>
                  </a:lnTo>
                  <a:lnTo>
                    <a:pt x="1156281" y="761470"/>
                  </a:lnTo>
                  <a:lnTo>
                    <a:pt x="1139464" y="751986"/>
                  </a:lnTo>
                  <a:lnTo>
                    <a:pt x="1122536" y="742738"/>
                  </a:lnTo>
                  <a:lnTo>
                    <a:pt x="1105501" y="733708"/>
                  </a:lnTo>
                  <a:lnTo>
                    <a:pt x="1088361" y="724883"/>
                  </a:lnTo>
                  <a:lnTo>
                    <a:pt x="1071120" y="716245"/>
                  </a:lnTo>
                  <a:lnTo>
                    <a:pt x="1053780" y="707780"/>
                  </a:lnTo>
                  <a:lnTo>
                    <a:pt x="1036345" y="699472"/>
                  </a:lnTo>
                  <a:lnTo>
                    <a:pt x="1018818" y="691305"/>
                  </a:lnTo>
                  <a:lnTo>
                    <a:pt x="1001201" y="683263"/>
                  </a:lnTo>
                  <a:lnTo>
                    <a:pt x="983497" y="675331"/>
                  </a:lnTo>
                  <a:lnTo>
                    <a:pt x="965710" y="667492"/>
                  </a:lnTo>
                  <a:lnTo>
                    <a:pt x="947842" y="659732"/>
                  </a:lnTo>
                  <a:lnTo>
                    <a:pt x="929897" y="652034"/>
                  </a:lnTo>
                  <a:lnTo>
                    <a:pt x="911878" y="644383"/>
                  </a:lnTo>
                  <a:lnTo>
                    <a:pt x="893786" y="636764"/>
                  </a:lnTo>
                  <a:lnTo>
                    <a:pt x="875627" y="629160"/>
                  </a:lnTo>
                  <a:lnTo>
                    <a:pt x="857401" y="621555"/>
                  </a:lnTo>
                  <a:lnTo>
                    <a:pt x="839113" y="613935"/>
                  </a:lnTo>
                  <a:lnTo>
                    <a:pt x="820766" y="606283"/>
                  </a:lnTo>
                  <a:lnTo>
                    <a:pt x="802362" y="598583"/>
                  </a:lnTo>
                  <a:lnTo>
                    <a:pt x="783905" y="590821"/>
                  </a:lnTo>
                  <a:lnTo>
                    <a:pt x="765397" y="582979"/>
                  </a:lnTo>
                  <a:lnTo>
                    <a:pt x="746841" y="575044"/>
                  </a:lnTo>
                  <a:lnTo>
                    <a:pt x="728241" y="566998"/>
                  </a:lnTo>
                  <a:lnTo>
                    <a:pt x="709599" y="558827"/>
                  </a:lnTo>
                  <a:lnTo>
                    <a:pt x="690919" y="550513"/>
                  </a:lnTo>
                  <a:lnTo>
                    <a:pt x="672203" y="542043"/>
                  </a:lnTo>
                  <a:lnTo>
                    <a:pt x="653454" y="533400"/>
                  </a:lnTo>
                  <a:lnTo>
                    <a:pt x="634676" y="524568"/>
                  </a:lnTo>
                  <a:lnTo>
                    <a:pt x="615871" y="515532"/>
                  </a:lnTo>
                  <a:lnTo>
                    <a:pt x="597043" y="506276"/>
                  </a:lnTo>
                  <a:lnTo>
                    <a:pt x="578194" y="496784"/>
                  </a:lnTo>
                  <a:lnTo>
                    <a:pt x="559327" y="487041"/>
                  </a:lnTo>
                  <a:lnTo>
                    <a:pt x="540446" y="477031"/>
                  </a:lnTo>
                  <a:lnTo>
                    <a:pt x="521554" y="466738"/>
                  </a:lnTo>
                  <a:lnTo>
                    <a:pt x="502652" y="456146"/>
                  </a:lnTo>
                  <a:lnTo>
                    <a:pt x="483745" y="445240"/>
                  </a:lnTo>
                  <a:lnTo>
                    <a:pt x="464835" y="434005"/>
                  </a:lnTo>
                  <a:lnTo>
                    <a:pt x="445926" y="422424"/>
                  </a:lnTo>
                  <a:lnTo>
                    <a:pt x="427020" y="410481"/>
                  </a:lnTo>
                  <a:lnTo>
                    <a:pt x="408121" y="398162"/>
                  </a:lnTo>
                  <a:lnTo>
                    <a:pt x="389230" y="385450"/>
                  </a:lnTo>
                  <a:lnTo>
                    <a:pt x="370352" y="372330"/>
                  </a:lnTo>
                  <a:lnTo>
                    <a:pt x="351490" y="358786"/>
                  </a:lnTo>
                  <a:lnTo>
                    <a:pt x="332646" y="344801"/>
                  </a:lnTo>
                  <a:lnTo>
                    <a:pt x="313823" y="330362"/>
                  </a:lnTo>
                  <a:lnTo>
                    <a:pt x="295024" y="315451"/>
                  </a:lnTo>
                  <a:lnTo>
                    <a:pt x="276253" y="300054"/>
                  </a:lnTo>
                  <a:lnTo>
                    <a:pt x="257512" y="284154"/>
                  </a:lnTo>
                  <a:lnTo>
                    <a:pt x="238804" y="267736"/>
                  </a:lnTo>
                  <a:lnTo>
                    <a:pt x="220133" y="250783"/>
                  </a:lnTo>
                  <a:lnTo>
                    <a:pt x="201501" y="233282"/>
                  </a:lnTo>
                  <a:lnTo>
                    <a:pt x="182911" y="215215"/>
                  </a:lnTo>
                  <a:lnTo>
                    <a:pt x="164367" y="196567"/>
                  </a:lnTo>
                  <a:lnTo>
                    <a:pt x="145871" y="177322"/>
                  </a:lnTo>
                  <a:lnTo>
                    <a:pt x="127426" y="157465"/>
                  </a:lnTo>
                  <a:lnTo>
                    <a:pt x="109035" y="136980"/>
                  </a:lnTo>
                  <a:lnTo>
                    <a:pt x="90702" y="115851"/>
                  </a:lnTo>
                  <a:lnTo>
                    <a:pt x="72429" y="94062"/>
                  </a:lnTo>
                  <a:lnTo>
                    <a:pt x="54219" y="71598"/>
                  </a:lnTo>
                  <a:lnTo>
                    <a:pt x="36076" y="48444"/>
                  </a:lnTo>
                  <a:lnTo>
                    <a:pt x="18001" y="2458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301208" y="1960922"/>
              <a:ext cx="1551481" cy="1469337"/>
            </a:xfrm>
            <a:custGeom>
              <a:avLst/>
              <a:pathLst>
                <a:path w="1551481" h="1469337">
                  <a:moveTo>
                    <a:pt x="1551481" y="1469337"/>
                  </a:moveTo>
                  <a:lnTo>
                    <a:pt x="1540662" y="1440915"/>
                  </a:lnTo>
                  <a:lnTo>
                    <a:pt x="1529674" y="1413259"/>
                  </a:lnTo>
                  <a:lnTo>
                    <a:pt x="1518520" y="1386353"/>
                  </a:lnTo>
                  <a:lnTo>
                    <a:pt x="1507203" y="1360181"/>
                  </a:lnTo>
                  <a:lnTo>
                    <a:pt x="1495724" y="1334730"/>
                  </a:lnTo>
                  <a:lnTo>
                    <a:pt x="1484086" y="1309984"/>
                  </a:lnTo>
                  <a:lnTo>
                    <a:pt x="1472290" y="1285928"/>
                  </a:lnTo>
                  <a:lnTo>
                    <a:pt x="1460339" y="1262546"/>
                  </a:lnTo>
                  <a:lnTo>
                    <a:pt x="1448234" y="1239824"/>
                  </a:lnTo>
                  <a:lnTo>
                    <a:pt x="1435979" y="1217746"/>
                  </a:lnTo>
                  <a:lnTo>
                    <a:pt x="1423575" y="1196298"/>
                  </a:lnTo>
                  <a:lnTo>
                    <a:pt x="1411024" y="1175464"/>
                  </a:lnTo>
                  <a:lnTo>
                    <a:pt x="1398329" y="1155229"/>
                  </a:lnTo>
                  <a:lnTo>
                    <a:pt x="1385492" y="1135579"/>
                  </a:lnTo>
                  <a:lnTo>
                    <a:pt x="1372514" y="1116497"/>
                  </a:lnTo>
                  <a:lnTo>
                    <a:pt x="1359397" y="1097970"/>
                  </a:lnTo>
                  <a:lnTo>
                    <a:pt x="1346145" y="1079981"/>
                  </a:lnTo>
                  <a:lnTo>
                    <a:pt x="1332759" y="1062516"/>
                  </a:lnTo>
                  <a:lnTo>
                    <a:pt x="1319242" y="1045560"/>
                  </a:lnTo>
                  <a:lnTo>
                    <a:pt x="1305594" y="1029097"/>
                  </a:lnTo>
                  <a:lnTo>
                    <a:pt x="1291819" y="1013113"/>
                  </a:lnTo>
                  <a:lnTo>
                    <a:pt x="1277919" y="997592"/>
                  </a:lnTo>
                  <a:lnTo>
                    <a:pt x="1263896" y="982519"/>
                  </a:lnTo>
                  <a:lnTo>
                    <a:pt x="1249751" y="967879"/>
                  </a:lnTo>
                  <a:lnTo>
                    <a:pt x="1235488" y="953658"/>
                  </a:lnTo>
                  <a:lnTo>
                    <a:pt x="1221107" y="939839"/>
                  </a:lnTo>
                  <a:lnTo>
                    <a:pt x="1206613" y="926408"/>
                  </a:lnTo>
                  <a:lnTo>
                    <a:pt x="1192005" y="913350"/>
                  </a:lnTo>
                  <a:lnTo>
                    <a:pt x="1177287" y="900650"/>
                  </a:lnTo>
                  <a:lnTo>
                    <a:pt x="1162461" y="888292"/>
                  </a:lnTo>
                  <a:lnTo>
                    <a:pt x="1147529" y="876262"/>
                  </a:lnTo>
                  <a:lnTo>
                    <a:pt x="1132493" y="864544"/>
                  </a:lnTo>
                  <a:lnTo>
                    <a:pt x="1117354" y="853124"/>
                  </a:lnTo>
                  <a:lnTo>
                    <a:pt x="1102117" y="841985"/>
                  </a:lnTo>
                  <a:lnTo>
                    <a:pt x="1086781" y="831114"/>
                  </a:lnTo>
                  <a:lnTo>
                    <a:pt x="1071350" y="820494"/>
                  </a:lnTo>
                  <a:lnTo>
                    <a:pt x="1055826" y="810112"/>
                  </a:lnTo>
                  <a:lnTo>
                    <a:pt x="1040211" y="799951"/>
                  </a:lnTo>
                  <a:lnTo>
                    <a:pt x="1024506" y="789997"/>
                  </a:lnTo>
                  <a:lnTo>
                    <a:pt x="1008715" y="780235"/>
                  </a:lnTo>
                  <a:lnTo>
                    <a:pt x="992839" y="770649"/>
                  </a:lnTo>
                  <a:lnTo>
                    <a:pt x="976880" y="761224"/>
                  </a:lnTo>
                  <a:lnTo>
                    <a:pt x="960840" y="751946"/>
                  </a:lnTo>
                  <a:lnTo>
                    <a:pt x="944723" y="742799"/>
                  </a:lnTo>
                  <a:lnTo>
                    <a:pt x="928529" y="733768"/>
                  </a:lnTo>
                  <a:lnTo>
                    <a:pt x="912261" y="724838"/>
                  </a:lnTo>
                  <a:lnTo>
                    <a:pt x="895921" y="715994"/>
                  </a:lnTo>
                  <a:lnTo>
                    <a:pt x="879511" y="707220"/>
                  </a:lnTo>
                  <a:lnTo>
                    <a:pt x="863033" y="698503"/>
                  </a:lnTo>
                  <a:lnTo>
                    <a:pt x="846490" y="689826"/>
                  </a:lnTo>
                  <a:lnTo>
                    <a:pt x="829883" y="681174"/>
                  </a:lnTo>
                  <a:lnTo>
                    <a:pt x="813215" y="672533"/>
                  </a:lnTo>
                  <a:lnTo>
                    <a:pt x="796488" y="663888"/>
                  </a:lnTo>
                  <a:lnTo>
                    <a:pt x="779704" y="655222"/>
                  </a:lnTo>
                  <a:lnTo>
                    <a:pt x="762865" y="646522"/>
                  </a:lnTo>
                  <a:lnTo>
                    <a:pt x="745973" y="637772"/>
                  </a:lnTo>
                  <a:lnTo>
                    <a:pt x="729031" y="628956"/>
                  </a:lnTo>
                  <a:lnTo>
                    <a:pt x="712040" y="620061"/>
                  </a:lnTo>
                  <a:lnTo>
                    <a:pt x="695002" y="611070"/>
                  </a:lnTo>
                  <a:lnTo>
                    <a:pt x="677921" y="601969"/>
                  </a:lnTo>
                  <a:lnTo>
                    <a:pt x="660797" y="592742"/>
                  </a:lnTo>
                  <a:lnTo>
                    <a:pt x="643634" y="583375"/>
                  </a:lnTo>
                  <a:lnTo>
                    <a:pt x="626432" y="573852"/>
                  </a:lnTo>
                  <a:lnTo>
                    <a:pt x="609195" y="564158"/>
                  </a:lnTo>
                  <a:lnTo>
                    <a:pt x="591925" y="554279"/>
                  </a:lnTo>
                  <a:lnTo>
                    <a:pt x="574622" y="544199"/>
                  </a:lnTo>
                  <a:lnTo>
                    <a:pt x="557291" y="533902"/>
                  </a:lnTo>
                  <a:lnTo>
                    <a:pt x="539933" y="523375"/>
                  </a:lnTo>
                  <a:lnTo>
                    <a:pt x="522549" y="512601"/>
                  </a:lnTo>
                  <a:lnTo>
                    <a:pt x="505143" y="501566"/>
                  </a:lnTo>
                  <a:lnTo>
                    <a:pt x="487716" y="490254"/>
                  </a:lnTo>
                  <a:lnTo>
                    <a:pt x="470270" y="478651"/>
                  </a:lnTo>
                  <a:lnTo>
                    <a:pt x="452808" y="466741"/>
                  </a:lnTo>
                  <a:lnTo>
                    <a:pt x="435331" y="454510"/>
                  </a:lnTo>
                  <a:lnTo>
                    <a:pt x="417842" y="441941"/>
                  </a:lnTo>
                  <a:lnTo>
                    <a:pt x="400343" y="429021"/>
                  </a:lnTo>
                  <a:lnTo>
                    <a:pt x="382837" y="415734"/>
                  </a:lnTo>
                  <a:lnTo>
                    <a:pt x="365324" y="402064"/>
                  </a:lnTo>
                  <a:lnTo>
                    <a:pt x="347808" y="387998"/>
                  </a:lnTo>
                  <a:lnTo>
                    <a:pt x="330290" y="373519"/>
                  </a:lnTo>
                  <a:lnTo>
                    <a:pt x="312773" y="358612"/>
                  </a:lnTo>
                  <a:lnTo>
                    <a:pt x="295258" y="343264"/>
                  </a:lnTo>
                  <a:lnTo>
                    <a:pt x="277749" y="327457"/>
                  </a:lnTo>
                  <a:lnTo>
                    <a:pt x="260246" y="311178"/>
                  </a:lnTo>
                  <a:lnTo>
                    <a:pt x="242753" y="294411"/>
                  </a:lnTo>
                  <a:lnTo>
                    <a:pt x="225270" y="277141"/>
                  </a:lnTo>
                  <a:lnTo>
                    <a:pt x="207802" y="259353"/>
                  </a:lnTo>
                  <a:lnTo>
                    <a:pt x="190348" y="241032"/>
                  </a:lnTo>
                  <a:lnTo>
                    <a:pt x="172913" y="222163"/>
                  </a:lnTo>
                  <a:lnTo>
                    <a:pt x="155497" y="202731"/>
                  </a:lnTo>
                  <a:lnTo>
                    <a:pt x="138103" y="182720"/>
                  </a:lnTo>
                  <a:lnTo>
                    <a:pt x="120734" y="162116"/>
                  </a:lnTo>
                  <a:lnTo>
                    <a:pt x="103390" y="140903"/>
                  </a:lnTo>
                  <a:lnTo>
                    <a:pt x="86075" y="119066"/>
                  </a:lnTo>
                  <a:lnTo>
                    <a:pt x="68791" y="96591"/>
                  </a:lnTo>
                  <a:lnTo>
                    <a:pt x="51538" y="73461"/>
                  </a:lnTo>
                  <a:lnTo>
                    <a:pt x="34321" y="49663"/>
                  </a:lnTo>
                  <a:lnTo>
                    <a:pt x="17141" y="251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415104" y="1887287"/>
              <a:ext cx="1437585" cy="1542972"/>
            </a:xfrm>
            <a:custGeom>
              <a:avLst/>
              <a:pathLst>
                <a:path w="1437585" h="1542972">
                  <a:moveTo>
                    <a:pt x="1437585" y="1542972"/>
                  </a:moveTo>
                  <a:lnTo>
                    <a:pt x="1426792" y="1514534"/>
                  </a:lnTo>
                  <a:lnTo>
                    <a:pt x="1415882" y="1486827"/>
                  </a:lnTo>
                  <a:lnTo>
                    <a:pt x="1404856" y="1459838"/>
                  </a:lnTo>
                  <a:lnTo>
                    <a:pt x="1393716" y="1433552"/>
                  </a:lnTo>
                  <a:lnTo>
                    <a:pt x="1382463" y="1407955"/>
                  </a:lnTo>
                  <a:lnTo>
                    <a:pt x="1371099" y="1383031"/>
                  </a:lnTo>
                  <a:lnTo>
                    <a:pt x="1359625" y="1358767"/>
                  </a:lnTo>
                  <a:lnTo>
                    <a:pt x="1348041" y="1335148"/>
                  </a:lnTo>
                  <a:lnTo>
                    <a:pt x="1336349" y="1312159"/>
                  </a:lnTo>
                  <a:lnTo>
                    <a:pt x="1324551" y="1289786"/>
                  </a:lnTo>
                  <a:lnTo>
                    <a:pt x="1312648" y="1268014"/>
                  </a:lnTo>
                  <a:lnTo>
                    <a:pt x="1300640" y="1246829"/>
                  </a:lnTo>
                  <a:lnTo>
                    <a:pt x="1288530" y="1226216"/>
                  </a:lnTo>
                  <a:lnTo>
                    <a:pt x="1276318" y="1206161"/>
                  </a:lnTo>
                  <a:lnTo>
                    <a:pt x="1264005" y="1186649"/>
                  </a:lnTo>
                  <a:lnTo>
                    <a:pt x="1251594" y="1167666"/>
                  </a:lnTo>
                  <a:lnTo>
                    <a:pt x="1239085" y="1149197"/>
                  </a:lnTo>
                  <a:lnTo>
                    <a:pt x="1226479" y="1131227"/>
                  </a:lnTo>
                  <a:lnTo>
                    <a:pt x="1213778" y="1113743"/>
                  </a:lnTo>
                  <a:lnTo>
                    <a:pt x="1200983" y="1096729"/>
                  </a:lnTo>
                  <a:lnTo>
                    <a:pt x="1188095" y="1080171"/>
                  </a:lnTo>
                  <a:lnTo>
                    <a:pt x="1175116" y="1064055"/>
                  </a:lnTo>
                  <a:lnTo>
                    <a:pt x="1162046" y="1048366"/>
                  </a:lnTo>
                  <a:lnTo>
                    <a:pt x="1148887" y="1033089"/>
                  </a:lnTo>
                  <a:lnTo>
                    <a:pt x="1135641" y="1018210"/>
                  </a:lnTo>
                  <a:lnTo>
                    <a:pt x="1122308" y="1003714"/>
                  </a:lnTo>
                  <a:lnTo>
                    <a:pt x="1108890" y="989587"/>
                  </a:lnTo>
                  <a:lnTo>
                    <a:pt x="1095387" y="975815"/>
                  </a:lnTo>
                  <a:lnTo>
                    <a:pt x="1081802" y="962382"/>
                  </a:lnTo>
                  <a:lnTo>
                    <a:pt x="1068136" y="949275"/>
                  </a:lnTo>
                  <a:lnTo>
                    <a:pt x="1054389" y="936478"/>
                  </a:lnTo>
                  <a:lnTo>
                    <a:pt x="1040563" y="923978"/>
                  </a:lnTo>
                  <a:lnTo>
                    <a:pt x="1026660" y="911759"/>
                  </a:lnTo>
                  <a:lnTo>
                    <a:pt x="1012679" y="899807"/>
                  </a:lnTo>
                  <a:lnTo>
                    <a:pt x="998624" y="888108"/>
                  </a:lnTo>
                  <a:lnTo>
                    <a:pt x="984495" y="876647"/>
                  </a:lnTo>
                  <a:lnTo>
                    <a:pt x="970293" y="865410"/>
                  </a:lnTo>
                  <a:lnTo>
                    <a:pt x="956020" y="854382"/>
                  </a:lnTo>
                  <a:lnTo>
                    <a:pt x="941676" y="843548"/>
                  </a:lnTo>
                  <a:lnTo>
                    <a:pt x="927263" y="832894"/>
                  </a:lnTo>
                  <a:lnTo>
                    <a:pt x="912783" y="822405"/>
                  </a:lnTo>
                  <a:lnTo>
                    <a:pt x="898236" y="812068"/>
                  </a:lnTo>
                  <a:lnTo>
                    <a:pt x="883624" y="801867"/>
                  </a:lnTo>
                  <a:lnTo>
                    <a:pt x="868948" y="791788"/>
                  </a:lnTo>
                  <a:lnTo>
                    <a:pt x="854210" y="781816"/>
                  </a:lnTo>
                  <a:lnTo>
                    <a:pt x="839410" y="771937"/>
                  </a:lnTo>
                  <a:lnTo>
                    <a:pt x="824549" y="762136"/>
                  </a:lnTo>
                  <a:lnTo>
                    <a:pt x="809630" y="752399"/>
                  </a:lnTo>
                  <a:lnTo>
                    <a:pt x="794653" y="742711"/>
                  </a:lnTo>
                  <a:lnTo>
                    <a:pt x="779620" y="733058"/>
                  </a:lnTo>
                  <a:lnTo>
                    <a:pt x="764532" y="723425"/>
                  </a:lnTo>
                  <a:lnTo>
                    <a:pt x="749389" y="713798"/>
                  </a:lnTo>
                  <a:lnTo>
                    <a:pt x="734194" y="704161"/>
                  </a:lnTo>
                  <a:lnTo>
                    <a:pt x="718948" y="694502"/>
                  </a:lnTo>
                  <a:lnTo>
                    <a:pt x="703651" y="684804"/>
                  </a:lnTo>
                  <a:lnTo>
                    <a:pt x="688306" y="675054"/>
                  </a:lnTo>
                  <a:lnTo>
                    <a:pt x="672913" y="665237"/>
                  </a:lnTo>
                  <a:lnTo>
                    <a:pt x="657474" y="655338"/>
                  </a:lnTo>
                  <a:lnTo>
                    <a:pt x="641989" y="645344"/>
                  </a:lnTo>
                  <a:lnTo>
                    <a:pt x="626461" y="635238"/>
                  </a:lnTo>
                  <a:lnTo>
                    <a:pt x="610889" y="625008"/>
                  </a:lnTo>
                  <a:lnTo>
                    <a:pt x="595277" y="614638"/>
                  </a:lnTo>
                  <a:lnTo>
                    <a:pt x="579625" y="604114"/>
                  </a:lnTo>
                  <a:lnTo>
                    <a:pt x="563933" y="593421"/>
                  </a:lnTo>
                  <a:lnTo>
                    <a:pt x="548204" y="582545"/>
                  </a:lnTo>
                  <a:lnTo>
                    <a:pt x="532439" y="571471"/>
                  </a:lnTo>
                  <a:lnTo>
                    <a:pt x="516638" y="560185"/>
                  </a:lnTo>
                  <a:lnTo>
                    <a:pt x="500804" y="548672"/>
                  </a:lnTo>
                  <a:lnTo>
                    <a:pt x="484937" y="536917"/>
                  </a:lnTo>
                  <a:lnTo>
                    <a:pt x="469039" y="524907"/>
                  </a:lnTo>
                  <a:lnTo>
                    <a:pt x="453111" y="512626"/>
                  </a:lnTo>
                  <a:lnTo>
                    <a:pt x="437154" y="500061"/>
                  </a:lnTo>
                  <a:lnTo>
                    <a:pt x="421169" y="487196"/>
                  </a:lnTo>
                  <a:lnTo>
                    <a:pt x="405158" y="474017"/>
                  </a:lnTo>
                  <a:lnTo>
                    <a:pt x="389122" y="460509"/>
                  </a:lnTo>
                  <a:lnTo>
                    <a:pt x="373062" y="446659"/>
                  </a:lnTo>
                  <a:lnTo>
                    <a:pt x="356980" y="432451"/>
                  </a:lnTo>
                  <a:lnTo>
                    <a:pt x="340876" y="417870"/>
                  </a:lnTo>
                  <a:lnTo>
                    <a:pt x="324752" y="402903"/>
                  </a:lnTo>
                  <a:lnTo>
                    <a:pt x="308610" y="387535"/>
                  </a:lnTo>
                  <a:lnTo>
                    <a:pt x="292449" y="371752"/>
                  </a:lnTo>
                  <a:lnTo>
                    <a:pt x="276273" y="355538"/>
                  </a:lnTo>
                  <a:lnTo>
                    <a:pt x="260082" y="338879"/>
                  </a:lnTo>
                  <a:lnTo>
                    <a:pt x="243877" y="321761"/>
                  </a:lnTo>
                  <a:lnTo>
                    <a:pt x="227659" y="304169"/>
                  </a:lnTo>
                  <a:lnTo>
                    <a:pt x="211430" y="286089"/>
                  </a:lnTo>
                  <a:lnTo>
                    <a:pt x="195191" y="267506"/>
                  </a:lnTo>
                  <a:lnTo>
                    <a:pt x="178943" y="248406"/>
                  </a:lnTo>
                  <a:lnTo>
                    <a:pt x="162688" y="228774"/>
                  </a:lnTo>
                  <a:lnTo>
                    <a:pt x="146427" y="208595"/>
                  </a:lnTo>
                  <a:lnTo>
                    <a:pt x="130160" y="187855"/>
                  </a:lnTo>
                  <a:lnTo>
                    <a:pt x="113890" y="166540"/>
                  </a:lnTo>
                  <a:lnTo>
                    <a:pt x="97617" y="144635"/>
                  </a:lnTo>
                  <a:lnTo>
                    <a:pt x="81343" y="122125"/>
                  </a:lnTo>
                  <a:lnTo>
                    <a:pt x="65070" y="98996"/>
                  </a:lnTo>
                  <a:lnTo>
                    <a:pt x="48797" y="75234"/>
                  </a:lnTo>
                  <a:lnTo>
                    <a:pt x="32527" y="50823"/>
                  </a:lnTo>
                  <a:lnTo>
                    <a:pt x="16261" y="2575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531397" y="1817498"/>
              <a:ext cx="1321293" cy="1612760"/>
            </a:xfrm>
            <a:custGeom>
              <a:avLst/>
              <a:pathLst>
                <a:path w="1321293" h="1612760">
                  <a:moveTo>
                    <a:pt x="1321293" y="1612760"/>
                  </a:moveTo>
                  <a:lnTo>
                    <a:pt x="1310525" y="1584306"/>
                  </a:lnTo>
                  <a:lnTo>
                    <a:pt x="1299694" y="1556552"/>
                  </a:lnTo>
                  <a:lnTo>
                    <a:pt x="1288799" y="1529484"/>
                  </a:lnTo>
                  <a:lnTo>
                    <a:pt x="1277841" y="1503090"/>
                  </a:lnTo>
                  <a:lnTo>
                    <a:pt x="1266819" y="1477353"/>
                  </a:lnTo>
                  <a:lnTo>
                    <a:pt x="1255735" y="1452262"/>
                  </a:lnTo>
                  <a:lnTo>
                    <a:pt x="1244588" y="1427801"/>
                  </a:lnTo>
                  <a:lnTo>
                    <a:pt x="1233380" y="1403956"/>
                  </a:lnTo>
                  <a:lnTo>
                    <a:pt x="1222110" y="1380715"/>
                  </a:lnTo>
                  <a:lnTo>
                    <a:pt x="1210778" y="1358062"/>
                  </a:lnTo>
                  <a:lnTo>
                    <a:pt x="1199386" y="1335983"/>
                  </a:lnTo>
                  <a:lnTo>
                    <a:pt x="1187933" y="1314465"/>
                  </a:lnTo>
                  <a:lnTo>
                    <a:pt x="1176419" y="1293494"/>
                  </a:lnTo>
                  <a:lnTo>
                    <a:pt x="1164846" y="1273056"/>
                  </a:lnTo>
                  <a:lnTo>
                    <a:pt x="1153214" y="1253136"/>
                  </a:lnTo>
                  <a:lnTo>
                    <a:pt x="1141522" y="1233721"/>
                  </a:lnTo>
                  <a:lnTo>
                    <a:pt x="1129771" y="1214797"/>
                  </a:lnTo>
                  <a:lnTo>
                    <a:pt x="1117962" y="1196349"/>
                  </a:lnTo>
                  <a:lnTo>
                    <a:pt x="1106095" y="1178364"/>
                  </a:lnTo>
                  <a:lnTo>
                    <a:pt x="1094171" y="1160828"/>
                  </a:lnTo>
                  <a:lnTo>
                    <a:pt x="1082188" y="1143727"/>
                  </a:lnTo>
                  <a:lnTo>
                    <a:pt x="1070149" y="1127046"/>
                  </a:lnTo>
                  <a:lnTo>
                    <a:pt x="1058053" y="1110773"/>
                  </a:lnTo>
                  <a:lnTo>
                    <a:pt x="1045901" y="1094892"/>
                  </a:lnTo>
                  <a:lnTo>
                    <a:pt x="1033693" y="1079390"/>
                  </a:lnTo>
                  <a:lnTo>
                    <a:pt x="1021429" y="1064252"/>
                  </a:lnTo>
                  <a:lnTo>
                    <a:pt x="1009110" y="1049466"/>
                  </a:lnTo>
                  <a:lnTo>
                    <a:pt x="996736" y="1035016"/>
                  </a:lnTo>
                  <a:lnTo>
                    <a:pt x="984308" y="1020889"/>
                  </a:lnTo>
                  <a:lnTo>
                    <a:pt x="971825" y="1007071"/>
                  </a:lnTo>
                  <a:lnTo>
                    <a:pt x="959289" y="993548"/>
                  </a:lnTo>
                  <a:lnTo>
                    <a:pt x="946699" y="980306"/>
                  </a:lnTo>
                  <a:lnTo>
                    <a:pt x="934056" y="967331"/>
                  </a:lnTo>
                  <a:lnTo>
                    <a:pt x="921360" y="954609"/>
                  </a:lnTo>
                  <a:lnTo>
                    <a:pt x="908612" y="942125"/>
                  </a:lnTo>
                  <a:lnTo>
                    <a:pt x="895812" y="929867"/>
                  </a:lnTo>
                  <a:lnTo>
                    <a:pt x="882960" y="917819"/>
                  </a:lnTo>
                  <a:lnTo>
                    <a:pt x="870057" y="905968"/>
                  </a:lnTo>
                  <a:lnTo>
                    <a:pt x="857102" y="894301"/>
                  </a:lnTo>
                  <a:lnTo>
                    <a:pt x="844098" y="882802"/>
                  </a:lnTo>
                  <a:lnTo>
                    <a:pt x="831043" y="871458"/>
                  </a:lnTo>
                  <a:lnTo>
                    <a:pt x="817938" y="860256"/>
                  </a:lnTo>
                  <a:lnTo>
                    <a:pt x="804783" y="849180"/>
                  </a:lnTo>
                  <a:lnTo>
                    <a:pt x="791579" y="838217"/>
                  </a:lnTo>
                  <a:lnTo>
                    <a:pt x="778327" y="827354"/>
                  </a:lnTo>
                  <a:lnTo>
                    <a:pt x="765025" y="816575"/>
                  </a:lnTo>
                  <a:lnTo>
                    <a:pt x="751676" y="805868"/>
                  </a:lnTo>
                  <a:lnTo>
                    <a:pt x="738279" y="795217"/>
                  </a:lnTo>
                  <a:lnTo>
                    <a:pt x="724835" y="784610"/>
                  </a:lnTo>
                  <a:lnTo>
                    <a:pt x="711343" y="774031"/>
                  </a:lnTo>
                  <a:lnTo>
                    <a:pt x="697805" y="763468"/>
                  </a:lnTo>
                  <a:lnTo>
                    <a:pt x="684220" y="752906"/>
                  </a:lnTo>
                  <a:lnTo>
                    <a:pt x="670590" y="742331"/>
                  </a:lnTo>
                  <a:lnTo>
                    <a:pt x="656913" y="731729"/>
                  </a:lnTo>
                  <a:lnTo>
                    <a:pt x="643192" y="721086"/>
                  </a:lnTo>
                  <a:lnTo>
                    <a:pt x="629425" y="710389"/>
                  </a:lnTo>
                  <a:lnTo>
                    <a:pt x="615614" y="699622"/>
                  </a:lnTo>
                  <a:lnTo>
                    <a:pt x="601759" y="688773"/>
                  </a:lnTo>
                  <a:lnTo>
                    <a:pt x="587860" y="677827"/>
                  </a:lnTo>
                  <a:lnTo>
                    <a:pt x="573917" y="666770"/>
                  </a:lnTo>
                  <a:lnTo>
                    <a:pt x="559931" y="655588"/>
                  </a:lnTo>
                  <a:lnTo>
                    <a:pt x="545903" y="644268"/>
                  </a:lnTo>
                  <a:lnTo>
                    <a:pt x="531832" y="632795"/>
                  </a:lnTo>
                  <a:lnTo>
                    <a:pt x="517719" y="621155"/>
                  </a:lnTo>
                  <a:lnTo>
                    <a:pt x="503564" y="609334"/>
                  </a:lnTo>
                  <a:lnTo>
                    <a:pt x="489367" y="597318"/>
                  </a:lnTo>
                  <a:lnTo>
                    <a:pt x="475130" y="585094"/>
                  </a:lnTo>
                  <a:lnTo>
                    <a:pt x="460852" y="572647"/>
                  </a:lnTo>
                  <a:lnTo>
                    <a:pt x="446534" y="559964"/>
                  </a:lnTo>
                  <a:lnTo>
                    <a:pt x="432175" y="547029"/>
                  </a:lnTo>
                  <a:lnTo>
                    <a:pt x="417777" y="533830"/>
                  </a:lnTo>
                  <a:lnTo>
                    <a:pt x="403340" y="520352"/>
                  </a:lnTo>
                  <a:lnTo>
                    <a:pt x="388864" y="506582"/>
                  </a:lnTo>
                  <a:lnTo>
                    <a:pt x="374350" y="492505"/>
                  </a:lnTo>
                  <a:lnTo>
                    <a:pt x="359797" y="478107"/>
                  </a:lnTo>
                  <a:lnTo>
                    <a:pt x="345206" y="463375"/>
                  </a:lnTo>
                  <a:lnTo>
                    <a:pt x="330578" y="448294"/>
                  </a:lnTo>
                  <a:lnTo>
                    <a:pt x="315913" y="432851"/>
                  </a:lnTo>
                  <a:lnTo>
                    <a:pt x="301211" y="417030"/>
                  </a:lnTo>
                  <a:lnTo>
                    <a:pt x="286473" y="400820"/>
                  </a:lnTo>
                  <a:lnTo>
                    <a:pt x="271698" y="384204"/>
                  </a:lnTo>
                  <a:lnTo>
                    <a:pt x="256888" y="367171"/>
                  </a:lnTo>
                  <a:lnTo>
                    <a:pt x="242043" y="349704"/>
                  </a:lnTo>
                  <a:lnTo>
                    <a:pt x="227162" y="331791"/>
                  </a:lnTo>
                  <a:lnTo>
                    <a:pt x="212247" y="313418"/>
                  </a:lnTo>
                  <a:lnTo>
                    <a:pt x="197298" y="294570"/>
                  </a:lnTo>
                  <a:lnTo>
                    <a:pt x="182315" y="275233"/>
                  </a:lnTo>
                  <a:lnTo>
                    <a:pt x="167298" y="255394"/>
                  </a:lnTo>
                  <a:lnTo>
                    <a:pt x="152248" y="235039"/>
                  </a:lnTo>
                  <a:lnTo>
                    <a:pt x="137165" y="214153"/>
                  </a:lnTo>
                  <a:lnTo>
                    <a:pt x="122050" y="192722"/>
                  </a:lnTo>
                  <a:lnTo>
                    <a:pt x="106902" y="170734"/>
                  </a:lnTo>
                  <a:lnTo>
                    <a:pt x="91723" y="148172"/>
                  </a:lnTo>
                  <a:lnTo>
                    <a:pt x="76512" y="125024"/>
                  </a:lnTo>
                  <a:lnTo>
                    <a:pt x="61270" y="101276"/>
                  </a:lnTo>
                  <a:lnTo>
                    <a:pt x="45998" y="76914"/>
                  </a:lnTo>
                  <a:lnTo>
                    <a:pt x="30695" y="51923"/>
                  </a:lnTo>
                  <a:lnTo>
                    <a:pt x="15362" y="2628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649957" y="1751635"/>
              <a:ext cx="1202733" cy="1678624"/>
            </a:xfrm>
            <a:custGeom>
              <a:avLst/>
              <a:pathLst>
                <a:path w="1202733" h="1678624">
                  <a:moveTo>
                    <a:pt x="1202733" y="1678624"/>
                  </a:moveTo>
                  <a:lnTo>
                    <a:pt x="1191993" y="1650154"/>
                  </a:lnTo>
                  <a:lnTo>
                    <a:pt x="1181242" y="1622355"/>
                  </a:lnTo>
                  <a:lnTo>
                    <a:pt x="1170480" y="1595214"/>
                  </a:lnTo>
                  <a:lnTo>
                    <a:pt x="1159706" y="1568716"/>
                  </a:lnTo>
                  <a:lnTo>
                    <a:pt x="1148921" y="1542849"/>
                  </a:lnTo>
                  <a:lnTo>
                    <a:pt x="1138122" y="1517599"/>
                  </a:lnTo>
                  <a:lnTo>
                    <a:pt x="1127310" y="1492952"/>
                  </a:lnTo>
                  <a:lnTo>
                    <a:pt x="1116484" y="1468895"/>
                  </a:lnTo>
                  <a:lnTo>
                    <a:pt x="1105643" y="1445415"/>
                  </a:lnTo>
                  <a:lnTo>
                    <a:pt x="1094787" y="1422498"/>
                  </a:lnTo>
                  <a:lnTo>
                    <a:pt x="1083916" y="1400130"/>
                  </a:lnTo>
                  <a:lnTo>
                    <a:pt x="1073028" y="1378298"/>
                  </a:lnTo>
                  <a:lnTo>
                    <a:pt x="1062124" y="1356989"/>
                  </a:lnTo>
                  <a:lnTo>
                    <a:pt x="1051202" y="1336188"/>
                  </a:lnTo>
                  <a:lnTo>
                    <a:pt x="1040262" y="1315884"/>
                  </a:lnTo>
                  <a:lnTo>
                    <a:pt x="1029304" y="1296061"/>
                  </a:lnTo>
                  <a:lnTo>
                    <a:pt x="1018327" y="1276707"/>
                  </a:lnTo>
                  <a:lnTo>
                    <a:pt x="1007330" y="1257808"/>
                  </a:lnTo>
                  <a:lnTo>
                    <a:pt x="996313" y="1239351"/>
                  </a:lnTo>
                  <a:lnTo>
                    <a:pt x="985276" y="1221322"/>
                  </a:lnTo>
                  <a:lnTo>
                    <a:pt x="974217" y="1203708"/>
                  </a:lnTo>
                  <a:lnTo>
                    <a:pt x="963136" y="1186495"/>
                  </a:lnTo>
                  <a:lnTo>
                    <a:pt x="952033" y="1169670"/>
                  </a:lnTo>
                  <a:lnTo>
                    <a:pt x="940907" y="1153219"/>
                  </a:lnTo>
                  <a:lnTo>
                    <a:pt x="929757" y="1137129"/>
                  </a:lnTo>
                  <a:lnTo>
                    <a:pt x="918584" y="1121386"/>
                  </a:lnTo>
                  <a:lnTo>
                    <a:pt x="907386" y="1105977"/>
                  </a:lnTo>
                  <a:lnTo>
                    <a:pt x="896162" y="1090888"/>
                  </a:lnTo>
                  <a:lnTo>
                    <a:pt x="884913" y="1076106"/>
                  </a:lnTo>
                  <a:lnTo>
                    <a:pt x="873637" y="1061617"/>
                  </a:lnTo>
                  <a:lnTo>
                    <a:pt x="862335" y="1047409"/>
                  </a:lnTo>
                  <a:lnTo>
                    <a:pt x="851005" y="1033467"/>
                  </a:lnTo>
                  <a:lnTo>
                    <a:pt x="839647" y="1019778"/>
                  </a:lnTo>
                  <a:lnTo>
                    <a:pt x="828261" y="1006328"/>
                  </a:lnTo>
                  <a:lnTo>
                    <a:pt x="816845" y="993104"/>
                  </a:lnTo>
                  <a:lnTo>
                    <a:pt x="805400" y="980093"/>
                  </a:lnTo>
                  <a:lnTo>
                    <a:pt x="793924" y="967281"/>
                  </a:lnTo>
                  <a:lnTo>
                    <a:pt x="782418" y="954654"/>
                  </a:lnTo>
                  <a:lnTo>
                    <a:pt x="770880" y="942200"/>
                  </a:lnTo>
                  <a:lnTo>
                    <a:pt x="759311" y="929904"/>
                  </a:lnTo>
                  <a:lnTo>
                    <a:pt x="747709" y="917753"/>
                  </a:lnTo>
                  <a:lnTo>
                    <a:pt x="736074" y="905733"/>
                  </a:lnTo>
                  <a:lnTo>
                    <a:pt x="724405" y="893832"/>
                  </a:lnTo>
                  <a:lnTo>
                    <a:pt x="712702" y="882036"/>
                  </a:lnTo>
                  <a:lnTo>
                    <a:pt x="700964" y="870331"/>
                  </a:lnTo>
                  <a:lnTo>
                    <a:pt x="689191" y="858703"/>
                  </a:lnTo>
                  <a:lnTo>
                    <a:pt x="677382" y="847140"/>
                  </a:lnTo>
                  <a:lnTo>
                    <a:pt x="665537" y="835627"/>
                  </a:lnTo>
                  <a:lnTo>
                    <a:pt x="653655" y="824152"/>
                  </a:lnTo>
                  <a:lnTo>
                    <a:pt x="641735" y="812700"/>
                  </a:lnTo>
                  <a:lnTo>
                    <a:pt x="629777" y="801259"/>
                  </a:lnTo>
                  <a:lnTo>
                    <a:pt x="617781" y="789815"/>
                  </a:lnTo>
                  <a:lnTo>
                    <a:pt x="605745" y="778354"/>
                  </a:lnTo>
                  <a:lnTo>
                    <a:pt x="593670" y="766863"/>
                  </a:lnTo>
                  <a:lnTo>
                    <a:pt x="581554" y="755328"/>
                  </a:lnTo>
                  <a:lnTo>
                    <a:pt x="569397" y="743736"/>
                  </a:lnTo>
                  <a:lnTo>
                    <a:pt x="557199" y="732074"/>
                  </a:lnTo>
                  <a:lnTo>
                    <a:pt x="544959" y="720327"/>
                  </a:lnTo>
                  <a:lnTo>
                    <a:pt x="532676" y="708483"/>
                  </a:lnTo>
                  <a:lnTo>
                    <a:pt x="520350" y="696528"/>
                  </a:lnTo>
                  <a:lnTo>
                    <a:pt x="507980" y="684449"/>
                  </a:lnTo>
                  <a:lnTo>
                    <a:pt x="495566" y="672231"/>
                  </a:lnTo>
                  <a:lnTo>
                    <a:pt x="483107" y="659862"/>
                  </a:lnTo>
                  <a:lnTo>
                    <a:pt x="470603" y="647329"/>
                  </a:lnTo>
                  <a:lnTo>
                    <a:pt x="458053" y="634616"/>
                  </a:lnTo>
                  <a:lnTo>
                    <a:pt x="445456" y="621712"/>
                  </a:lnTo>
                  <a:lnTo>
                    <a:pt x="432812" y="608603"/>
                  </a:lnTo>
                  <a:lnTo>
                    <a:pt x="420121" y="595274"/>
                  </a:lnTo>
                  <a:lnTo>
                    <a:pt x="407382" y="581714"/>
                  </a:lnTo>
                  <a:lnTo>
                    <a:pt x="394593" y="567907"/>
                  </a:lnTo>
                  <a:lnTo>
                    <a:pt x="381756" y="553841"/>
                  </a:lnTo>
                  <a:lnTo>
                    <a:pt x="368868" y="539503"/>
                  </a:lnTo>
                  <a:lnTo>
                    <a:pt x="355930" y="524878"/>
                  </a:lnTo>
                  <a:lnTo>
                    <a:pt x="342941" y="509953"/>
                  </a:lnTo>
                  <a:lnTo>
                    <a:pt x="329900" y="494716"/>
                  </a:lnTo>
                  <a:lnTo>
                    <a:pt x="316808" y="479151"/>
                  </a:lnTo>
                  <a:lnTo>
                    <a:pt x="303662" y="463247"/>
                  </a:lnTo>
                  <a:lnTo>
                    <a:pt x="290464" y="446988"/>
                  </a:lnTo>
                  <a:lnTo>
                    <a:pt x="277211" y="430363"/>
                  </a:lnTo>
                  <a:lnTo>
                    <a:pt x="263905" y="413357"/>
                  </a:lnTo>
                  <a:lnTo>
                    <a:pt x="250543" y="395957"/>
                  </a:lnTo>
                  <a:lnTo>
                    <a:pt x="237126" y="378149"/>
                  </a:lnTo>
                  <a:lnTo>
                    <a:pt x="223652" y="359921"/>
                  </a:lnTo>
                  <a:lnTo>
                    <a:pt x="210123" y="341257"/>
                  </a:lnTo>
                  <a:lnTo>
                    <a:pt x="196536" y="322146"/>
                  </a:lnTo>
                  <a:lnTo>
                    <a:pt x="182891" y="302573"/>
                  </a:lnTo>
                  <a:lnTo>
                    <a:pt x="169188" y="282526"/>
                  </a:lnTo>
                  <a:lnTo>
                    <a:pt x="155426" y="261990"/>
                  </a:lnTo>
                  <a:lnTo>
                    <a:pt x="141604" y="240952"/>
                  </a:lnTo>
                  <a:lnTo>
                    <a:pt x="127723" y="219398"/>
                  </a:lnTo>
                  <a:lnTo>
                    <a:pt x="113781" y="197316"/>
                  </a:lnTo>
                  <a:lnTo>
                    <a:pt x="99778" y="174691"/>
                  </a:lnTo>
                  <a:lnTo>
                    <a:pt x="85714" y="151511"/>
                  </a:lnTo>
                  <a:lnTo>
                    <a:pt x="71587" y="127761"/>
                  </a:lnTo>
                  <a:lnTo>
                    <a:pt x="57397" y="103428"/>
                  </a:lnTo>
                  <a:lnTo>
                    <a:pt x="43144" y="78499"/>
                  </a:lnTo>
                  <a:lnTo>
                    <a:pt x="28827" y="52960"/>
                  </a:lnTo>
                  <a:lnTo>
                    <a:pt x="14446" y="2679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770652" y="1689770"/>
              <a:ext cx="1082038" cy="1740488"/>
            </a:xfrm>
            <a:custGeom>
              <a:avLst/>
              <a:pathLst>
                <a:path w="1082038" h="1740488">
                  <a:moveTo>
                    <a:pt x="1082038" y="1740488"/>
                  </a:moveTo>
                  <a:lnTo>
                    <a:pt x="1071326" y="1712005"/>
                  </a:lnTo>
                  <a:lnTo>
                    <a:pt x="1060657" y="1684164"/>
                  </a:lnTo>
                  <a:lnTo>
                    <a:pt x="1050031" y="1656953"/>
                  </a:lnTo>
                  <a:lnTo>
                    <a:pt x="1039445" y="1630359"/>
                  </a:lnTo>
                  <a:lnTo>
                    <a:pt x="1028899" y="1604369"/>
                  </a:lnTo>
                  <a:lnTo>
                    <a:pt x="1018391" y="1578970"/>
                  </a:lnTo>
                  <a:lnTo>
                    <a:pt x="1007920" y="1554148"/>
                  </a:lnTo>
                  <a:lnTo>
                    <a:pt x="997483" y="1529892"/>
                  </a:lnTo>
                  <a:lnTo>
                    <a:pt x="987079" y="1506188"/>
                  </a:lnTo>
                  <a:lnTo>
                    <a:pt x="976708" y="1483022"/>
                  </a:lnTo>
                  <a:lnTo>
                    <a:pt x="966367" y="1460382"/>
                  </a:lnTo>
                  <a:lnTo>
                    <a:pt x="956055" y="1438255"/>
                  </a:lnTo>
                  <a:lnTo>
                    <a:pt x="945770" y="1416628"/>
                  </a:lnTo>
                  <a:lnTo>
                    <a:pt x="935511" y="1395488"/>
                  </a:lnTo>
                  <a:lnTo>
                    <a:pt x="925277" y="1374822"/>
                  </a:lnTo>
                  <a:lnTo>
                    <a:pt x="915066" y="1354616"/>
                  </a:lnTo>
                  <a:lnTo>
                    <a:pt x="904876" y="1334859"/>
                  </a:lnTo>
                  <a:lnTo>
                    <a:pt x="894706" y="1315536"/>
                  </a:lnTo>
                  <a:lnTo>
                    <a:pt x="884555" y="1296636"/>
                  </a:lnTo>
                  <a:lnTo>
                    <a:pt x="874420" y="1278144"/>
                  </a:lnTo>
                  <a:lnTo>
                    <a:pt x="864301" y="1260048"/>
                  </a:lnTo>
                  <a:lnTo>
                    <a:pt x="854196" y="1242335"/>
                  </a:lnTo>
                  <a:lnTo>
                    <a:pt x="844104" y="1224991"/>
                  </a:lnTo>
                  <a:lnTo>
                    <a:pt x="834023" y="1208005"/>
                  </a:lnTo>
                  <a:lnTo>
                    <a:pt x="823951" y="1191362"/>
                  </a:lnTo>
                  <a:lnTo>
                    <a:pt x="813887" y="1175050"/>
                  </a:lnTo>
                  <a:lnTo>
                    <a:pt x="803829" y="1159057"/>
                  </a:lnTo>
                  <a:lnTo>
                    <a:pt x="793777" y="1143368"/>
                  </a:lnTo>
                  <a:lnTo>
                    <a:pt x="783728" y="1127970"/>
                  </a:lnTo>
                  <a:lnTo>
                    <a:pt x="773681" y="1112852"/>
                  </a:lnTo>
                  <a:lnTo>
                    <a:pt x="763635" y="1098000"/>
                  </a:lnTo>
                  <a:lnTo>
                    <a:pt x="753588" y="1083400"/>
                  </a:lnTo>
                  <a:lnTo>
                    <a:pt x="743538" y="1069040"/>
                  </a:lnTo>
                  <a:lnTo>
                    <a:pt x="733485" y="1054907"/>
                  </a:lnTo>
                  <a:lnTo>
                    <a:pt x="723426" y="1040988"/>
                  </a:lnTo>
                  <a:lnTo>
                    <a:pt x="713360" y="1027270"/>
                  </a:lnTo>
                  <a:lnTo>
                    <a:pt x="703286" y="1013740"/>
                  </a:lnTo>
                  <a:lnTo>
                    <a:pt x="693201" y="1000384"/>
                  </a:lnTo>
                  <a:lnTo>
                    <a:pt x="683106" y="987190"/>
                  </a:lnTo>
                  <a:lnTo>
                    <a:pt x="672997" y="974145"/>
                  </a:lnTo>
                  <a:lnTo>
                    <a:pt x="662874" y="961236"/>
                  </a:lnTo>
                  <a:lnTo>
                    <a:pt x="652736" y="948450"/>
                  </a:lnTo>
                  <a:lnTo>
                    <a:pt x="642579" y="935774"/>
                  </a:lnTo>
                  <a:lnTo>
                    <a:pt x="632404" y="923194"/>
                  </a:lnTo>
                  <a:lnTo>
                    <a:pt x="622209" y="910698"/>
                  </a:lnTo>
                  <a:lnTo>
                    <a:pt x="611992" y="898273"/>
                  </a:lnTo>
                  <a:lnTo>
                    <a:pt x="601751" y="885906"/>
                  </a:lnTo>
                  <a:lnTo>
                    <a:pt x="591486" y="873584"/>
                  </a:lnTo>
                  <a:lnTo>
                    <a:pt x="581194" y="861294"/>
                  </a:lnTo>
                  <a:lnTo>
                    <a:pt x="570874" y="849022"/>
                  </a:lnTo>
                  <a:lnTo>
                    <a:pt x="560525" y="836756"/>
                  </a:lnTo>
                  <a:lnTo>
                    <a:pt x="550145" y="824483"/>
                  </a:lnTo>
                  <a:lnTo>
                    <a:pt x="539733" y="812190"/>
                  </a:lnTo>
                  <a:lnTo>
                    <a:pt x="529287" y="799863"/>
                  </a:lnTo>
                  <a:lnTo>
                    <a:pt x="518806" y="787491"/>
                  </a:lnTo>
                  <a:lnTo>
                    <a:pt x="508288" y="775059"/>
                  </a:lnTo>
                  <a:lnTo>
                    <a:pt x="497731" y="762555"/>
                  </a:lnTo>
                  <a:lnTo>
                    <a:pt x="487135" y="749966"/>
                  </a:lnTo>
                  <a:lnTo>
                    <a:pt x="476498" y="737278"/>
                  </a:lnTo>
                  <a:lnTo>
                    <a:pt x="465818" y="724480"/>
                  </a:lnTo>
                  <a:lnTo>
                    <a:pt x="455093" y="711557"/>
                  </a:lnTo>
                  <a:lnTo>
                    <a:pt x="444323" y="698497"/>
                  </a:lnTo>
                  <a:lnTo>
                    <a:pt x="433505" y="685287"/>
                  </a:lnTo>
                  <a:lnTo>
                    <a:pt x="422639" y="671913"/>
                  </a:lnTo>
                  <a:lnTo>
                    <a:pt x="411723" y="658364"/>
                  </a:lnTo>
                  <a:lnTo>
                    <a:pt x="400755" y="644625"/>
                  </a:lnTo>
                  <a:lnTo>
                    <a:pt x="389733" y="630684"/>
                  </a:lnTo>
                  <a:lnTo>
                    <a:pt x="378657" y="616528"/>
                  </a:lnTo>
                  <a:lnTo>
                    <a:pt x="367524" y="602143"/>
                  </a:lnTo>
                  <a:lnTo>
                    <a:pt x="356334" y="587518"/>
                  </a:lnTo>
                  <a:lnTo>
                    <a:pt x="345085" y="572638"/>
                  </a:lnTo>
                  <a:lnTo>
                    <a:pt x="333775" y="557490"/>
                  </a:lnTo>
                  <a:lnTo>
                    <a:pt x="322403" y="542063"/>
                  </a:lnTo>
                  <a:lnTo>
                    <a:pt x="310967" y="526343"/>
                  </a:lnTo>
                  <a:lnTo>
                    <a:pt x="299466" y="510316"/>
                  </a:lnTo>
                  <a:lnTo>
                    <a:pt x="287898" y="493970"/>
                  </a:lnTo>
                  <a:lnTo>
                    <a:pt x="276262" y="477291"/>
                  </a:lnTo>
                  <a:lnTo>
                    <a:pt x="264556" y="460268"/>
                  </a:lnTo>
                  <a:lnTo>
                    <a:pt x="252780" y="442886"/>
                  </a:lnTo>
                  <a:lnTo>
                    <a:pt x="240930" y="425133"/>
                  </a:lnTo>
                  <a:lnTo>
                    <a:pt x="229007" y="406996"/>
                  </a:lnTo>
                  <a:lnTo>
                    <a:pt x="217007" y="388461"/>
                  </a:lnTo>
                  <a:lnTo>
                    <a:pt x="204931" y="369517"/>
                  </a:lnTo>
                  <a:lnTo>
                    <a:pt x="192776" y="350149"/>
                  </a:lnTo>
                  <a:lnTo>
                    <a:pt x="180541" y="330345"/>
                  </a:lnTo>
                  <a:lnTo>
                    <a:pt x="168224" y="310091"/>
                  </a:lnTo>
                  <a:lnTo>
                    <a:pt x="155824" y="289376"/>
                  </a:lnTo>
                  <a:lnTo>
                    <a:pt x="143340" y="268185"/>
                  </a:lnTo>
                  <a:lnTo>
                    <a:pt x="130769" y="246505"/>
                  </a:lnTo>
                  <a:lnTo>
                    <a:pt x="118111" y="224325"/>
                  </a:lnTo>
                  <a:lnTo>
                    <a:pt x="105364" y="201630"/>
                  </a:lnTo>
                  <a:lnTo>
                    <a:pt x="92526" y="178408"/>
                  </a:lnTo>
                  <a:lnTo>
                    <a:pt x="79596" y="154646"/>
                  </a:lnTo>
                  <a:lnTo>
                    <a:pt x="66573" y="130331"/>
                  </a:lnTo>
                  <a:lnTo>
                    <a:pt x="53454" y="105449"/>
                  </a:lnTo>
                  <a:lnTo>
                    <a:pt x="40239" y="79988"/>
                  </a:lnTo>
                  <a:lnTo>
                    <a:pt x="26926" y="53935"/>
                  </a:lnTo>
                  <a:lnTo>
                    <a:pt x="13513" y="2727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893346" y="1631973"/>
              <a:ext cx="959344" cy="1798286"/>
            </a:xfrm>
            <a:custGeom>
              <a:avLst/>
              <a:pathLst>
                <a:path w="959344" h="1798286">
                  <a:moveTo>
                    <a:pt x="959344" y="1798286"/>
                  </a:moveTo>
                  <a:lnTo>
                    <a:pt x="948659" y="1769789"/>
                  </a:lnTo>
                  <a:lnTo>
                    <a:pt x="938074" y="1741909"/>
                  </a:lnTo>
                  <a:lnTo>
                    <a:pt x="927586" y="1714633"/>
                  </a:lnTo>
                  <a:lnTo>
                    <a:pt x="917192" y="1687949"/>
                  </a:lnTo>
                  <a:lnTo>
                    <a:pt x="906889" y="1661844"/>
                  </a:lnTo>
                  <a:lnTo>
                    <a:pt x="896677" y="1636305"/>
                  </a:lnTo>
                  <a:lnTo>
                    <a:pt x="886551" y="1611321"/>
                  </a:lnTo>
                  <a:lnTo>
                    <a:pt x="876510" y="1586878"/>
                  </a:lnTo>
                  <a:lnTo>
                    <a:pt x="866551" y="1562964"/>
                  </a:lnTo>
                  <a:lnTo>
                    <a:pt x="856672" y="1539567"/>
                  </a:lnTo>
                  <a:lnTo>
                    <a:pt x="846870" y="1516673"/>
                  </a:lnTo>
                  <a:lnTo>
                    <a:pt x="837143" y="1494270"/>
                  </a:lnTo>
                  <a:lnTo>
                    <a:pt x="827489" y="1472347"/>
                  </a:lnTo>
                  <a:lnTo>
                    <a:pt x="817904" y="1450889"/>
                  </a:lnTo>
                  <a:lnTo>
                    <a:pt x="808387" y="1429885"/>
                  </a:lnTo>
                  <a:lnTo>
                    <a:pt x="798935" y="1409322"/>
                  </a:lnTo>
                  <a:lnTo>
                    <a:pt x="789545" y="1389187"/>
                  </a:lnTo>
                  <a:lnTo>
                    <a:pt x="780216" y="1369469"/>
                  </a:lnTo>
                  <a:lnTo>
                    <a:pt x="770944" y="1350154"/>
                  </a:lnTo>
                  <a:lnTo>
                    <a:pt x="761728" y="1331229"/>
                  </a:lnTo>
                  <a:lnTo>
                    <a:pt x="752565" y="1312683"/>
                  </a:lnTo>
                  <a:lnTo>
                    <a:pt x="743452" y="1294503"/>
                  </a:lnTo>
                  <a:lnTo>
                    <a:pt x="734387" y="1276675"/>
                  </a:lnTo>
                  <a:lnTo>
                    <a:pt x="725367" y="1259189"/>
                  </a:lnTo>
                  <a:lnTo>
                    <a:pt x="716391" y="1242030"/>
                  </a:lnTo>
                  <a:lnTo>
                    <a:pt x="707455" y="1225187"/>
                  </a:lnTo>
                  <a:lnTo>
                    <a:pt x="698557" y="1208647"/>
                  </a:lnTo>
                  <a:lnTo>
                    <a:pt x="689696" y="1192397"/>
                  </a:lnTo>
                  <a:lnTo>
                    <a:pt x="680867" y="1176425"/>
                  </a:lnTo>
                  <a:lnTo>
                    <a:pt x="672069" y="1160718"/>
                  </a:lnTo>
                  <a:lnTo>
                    <a:pt x="663300" y="1145264"/>
                  </a:lnTo>
                  <a:lnTo>
                    <a:pt x="654557" y="1130050"/>
                  </a:lnTo>
                  <a:lnTo>
                    <a:pt x="645837" y="1115064"/>
                  </a:lnTo>
                  <a:lnTo>
                    <a:pt x="637139" y="1100293"/>
                  </a:lnTo>
                  <a:lnTo>
                    <a:pt x="628459" y="1085724"/>
                  </a:lnTo>
                  <a:lnTo>
                    <a:pt x="619795" y="1071345"/>
                  </a:lnTo>
                  <a:lnTo>
                    <a:pt x="611145" y="1057144"/>
                  </a:lnTo>
                  <a:lnTo>
                    <a:pt x="602507" y="1043107"/>
                  </a:lnTo>
                  <a:lnTo>
                    <a:pt x="593877" y="1029223"/>
                  </a:lnTo>
                  <a:lnTo>
                    <a:pt x="585254" y="1015479"/>
                  </a:lnTo>
                  <a:lnTo>
                    <a:pt x="576635" y="1001861"/>
                  </a:lnTo>
                  <a:lnTo>
                    <a:pt x="568017" y="988358"/>
                  </a:lnTo>
                  <a:lnTo>
                    <a:pt x="559398" y="974958"/>
                  </a:lnTo>
                  <a:lnTo>
                    <a:pt x="550776" y="961646"/>
                  </a:lnTo>
                  <a:lnTo>
                    <a:pt x="542149" y="948412"/>
                  </a:lnTo>
                  <a:lnTo>
                    <a:pt x="533513" y="935242"/>
                  </a:lnTo>
                  <a:lnTo>
                    <a:pt x="524866" y="922124"/>
                  </a:lnTo>
                  <a:lnTo>
                    <a:pt x="516207" y="909045"/>
                  </a:lnTo>
                  <a:lnTo>
                    <a:pt x="507532" y="895993"/>
                  </a:lnTo>
                  <a:lnTo>
                    <a:pt x="498839" y="882955"/>
                  </a:lnTo>
                  <a:lnTo>
                    <a:pt x="490125" y="869919"/>
                  </a:lnTo>
                  <a:lnTo>
                    <a:pt x="481389" y="856872"/>
                  </a:lnTo>
                  <a:lnTo>
                    <a:pt x="472627" y="843801"/>
                  </a:lnTo>
                  <a:lnTo>
                    <a:pt x="463838" y="830694"/>
                  </a:lnTo>
                  <a:lnTo>
                    <a:pt x="455018" y="817539"/>
                  </a:lnTo>
                  <a:lnTo>
                    <a:pt x="446166" y="804323"/>
                  </a:lnTo>
                  <a:lnTo>
                    <a:pt x="437279" y="791032"/>
                  </a:lnTo>
                  <a:lnTo>
                    <a:pt x="428354" y="777656"/>
                  </a:lnTo>
                  <a:lnTo>
                    <a:pt x="419389" y="764180"/>
                  </a:lnTo>
                  <a:lnTo>
                    <a:pt x="410382" y="750594"/>
                  </a:lnTo>
                  <a:lnTo>
                    <a:pt x="401330" y="736883"/>
                  </a:lnTo>
                  <a:lnTo>
                    <a:pt x="392231" y="723036"/>
                  </a:lnTo>
                  <a:lnTo>
                    <a:pt x="383082" y="709040"/>
                  </a:lnTo>
                  <a:lnTo>
                    <a:pt x="373881" y="694882"/>
                  </a:lnTo>
                  <a:lnTo>
                    <a:pt x="364625" y="680550"/>
                  </a:lnTo>
                  <a:lnTo>
                    <a:pt x="355312" y="666031"/>
                  </a:lnTo>
                  <a:lnTo>
                    <a:pt x="345940" y="651313"/>
                  </a:lnTo>
                  <a:lnTo>
                    <a:pt x="336506" y="636384"/>
                  </a:lnTo>
                  <a:lnTo>
                    <a:pt x="327007" y="621230"/>
                  </a:lnTo>
                  <a:lnTo>
                    <a:pt x="317442" y="605839"/>
                  </a:lnTo>
                  <a:lnTo>
                    <a:pt x="307807" y="590198"/>
                  </a:lnTo>
                  <a:lnTo>
                    <a:pt x="298101" y="574296"/>
                  </a:lnTo>
                  <a:lnTo>
                    <a:pt x="288320" y="558118"/>
                  </a:lnTo>
                  <a:lnTo>
                    <a:pt x="278463" y="541654"/>
                  </a:lnTo>
                  <a:lnTo>
                    <a:pt x="268527" y="524890"/>
                  </a:lnTo>
                  <a:lnTo>
                    <a:pt x="258509" y="507814"/>
                  </a:lnTo>
                  <a:lnTo>
                    <a:pt x="248407" y="490413"/>
                  </a:lnTo>
                  <a:lnTo>
                    <a:pt x="238220" y="472674"/>
                  </a:lnTo>
                  <a:lnTo>
                    <a:pt x="227943" y="454586"/>
                  </a:lnTo>
                  <a:lnTo>
                    <a:pt x="217575" y="436135"/>
                  </a:lnTo>
                  <a:lnTo>
                    <a:pt x="207113" y="417309"/>
                  </a:lnTo>
                  <a:lnTo>
                    <a:pt x="196556" y="398096"/>
                  </a:lnTo>
                  <a:lnTo>
                    <a:pt x="185899" y="378482"/>
                  </a:lnTo>
                  <a:lnTo>
                    <a:pt x="175142" y="358456"/>
                  </a:lnTo>
                  <a:lnTo>
                    <a:pt x="164281" y="338004"/>
                  </a:lnTo>
                  <a:lnTo>
                    <a:pt x="153314" y="317115"/>
                  </a:lnTo>
                  <a:lnTo>
                    <a:pt x="142239" y="295775"/>
                  </a:lnTo>
                  <a:lnTo>
                    <a:pt x="131053" y="273972"/>
                  </a:lnTo>
                  <a:lnTo>
                    <a:pt x="119754" y="251694"/>
                  </a:lnTo>
                  <a:lnTo>
                    <a:pt x="108340" y="228928"/>
                  </a:lnTo>
                  <a:lnTo>
                    <a:pt x="96807" y="205661"/>
                  </a:lnTo>
                  <a:lnTo>
                    <a:pt x="85154" y="181881"/>
                  </a:lnTo>
                  <a:lnTo>
                    <a:pt x="73377" y="157576"/>
                  </a:lnTo>
                  <a:lnTo>
                    <a:pt x="61475" y="132732"/>
                  </a:lnTo>
                  <a:lnTo>
                    <a:pt x="49446" y="107337"/>
                  </a:lnTo>
                  <a:lnTo>
                    <a:pt x="37286" y="81379"/>
                  </a:lnTo>
                  <a:lnTo>
                    <a:pt x="24993" y="54845"/>
                  </a:lnTo>
                  <a:lnTo>
                    <a:pt x="12565" y="2772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6017903" y="1578308"/>
              <a:ext cx="834787" cy="1851951"/>
            </a:xfrm>
            <a:custGeom>
              <a:avLst/>
              <a:pathLst>
                <a:path w="834787" h="1851951">
                  <a:moveTo>
                    <a:pt x="834787" y="1851951"/>
                  </a:moveTo>
                  <a:lnTo>
                    <a:pt x="824131" y="1823442"/>
                  </a:lnTo>
                  <a:lnTo>
                    <a:pt x="813630" y="1795525"/>
                  </a:lnTo>
                  <a:lnTo>
                    <a:pt x="803281" y="1768189"/>
                  </a:lnTo>
                  <a:lnTo>
                    <a:pt x="793082" y="1741421"/>
                  </a:lnTo>
                  <a:lnTo>
                    <a:pt x="783027" y="1715210"/>
                  </a:lnTo>
                  <a:lnTo>
                    <a:pt x="773114" y="1689542"/>
                  </a:lnTo>
                  <a:lnTo>
                    <a:pt x="763340" y="1664406"/>
                  </a:lnTo>
                  <a:lnTo>
                    <a:pt x="753701" y="1639790"/>
                  </a:lnTo>
                  <a:lnTo>
                    <a:pt x="744193" y="1615682"/>
                  </a:lnTo>
                  <a:lnTo>
                    <a:pt x="734814" y="1592069"/>
                  </a:lnTo>
                  <a:lnTo>
                    <a:pt x="725560" y="1568939"/>
                  </a:lnTo>
                  <a:lnTo>
                    <a:pt x="716427" y="1546281"/>
                  </a:lnTo>
                  <a:lnTo>
                    <a:pt x="707412" y="1524082"/>
                  </a:lnTo>
                  <a:lnTo>
                    <a:pt x="698511" y="1502329"/>
                  </a:lnTo>
                  <a:lnTo>
                    <a:pt x="689722" y="1481012"/>
                  </a:lnTo>
                  <a:lnTo>
                    <a:pt x="681041" y="1460116"/>
                  </a:lnTo>
                  <a:lnTo>
                    <a:pt x="672464" y="1439632"/>
                  </a:lnTo>
                  <a:lnTo>
                    <a:pt x="663988" y="1419546"/>
                  </a:lnTo>
                  <a:lnTo>
                    <a:pt x="655609" y="1399846"/>
                  </a:lnTo>
                  <a:lnTo>
                    <a:pt x="647325" y="1380520"/>
                  </a:lnTo>
                  <a:lnTo>
                    <a:pt x="639132" y="1361555"/>
                  </a:lnTo>
                  <a:lnTo>
                    <a:pt x="631026" y="1342941"/>
                  </a:lnTo>
                  <a:lnTo>
                    <a:pt x="623004" y="1324665"/>
                  </a:lnTo>
                  <a:lnTo>
                    <a:pt x="615062" y="1306713"/>
                  </a:lnTo>
                  <a:lnTo>
                    <a:pt x="607198" y="1289076"/>
                  </a:lnTo>
                  <a:lnTo>
                    <a:pt x="599407" y="1271739"/>
                  </a:lnTo>
                  <a:lnTo>
                    <a:pt x="591687" y="1254692"/>
                  </a:lnTo>
                  <a:lnTo>
                    <a:pt x="584034" y="1237921"/>
                  </a:lnTo>
                  <a:lnTo>
                    <a:pt x="576444" y="1221415"/>
                  </a:lnTo>
                  <a:lnTo>
                    <a:pt x="568915" y="1205162"/>
                  </a:lnTo>
                  <a:lnTo>
                    <a:pt x="561442" y="1189150"/>
                  </a:lnTo>
                  <a:lnTo>
                    <a:pt x="554023" y="1173365"/>
                  </a:lnTo>
                  <a:lnTo>
                    <a:pt x="546653" y="1157797"/>
                  </a:lnTo>
                  <a:lnTo>
                    <a:pt x="539330" y="1142434"/>
                  </a:lnTo>
                  <a:lnTo>
                    <a:pt x="532050" y="1127262"/>
                  </a:lnTo>
                  <a:lnTo>
                    <a:pt x="524810" y="1112270"/>
                  </a:lnTo>
                  <a:lnTo>
                    <a:pt x="517606" y="1097445"/>
                  </a:lnTo>
                  <a:lnTo>
                    <a:pt x="510435" y="1082776"/>
                  </a:lnTo>
                  <a:lnTo>
                    <a:pt x="503293" y="1068251"/>
                  </a:lnTo>
                  <a:lnTo>
                    <a:pt x="496178" y="1053857"/>
                  </a:lnTo>
                  <a:lnTo>
                    <a:pt x="489085" y="1039582"/>
                  </a:lnTo>
                  <a:lnTo>
                    <a:pt x="482012" y="1025413"/>
                  </a:lnTo>
                  <a:lnTo>
                    <a:pt x="474954" y="1011340"/>
                  </a:lnTo>
                  <a:lnTo>
                    <a:pt x="467909" y="997350"/>
                  </a:lnTo>
                  <a:lnTo>
                    <a:pt x="460873" y="983430"/>
                  </a:lnTo>
                  <a:lnTo>
                    <a:pt x="453843" y="969568"/>
                  </a:lnTo>
                  <a:lnTo>
                    <a:pt x="446815" y="955753"/>
                  </a:lnTo>
                  <a:lnTo>
                    <a:pt x="439785" y="941971"/>
                  </a:lnTo>
                  <a:lnTo>
                    <a:pt x="432752" y="928212"/>
                  </a:lnTo>
                  <a:lnTo>
                    <a:pt x="425710" y="914463"/>
                  </a:lnTo>
                  <a:lnTo>
                    <a:pt x="418657" y="900711"/>
                  </a:lnTo>
                  <a:lnTo>
                    <a:pt x="411589" y="886945"/>
                  </a:lnTo>
                  <a:lnTo>
                    <a:pt x="404503" y="873153"/>
                  </a:lnTo>
                  <a:lnTo>
                    <a:pt x="397395" y="859321"/>
                  </a:lnTo>
                  <a:lnTo>
                    <a:pt x="390262" y="845439"/>
                  </a:lnTo>
                  <a:lnTo>
                    <a:pt x="383101" y="831494"/>
                  </a:lnTo>
                  <a:lnTo>
                    <a:pt x="375908" y="817474"/>
                  </a:lnTo>
                  <a:lnTo>
                    <a:pt x="368680" y="803366"/>
                  </a:lnTo>
                  <a:lnTo>
                    <a:pt x="361414" y="789159"/>
                  </a:lnTo>
                  <a:lnTo>
                    <a:pt x="354105" y="774841"/>
                  </a:lnTo>
                  <a:lnTo>
                    <a:pt x="346751" y="760398"/>
                  </a:lnTo>
                  <a:lnTo>
                    <a:pt x="339348" y="745820"/>
                  </a:lnTo>
                  <a:lnTo>
                    <a:pt x="331893" y="731094"/>
                  </a:lnTo>
                  <a:lnTo>
                    <a:pt x="324382" y="716208"/>
                  </a:lnTo>
                  <a:lnTo>
                    <a:pt x="316812" y="701150"/>
                  </a:lnTo>
                  <a:lnTo>
                    <a:pt x="309180" y="685907"/>
                  </a:lnTo>
                  <a:lnTo>
                    <a:pt x="301482" y="670468"/>
                  </a:lnTo>
                  <a:lnTo>
                    <a:pt x="293714" y="654820"/>
                  </a:lnTo>
                  <a:lnTo>
                    <a:pt x="285874" y="638952"/>
                  </a:lnTo>
                  <a:lnTo>
                    <a:pt x="277958" y="622850"/>
                  </a:lnTo>
                  <a:lnTo>
                    <a:pt x="269963" y="606503"/>
                  </a:lnTo>
                  <a:lnTo>
                    <a:pt x="261884" y="589899"/>
                  </a:lnTo>
                  <a:lnTo>
                    <a:pt x="253720" y="573026"/>
                  </a:lnTo>
                  <a:lnTo>
                    <a:pt x="245465" y="555871"/>
                  </a:lnTo>
                  <a:lnTo>
                    <a:pt x="237118" y="538422"/>
                  </a:lnTo>
                  <a:lnTo>
                    <a:pt x="228674" y="520668"/>
                  </a:lnTo>
                  <a:lnTo>
                    <a:pt x="220130" y="502596"/>
                  </a:lnTo>
                  <a:lnTo>
                    <a:pt x="211483" y="484194"/>
                  </a:lnTo>
                  <a:lnTo>
                    <a:pt x="202729" y="465449"/>
                  </a:lnTo>
                  <a:lnTo>
                    <a:pt x="193865" y="446350"/>
                  </a:lnTo>
                  <a:lnTo>
                    <a:pt x="184888" y="426885"/>
                  </a:lnTo>
                  <a:lnTo>
                    <a:pt x="175793" y="407041"/>
                  </a:lnTo>
                  <a:lnTo>
                    <a:pt x="166578" y="386806"/>
                  </a:lnTo>
                  <a:lnTo>
                    <a:pt x="157240" y="366169"/>
                  </a:lnTo>
                  <a:lnTo>
                    <a:pt x="147774" y="345116"/>
                  </a:lnTo>
                  <a:lnTo>
                    <a:pt x="138178" y="323636"/>
                  </a:lnTo>
                  <a:lnTo>
                    <a:pt x="128448" y="301717"/>
                  </a:lnTo>
                  <a:lnTo>
                    <a:pt x="118581" y="279346"/>
                  </a:lnTo>
                  <a:lnTo>
                    <a:pt x="108572" y="256512"/>
                  </a:lnTo>
                  <a:lnTo>
                    <a:pt x="98420" y="233202"/>
                  </a:lnTo>
                  <a:lnTo>
                    <a:pt x="88120" y="209404"/>
                  </a:lnTo>
                  <a:lnTo>
                    <a:pt x="77669" y="185106"/>
                  </a:lnTo>
                  <a:lnTo>
                    <a:pt x="67064" y="160296"/>
                  </a:lnTo>
                  <a:lnTo>
                    <a:pt x="56301" y="134961"/>
                  </a:lnTo>
                  <a:lnTo>
                    <a:pt x="45377" y="109090"/>
                  </a:lnTo>
                  <a:lnTo>
                    <a:pt x="34288" y="82671"/>
                  </a:lnTo>
                  <a:lnTo>
                    <a:pt x="23031" y="55691"/>
                  </a:lnTo>
                  <a:lnTo>
                    <a:pt x="11603" y="2813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6144184" y="1528835"/>
              <a:ext cx="708506" cy="1901424"/>
            </a:xfrm>
            <a:custGeom>
              <a:avLst/>
              <a:pathLst>
                <a:path w="708506" h="1901424">
                  <a:moveTo>
                    <a:pt x="708506" y="1901424"/>
                  </a:moveTo>
                  <a:lnTo>
                    <a:pt x="697879" y="1872903"/>
                  </a:lnTo>
                  <a:lnTo>
                    <a:pt x="687464" y="1844953"/>
                  </a:lnTo>
                  <a:lnTo>
                    <a:pt x="677257" y="1817562"/>
                  </a:lnTo>
                  <a:lnTo>
                    <a:pt x="667254" y="1790717"/>
                  </a:lnTo>
                  <a:lnTo>
                    <a:pt x="657451" y="1764407"/>
                  </a:lnTo>
                  <a:lnTo>
                    <a:pt x="647842" y="1738620"/>
                  </a:lnTo>
                  <a:lnTo>
                    <a:pt x="638424" y="1713345"/>
                  </a:lnTo>
                  <a:lnTo>
                    <a:pt x="629192" y="1688569"/>
                  </a:lnTo>
                  <a:lnTo>
                    <a:pt x="620142" y="1664282"/>
                  </a:lnTo>
                  <a:lnTo>
                    <a:pt x="611270" y="1640470"/>
                  </a:lnTo>
                  <a:lnTo>
                    <a:pt x="602570" y="1617123"/>
                  </a:lnTo>
                  <a:lnTo>
                    <a:pt x="594039" y="1594229"/>
                  </a:lnTo>
                  <a:lnTo>
                    <a:pt x="585673" y="1571775"/>
                  </a:lnTo>
                  <a:lnTo>
                    <a:pt x="577466" y="1549751"/>
                  </a:lnTo>
                  <a:lnTo>
                    <a:pt x="569415" y="1528144"/>
                  </a:lnTo>
                  <a:lnTo>
                    <a:pt x="561515" y="1506943"/>
                  </a:lnTo>
                  <a:lnTo>
                    <a:pt x="553762" y="1486136"/>
                  </a:lnTo>
                  <a:lnTo>
                    <a:pt x="546151" y="1465711"/>
                  </a:lnTo>
                  <a:lnTo>
                    <a:pt x="538678" y="1445656"/>
                  </a:lnTo>
                  <a:lnTo>
                    <a:pt x="531339" y="1425960"/>
                  </a:lnTo>
                  <a:lnTo>
                    <a:pt x="524129" y="1406610"/>
                  </a:lnTo>
                  <a:lnTo>
                    <a:pt x="517044" y="1387596"/>
                  </a:lnTo>
                  <a:lnTo>
                    <a:pt x="510079" y="1368905"/>
                  </a:lnTo>
                  <a:lnTo>
                    <a:pt x="503231" y="1350526"/>
                  </a:lnTo>
                  <a:lnTo>
                    <a:pt x="496494" y="1332446"/>
                  </a:lnTo>
                  <a:lnTo>
                    <a:pt x="489865" y="1314655"/>
                  </a:lnTo>
                  <a:lnTo>
                    <a:pt x="483338" y="1297139"/>
                  </a:lnTo>
                  <a:lnTo>
                    <a:pt x="476910" y="1279889"/>
                  </a:lnTo>
                  <a:lnTo>
                    <a:pt x="470577" y="1262891"/>
                  </a:lnTo>
                  <a:lnTo>
                    <a:pt x="464333" y="1246134"/>
                  </a:lnTo>
                  <a:lnTo>
                    <a:pt x="458174" y="1229607"/>
                  </a:lnTo>
                  <a:lnTo>
                    <a:pt x="452097" y="1213297"/>
                  </a:lnTo>
                  <a:lnTo>
                    <a:pt x="446096" y="1197193"/>
                  </a:lnTo>
                  <a:lnTo>
                    <a:pt x="440168" y="1181282"/>
                  </a:lnTo>
                  <a:lnTo>
                    <a:pt x="434307" y="1165554"/>
                  </a:lnTo>
                  <a:lnTo>
                    <a:pt x="428510" y="1149997"/>
                  </a:lnTo>
                  <a:lnTo>
                    <a:pt x="422772" y="1134598"/>
                  </a:lnTo>
                  <a:lnTo>
                    <a:pt x="417089" y="1119346"/>
                  </a:lnTo>
                  <a:lnTo>
                    <a:pt x="411456" y="1104230"/>
                  </a:lnTo>
                  <a:lnTo>
                    <a:pt x="405870" y="1089237"/>
                  </a:lnTo>
                  <a:lnTo>
                    <a:pt x="400325" y="1074355"/>
                  </a:lnTo>
                  <a:lnTo>
                    <a:pt x="394817" y="1059574"/>
                  </a:lnTo>
                  <a:lnTo>
                    <a:pt x="389342" y="1044881"/>
                  </a:lnTo>
                  <a:lnTo>
                    <a:pt x="383895" y="1030264"/>
                  </a:lnTo>
                  <a:lnTo>
                    <a:pt x="378473" y="1015712"/>
                  </a:lnTo>
                  <a:lnTo>
                    <a:pt x="373070" y="1001212"/>
                  </a:lnTo>
                  <a:lnTo>
                    <a:pt x="367683" y="986754"/>
                  </a:lnTo>
                  <a:lnTo>
                    <a:pt x="362306" y="972325"/>
                  </a:lnTo>
                  <a:lnTo>
                    <a:pt x="356936" y="957914"/>
                  </a:lnTo>
                  <a:lnTo>
                    <a:pt x="351569" y="943509"/>
                  </a:lnTo>
                  <a:lnTo>
                    <a:pt x="346199" y="929098"/>
                  </a:lnTo>
                  <a:lnTo>
                    <a:pt x="340823" y="914669"/>
                  </a:lnTo>
                  <a:lnTo>
                    <a:pt x="335435" y="900211"/>
                  </a:lnTo>
                  <a:lnTo>
                    <a:pt x="330033" y="885712"/>
                  </a:lnTo>
                  <a:lnTo>
                    <a:pt x="324610" y="871160"/>
                  </a:lnTo>
                  <a:lnTo>
                    <a:pt x="319164" y="856543"/>
                  </a:lnTo>
                  <a:lnTo>
                    <a:pt x="313689" y="841849"/>
                  </a:lnTo>
                  <a:lnTo>
                    <a:pt x="308181" y="827068"/>
                  </a:lnTo>
                  <a:lnTo>
                    <a:pt x="302636" y="812187"/>
                  </a:lnTo>
                  <a:lnTo>
                    <a:pt x="297049" y="797194"/>
                  </a:lnTo>
                  <a:lnTo>
                    <a:pt x="291416" y="782077"/>
                  </a:lnTo>
                  <a:lnTo>
                    <a:pt x="285733" y="766825"/>
                  </a:lnTo>
                  <a:lnTo>
                    <a:pt x="279995" y="751426"/>
                  </a:lnTo>
                  <a:lnTo>
                    <a:pt x="274198" y="735869"/>
                  </a:lnTo>
                  <a:lnTo>
                    <a:pt x="268338" y="720141"/>
                  </a:lnTo>
                  <a:lnTo>
                    <a:pt x="262409" y="704231"/>
                  </a:lnTo>
                  <a:lnTo>
                    <a:pt x="256409" y="688127"/>
                  </a:lnTo>
                  <a:lnTo>
                    <a:pt x="250331" y="671817"/>
                  </a:lnTo>
                  <a:lnTo>
                    <a:pt x="244173" y="655289"/>
                  </a:lnTo>
                  <a:lnTo>
                    <a:pt x="237929" y="638532"/>
                  </a:lnTo>
                  <a:lnTo>
                    <a:pt x="231595" y="621534"/>
                  </a:lnTo>
                  <a:lnTo>
                    <a:pt x="225167" y="604284"/>
                  </a:lnTo>
                  <a:lnTo>
                    <a:pt x="218641" y="586769"/>
                  </a:lnTo>
                  <a:lnTo>
                    <a:pt x="212011" y="568977"/>
                  </a:lnTo>
                  <a:lnTo>
                    <a:pt x="205275" y="550898"/>
                  </a:lnTo>
                  <a:lnTo>
                    <a:pt x="198426" y="532518"/>
                  </a:lnTo>
                  <a:lnTo>
                    <a:pt x="191461" y="513827"/>
                  </a:lnTo>
                  <a:lnTo>
                    <a:pt x="184376" y="494813"/>
                  </a:lnTo>
                  <a:lnTo>
                    <a:pt x="177166" y="475464"/>
                  </a:lnTo>
                  <a:lnTo>
                    <a:pt x="169827" y="455768"/>
                  </a:lnTo>
                  <a:lnTo>
                    <a:pt x="162354" y="435713"/>
                  </a:lnTo>
                  <a:lnTo>
                    <a:pt x="154744" y="415288"/>
                  </a:lnTo>
                  <a:lnTo>
                    <a:pt x="146990" y="394480"/>
                  </a:lnTo>
                  <a:lnTo>
                    <a:pt x="139090" y="373279"/>
                  </a:lnTo>
                  <a:lnTo>
                    <a:pt x="131039" y="351672"/>
                  </a:lnTo>
                  <a:lnTo>
                    <a:pt x="122833" y="329648"/>
                  </a:lnTo>
                  <a:lnTo>
                    <a:pt x="114466" y="307195"/>
                  </a:lnTo>
                  <a:lnTo>
                    <a:pt x="105935" y="284300"/>
                  </a:lnTo>
                  <a:lnTo>
                    <a:pt x="97236" y="260953"/>
                  </a:lnTo>
                  <a:lnTo>
                    <a:pt x="88363" y="237142"/>
                  </a:lnTo>
                  <a:lnTo>
                    <a:pt x="79313" y="212854"/>
                  </a:lnTo>
                  <a:lnTo>
                    <a:pt x="70081" y="188079"/>
                  </a:lnTo>
                  <a:lnTo>
                    <a:pt x="60663" y="162803"/>
                  </a:lnTo>
                  <a:lnTo>
                    <a:pt x="51055" y="137017"/>
                  </a:lnTo>
                  <a:lnTo>
                    <a:pt x="41251" y="110707"/>
                  </a:lnTo>
                  <a:lnTo>
                    <a:pt x="31248" y="83862"/>
                  </a:lnTo>
                  <a:lnTo>
                    <a:pt x="21041" y="56470"/>
                  </a:lnTo>
                  <a:lnTo>
                    <a:pt x="10627" y="2852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272048" y="1483609"/>
              <a:ext cx="580642" cy="1946650"/>
            </a:xfrm>
            <a:custGeom>
              <a:avLst/>
              <a:pathLst>
                <a:path w="580642" h="1946650">
                  <a:moveTo>
                    <a:pt x="580642" y="1946650"/>
                  </a:moveTo>
                  <a:lnTo>
                    <a:pt x="570044" y="1918119"/>
                  </a:lnTo>
                  <a:lnTo>
                    <a:pt x="559717" y="1890138"/>
                  </a:lnTo>
                  <a:lnTo>
                    <a:pt x="549654" y="1862696"/>
                  </a:lnTo>
                  <a:lnTo>
                    <a:pt x="539850" y="1835780"/>
                  </a:lnTo>
                  <a:lnTo>
                    <a:pt x="530301" y="1809380"/>
                  </a:lnTo>
                  <a:lnTo>
                    <a:pt x="521000" y="1783485"/>
                  </a:lnTo>
                  <a:lnTo>
                    <a:pt x="511942" y="1758082"/>
                  </a:lnTo>
                  <a:lnTo>
                    <a:pt x="503123" y="1733160"/>
                  </a:lnTo>
                  <a:lnTo>
                    <a:pt x="494536" y="1708709"/>
                  </a:lnTo>
                  <a:lnTo>
                    <a:pt x="486177" y="1684716"/>
                  </a:lnTo>
                  <a:lnTo>
                    <a:pt x="478039" y="1661170"/>
                  </a:lnTo>
                  <a:lnTo>
                    <a:pt x="470118" y="1638060"/>
                  </a:lnTo>
                  <a:lnTo>
                    <a:pt x="462408" y="1615375"/>
                  </a:lnTo>
                  <a:lnTo>
                    <a:pt x="454904" y="1593102"/>
                  </a:lnTo>
                  <a:lnTo>
                    <a:pt x="447600" y="1571231"/>
                  </a:lnTo>
                  <a:lnTo>
                    <a:pt x="440491" y="1549750"/>
                  </a:lnTo>
                  <a:lnTo>
                    <a:pt x="433572" y="1528647"/>
                  </a:lnTo>
                  <a:lnTo>
                    <a:pt x="426837" y="1507912"/>
                  </a:lnTo>
                  <a:lnTo>
                    <a:pt x="420281" y="1487533"/>
                  </a:lnTo>
                  <a:lnTo>
                    <a:pt x="413899" y="1467498"/>
                  </a:lnTo>
                  <a:lnTo>
                    <a:pt x="407685" y="1447797"/>
                  </a:lnTo>
                  <a:lnTo>
                    <a:pt x="401634" y="1428417"/>
                  </a:lnTo>
                  <a:lnTo>
                    <a:pt x="395740" y="1409347"/>
                  </a:lnTo>
                  <a:lnTo>
                    <a:pt x="389998" y="1390577"/>
                  </a:lnTo>
                  <a:lnTo>
                    <a:pt x="384403" y="1372093"/>
                  </a:lnTo>
                  <a:lnTo>
                    <a:pt x="378949" y="1353886"/>
                  </a:lnTo>
                  <a:lnTo>
                    <a:pt x="373631" y="1335943"/>
                  </a:lnTo>
                  <a:lnTo>
                    <a:pt x="368444" y="1318254"/>
                  </a:lnTo>
                  <a:lnTo>
                    <a:pt x="363382" y="1300806"/>
                  </a:lnTo>
                  <a:lnTo>
                    <a:pt x="358440" y="1283589"/>
                  </a:lnTo>
                  <a:lnTo>
                    <a:pt x="353612" y="1266591"/>
                  </a:lnTo>
                  <a:lnTo>
                    <a:pt x="348894" y="1249800"/>
                  </a:lnTo>
                  <a:lnTo>
                    <a:pt x="344279" y="1233206"/>
                  </a:lnTo>
                  <a:lnTo>
                    <a:pt x="339763" y="1216796"/>
                  </a:lnTo>
                  <a:lnTo>
                    <a:pt x="335339" y="1200560"/>
                  </a:lnTo>
                  <a:lnTo>
                    <a:pt x="331003" y="1184485"/>
                  </a:lnTo>
                  <a:lnTo>
                    <a:pt x="326750" y="1168562"/>
                  </a:lnTo>
                  <a:lnTo>
                    <a:pt x="322573" y="1152777"/>
                  </a:lnTo>
                  <a:lnTo>
                    <a:pt x="318468" y="1137120"/>
                  </a:lnTo>
                  <a:lnTo>
                    <a:pt x="314430" y="1121580"/>
                  </a:lnTo>
                  <a:lnTo>
                    <a:pt x="310451" y="1106144"/>
                  </a:lnTo>
                  <a:lnTo>
                    <a:pt x="306529" y="1090802"/>
                  </a:lnTo>
                  <a:lnTo>
                    <a:pt x="302656" y="1075542"/>
                  </a:lnTo>
                  <a:lnTo>
                    <a:pt x="298828" y="1060352"/>
                  </a:lnTo>
                  <a:lnTo>
                    <a:pt x="295040" y="1045222"/>
                  </a:lnTo>
                  <a:lnTo>
                    <a:pt x="291285" y="1030140"/>
                  </a:lnTo>
                  <a:lnTo>
                    <a:pt x="287559" y="1015094"/>
                  </a:lnTo>
                  <a:lnTo>
                    <a:pt x="283856" y="1000074"/>
                  </a:lnTo>
                  <a:lnTo>
                    <a:pt x="280171" y="985066"/>
                  </a:lnTo>
                  <a:lnTo>
                    <a:pt x="276499" y="970062"/>
                  </a:lnTo>
                  <a:lnTo>
                    <a:pt x="272833" y="955048"/>
                  </a:lnTo>
                  <a:lnTo>
                    <a:pt x="269170" y="940013"/>
                  </a:lnTo>
                  <a:lnTo>
                    <a:pt x="265502" y="924947"/>
                  </a:lnTo>
                  <a:lnTo>
                    <a:pt x="261826" y="909837"/>
                  </a:lnTo>
                  <a:lnTo>
                    <a:pt x="258135" y="894672"/>
                  </a:lnTo>
                  <a:lnTo>
                    <a:pt x="254425" y="879441"/>
                  </a:lnTo>
                  <a:lnTo>
                    <a:pt x="250689" y="864133"/>
                  </a:lnTo>
                  <a:lnTo>
                    <a:pt x="246923" y="848735"/>
                  </a:lnTo>
                  <a:lnTo>
                    <a:pt x="243121" y="833237"/>
                  </a:lnTo>
                  <a:lnTo>
                    <a:pt x="239278" y="817627"/>
                  </a:lnTo>
                  <a:lnTo>
                    <a:pt x="235388" y="801894"/>
                  </a:lnTo>
                  <a:lnTo>
                    <a:pt x="231446" y="786027"/>
                  </a:lnTo>
                  <a:lnTo>
                    <a:pt x="227447" y="770013"/>
                  </a:lnTo>
                  <a:lnTo>
                    <a:pt x="223386" y="753842"/>
                  </a:lnTo>
                  <a:lnTo>
                    <a:pt x="219256" y="737501"/>
                  </a:lnTo>
                  <a:lnTo>
                    <a:pt x="215052" y="720981"/>
                  </a:lnTo>
                  <a:lnTo>
                    <a:pt x="210770" y="704269"/>
                  </a:lnTo>
                  <a:lnTo>
                    <a:pt x="206404" y="687354"/>
                  </a:lnTo>
                  <a:lnTo>
                    <a:pt x="201948" y="670224"/>
                  </a:lnTo>
                  <a:lnTo>
                    <a:pt x="197397" y="652868"/>
                  </a:lnTo>
                  <a:lnTo>
                    <a:pt x="192746" y="635275"/>
                  </a:lnTo>
                  <a:lnTo>
                    <a:pt x="187990" y="617434"/>
                  </a:lnTo>
                  <a:lnTo>
                    <a:pt x="183122" y="599332"/>
                  </a:lnTo>
                  <a:lnTo>
                    <a:pt x="178138" y="580958"/>
                  </a:lnTo>
                  <a:lnTo>
                    <a:pt x="173032" y="562302"/>
                  </a:lnTo>
                  <a:lnTo>
                    <a:pt x="167799" y="543351"/>
                  </a:lnTo>
                  <a:lnTo>
                    <a:pt x="162433" y="524095"/>
                  </a:lnTo>
                  <a:lnTo>
                    <a:pt x="156930" y="504521"/>
                  </a:lnTo>
                  <a:lnTo>
                    <a:pt x="151283" y="484619"/>
                  </a:lnTo>
                  <a:lnTo>
                    <a:pt x="145488" y="464377"/>
                  </a:lnTo>
                  <a:lnTo>
                    <a:pt x="139539" y="443783"/>
                  </a:lnTo>
                  <a:lnTo>
                    <a:pt x="133430" y="422826"/>
                  </a:lnTo>
                  <a:lnTo>
                    <a:pt x="127157" y="401496"/>
                  </a:lnTo>
                  <a:lnTo>
                    <a:pt x="120713" y="379779"/>
                  </a:lnTo>
                  <a:lnTo>
                    <a:pt x="114095" y="357666"/>
                  </a:lnTo>
                  <a:lnTo>
                    <a:pt x="107295" y="335144"/>
                  </a:lnTo>
                  <a:lnTo>
                    <a:pt x="100309" y="312202"/>
                  </a:lnTo>
                  <a:lnTo>
                    <a:pt x="93131" y="288829"/>
                  </a:lnTo>
                  <a:lnTo>
                    <a:pt x="85757" y="265013"/>
                  </a:lnTo>
                  <a:lnTo>
                    <a:pt x="78180" y="240744"/>
                  </a:lnTo>
                  <a:lnTo>
                    <a:pt x="70396" y="216008"/>
                  </a:lnTo>
                  <a:lnTo>
                    <a:pt x="62398" y="190796"/>
                  </a:lnTo>
                  <a:lnTo>
                    <a:pt x="54182" y="165096"/>
                  </a:lnTo>
                  <a:lnTo>
                    <a:pt x="45743" y="138895"/>
                  </a:lnTo>
                  <a:lnTo>
                    <a:pt x="37074" y="112184"/>
                  </a:lnTo>
                  <a:lnTo>
                    <a:pt x="28170" y="84950"/>
                  </a:lnTo>
                  <a:lnTo>
                    <a:pt x="19027" y="57183"/>
                  </a:lnTo>
                  <a:lnTo>
                    <a:pt x="9639" y="288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6401351" y="1442681"/>
              <a:ext cx="451339" cy="1987578"/>
            </a:xfrm>
            <a:custGeom>
              <a:avLst/>
              <a:pathLst>
                <a:path w="451339" h="1987578">
                  <a:moveTo>
                    <a:pt x="451339" y="1987578"/>
                  </a:moveTo>
                  <a:lnTo>
                    <a:pt x="440771" y="1959038"/>
                  </a:lnTo>
                  <a:lnTo>
                    <a:pt x="430531" y="1931029"/>
                  </a:lnTo>
                  <a:lnTo>
                    <a:pt x="420613" y="1903540"/>
                  </a:lnTo>
                  <a:lnTo>
                    <a:pt x="411011" y="1876561"/>
                  </a:lnTo>
                  <a:lnTo>
                    <a:pt x="401719" y="1850080"/>
                  </a:lnTo>
                  <a:lnTo>
                    <a:pt x="392729" y="1824086"/>
                  </a:lnTo>
                  <a:lnTo>
                    <a:pt x="384037" y="1798567"/>
                  </a:lnTo>
                  <a:lnTo>
                    <a:pt x="375634" y="1773514"/>
                  </a:lnTo>
                  <a:lnTo>
                    <a:pt x="367516" y="1748914"/>
                  </a:lnTo>
                  <a:lnTo>
                    <a:pt x="359675" y="1724757"/>
                  </a:lnTo>
                  <a:lnTo>
                    <a:pt x="352106" y="1701031"/>
                  </a:lnTo>
                  <a:lnTo>
                    <a:pt x="344801" y="1677726"/>
                  </a:lnTo>
                  <a:lnTo>
                    <a:pt x="337755" y="1654830"/>
                  </a:lnTo>
                  <a:lnTo>
                    <a:pt x="330962" y="1632333"/>
                  </a:lnTo>
                  <a:lnTo>
                    <a:pt x="324413" y="1610223"/>
                  </a:lnTo>
                  <a:lnTo>
                    <a:pt x="318105" y="1588488"/>
                  </a:lnTo>
                  <a:lnTo>
                    <a:pt x="312029" y="1567119"/>
                  </a:lnTo>
                  <a:lnTo>
                    <a:pt x="306180" y="1546103"/>
                  </a:lnTo>
                  <a:lnTo>
                    <a:pt x="300552" y="1525431"/>
                  </a:lnTo>
                  <a:lnTo>
                    <a:pt x="295137" y="1505090"/>
                  </a:lnTo>
                  <a:lnTo>
                    <a:pt x="289930" y="1485070"/>
                  </a:lnTo>
                  <a:lnTo>
                    <a:pt x="284924" y="1465359"/>
                  </a:lnTo>
                  <a:lnTo>
                    <a:pt x="280113" y="1445946"/>
                  </a:lnTo>
                  <a:lnTo>
                    <a:pt x="275490" y="1426821"/>
                  </a:lnTo>
                  <a:lnTo>
                    <a:pt x="271049" y="1407973"/>
                  </a:lnTo>
                  <a:lnTo>
                    <a:pt x="266784" y="1389389"/>
                  </a:lnTo>
                  <a:lnTo>
                    <a:pt x="262689" y="1371060"/>
                  </a:lnTo>
                  <a:lnTo>
                    <a:pt x="258756" y="1352973"/>
                  </a:lnTo>
                  <a:lnTo>
                    <a:pt x="254980" y="1335118"/>
                  </a:lnTo>
                  <a:lnTo>
                    <a:pt x="251355" y="1317484"/>
                  </a:lnTo>
                  <a:lnTo>
                    <a:pt x="247873" y="1300060"/>
                  </a:lnTo>
                  <a:lnTo>
                    <a:pt x="244528" y="1282835"/>
                  </a:lnTo>
                  <a:lnTo>
                    <a:pt x="241315" y="1265797"/>
                  </a:lnTo>
                  <a:lnTo>
                    <a:pt x="238227" y="1248935"/>
                  </a:lnTo>
                  <a:lnTo>
                    <a:pt x="235257" y="1232239"/>
                  </a:lnTo>
                  <a:lnTo>
                    <a:pt x="232399" y="1215697"/>
                  </a:lnTo>
                  <a:lnTo>
                    <a:pt x="229646" y="1199298"/>
                  </a:lnTo>
                  <a:lnTo>
                    <a:pt x="226993" y="1183031"/>
                  </a:lnTo>
                  <a:lnTo>
                    <a:pt x="224433" y="1166885"/>
                  </a:lnTo>
                  <a:lnTo>
                    <a:pt x="221960" y="1150849"/>
                  </a:lnTo>
                  <a:lnTo>
                    <a:pt x="219566" y="1134911"/>
                  </a:lnTo>
                  <a:lnTo>
                    <a:pt x="217247" y="1119062"/>
                  </a:lnTo>
                  <a:lnTo>
                    <a:pt x="214995" y="1103289"/>
                  </a:lnTo>
                  <a:lnTo>
                    <a:pt x="212804" y="1087581"/>
                  </a:lnTo>
                  <a:lnTo>
                    <a:pt x="210667" y="1071928"/>
                  </a:lnTo>
                  <a:lnTo>
                    <a:pt x="208579" y="1056319"/>
                  </a:lnTo>
                  <a:lnTo>
                    <a:pt x="206533" y="1040741"/>
                  </a:lnTo>
                  <a:lnTo>
                    <a:pt x="204523" y="1025185"/>
                  </a:lnTo>
                  <a:lnTo>
                    <a:pt x="202542" y="1009638"/>
                  </a:lnTo>
                  <a:lnTo>
                    <a:pt x="200583" y="994091"/>
                  </a:lnTo>
                  <a:lnTo>
                    <a:pt x="198641" y="978531"/>
                  </a:lnTo>
                  <a:lnTo>
                    <a:pt x="196710" y="962949"/>
                  </a:lnTo>
                  <a:lnTo>
                    <a:pt x="194782" y="947332"/>
                  </a:lnTo>
                  <a:lnTo>
                    <a:pt x="192851" y="931669"/>
                  </a:lnTo>
                  <a:lnTo>
                    <a:pt x="190912" y="915950"/>
                  </a:lnTo>
                  <a:lnTo>
                    <a:pt x="188957" y="900164"/>
                  </a:lnTo>
                  <a:lnTo>
                    <a:pt x="186980" y="884298"/>
                  </a:lnTo>
                  <a:lnTo>
                    <a:pt x="184975" y="868343"/>
                  </a:lnTo>
                  <a:lnTo>
                    <a:pt x="182936" y="852287"/>
                  </a:lnTo>
                  <a:lnTo>
                    <a:pt x="180856" y="836119"/>
                  </a:lnTo>
                  <a:lnTo>
                    <a:pt x="178729" y="819828"/>
                  </a:lnTo>
                  <a:lnTo>
                    <a:pt x="176548" y="803403"/>
                  </a:lnTo>
                  <a:lnTo>
                    <a:pt x="174308" y="786833"/>
                  </a:lnTo>
                  <a:lnTo>
                    <a:pt x="172001" y="770106"/>
                  </a:lnTo>
                  <a:lnTo>
                    <a:pt x="169621" y="753212"/>
                  </a:lnTo>
                  <a:lnTo>
                    <a:pt x="167162" y="736140"/>
                  </a:lnTo>
                  <a:lnTo>
                    <a:pt x="164618" y="718877"/>
                  </a:lnTo>
                  <a:lnTo>
                    <a:pt x="161982" y="701414"/>
                  </a:lnTo>
                  <a:lnTo>
                    <a:pt x="159248" y="683740"/>
                  </a:lnTo>
                  <a:lnTo>
                    <a:pt x="156410" y="665842"/>
                  </a:lnTo>
                  <a:lnTo>
                    <a:pt x="153460" y="647711"/>
                  </a:lnTo>
                  <a:lnTo>
                    <a:pt x="150394" y="629334"/>
                  </a:lnTo>
                  <a:lnTo>
                    <a:pt x="147203" y="610701"/>
                  </a:lnTo>
                  <a:lnTo>
                    <a:pt x="143883" y="591801"/>
                  </a:lnTo>
                  <a:lnTo>
                    <a:pt x="140426" y="572623"/>
                  </a:lnTo>
                  <a:lnTo>
                    <a:pt x="136827" y="553155"/>
                  </a:lnTo>
                  <a:lnTo>
                    <a:pt x="133079" y="533386"/>
                  </a:lnTo>
                  <a:lnTo>
                    <a:pt x="129175" y="513306"/>
                  </a:lnTo>
                  <a:lnTo>
                    <a:pt x="125109" y="492904"/>
                  </a:lnTo>
                  <a:lnTo>
                    <a:pt x="120875" y="472167"/>
                  </a:lnTo>
                  <a:lnTo>
                    <a:pt x="116466" y="451086"/>
                  </a:lnTo>
                  <a:lnTo>
                    <a:pt x="111877" y="429649"/>
                  </a:lnTo>
                  <a:lnTo>
                    <a:pt x="107100" y="407844"/>
                  </a:lnTo>
                  <a:lnTo>
                    <a:pt x="102130" y="385661"/>
                  </a:lnTo>
                  <a:lnTo>
                    <a:pt x="96959" y="363090"/>
                  </a:lnTo>
                  <a:lnTo>
                    <a:pt x="91582" y="340117"/>
                  </a:lnTo>
                  <a:lnTo>
                    <a:pt x="85992" y="316734"/>
                  </a:lnTo>
                  <a:lnTo>
                    <a:pt x="80183" y="292927"/>
                  </a:lnTo>
                  <a:lnTo>
                    <a:pt x="74149" y="268688"/>
                  </a:lnTo>
                  <a:lnTo>
                    <a:pt x="67883" y="244003"/>
                  </a:lnTo>
                  <a:lnTo>
                    <a:pt x="61378" y="218863"/>
                  </a:lnTo>
                  <a:lnTo>
                    <a:pt x="54629" y="193255"/>
                  </a:lnTo>
                  <a:lnTo>
                    <a:pt x="47629" y="167170"/>
                  </a:lnTo>
                  <a:lnTo>
                    <a:pt x="40371" y="140596"/>
                  </a:lnTo>
                  <a:lnTo>
                    <a:pt x="32850" y="113521"/>
                  </a:lnTo>
                  <a:lnTo>
                    <a:pt x="25058" y="85935"/>
                  </a:lnTo>
                  <a:lnTo>
                    <a:pt x="16990" y="57827"/>
                  </a:lnTo>
                  <a:lnTo>
                    <a:pt x="8639" y="291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6531949" y="1406097"/>
              <a:ext cx="320741" cy="2024162"/>
            </a:xfrm>
            <a:custGeom>
              <a:avLst/>
              <a:pathLst>
                <a:path w="320741" h="2024162">
                  <a:moveTo>
                    <a:pt x="320741" y="2024162"/>
                  </a:moveTo>
                  <a:lnTo>
                    <a:pt x="310202" y="1995614"/>
                  </a:lnTo>
                  <a:lnTo>
                    <a:pt x="300051" y="1967580"/>
                  </a:lnTo>
                  <a:lnTo>
                    <a:pt x="290280" y="1940051"/>
                  </a:lnTo>
                  <a:lnTo>
                    <a:pt x="280881" y="1913014"/>
                  </a:lnTo>
                  <a:lnTo>
                    <a:pt x="271848" y="1886460"/>
                  </a:lnTo>
                  <a:lnTo>
                    <a:pt x="263174" y="1860378"/>
                  </a:lnTo>
                  <a:lnTo>
                    <a:pt x="254849" y="1834757"/>
                  </a:lnTo>
                  <a:lnTo>
                    <a:pt x="246868" y="1809585"/>
                  </a:lnTo>
                  <a:lnTo>
                    <a:pt x="239223" y="1784853"/>
                  </a:lnTo>
                  <a:lnTo>
                    <a:pt x="231907" y="1760549"/>
                  </a:lnTo>
                  <a:lnTo>
                    <a:pt x="224911" y="1736662"/>
                  </a:lnTo>
                  <a:lnTo>
                    <a:pt x="218229" y="1713183"/>
                  </a:lnTo>
                  <a:lnTo>
                    <a:pt x="211854" y="1690099"/>
                  </a:lnTo>
                  <a:lnTo>
                    <a:pt x="205778" y="1667401"/>
                  </a:lnTo>
                  <a:lnTo>
                    <a:pt x="199993" y="1645076"/>
                  </a:lnTo>
                  <a:lnTo>
                    <a:pt x="194492" y="1623116"/>
                  </a:lnTo>
                  <a:lnTo>
                    <a:pt x="189269" y="1601508"/>
                  </a:lnTo>
                  <a:lnTo>
                    <a:pt x="184314" y="1580242"/>
                  </a:lnTo>
                  <a:lnTo>
                    <a:pt x="179622" y="1559307"/>
                  </a:lnTo>
                  <a:lnTo>
                    <a:pt x="175185" y="1538692"/>
                  </a:lnTo>
                  <a:lnTo>
                    <a:pt x="170995" y="1518387"/>
                  </a:lnTo>
                  <a:lnTo>
                    <a:pt x="167045" y="1498380"/>
                  </a:lnTo>
                  <a:lnTo>
                    <a:pt x="163327" y="1478662"/>
                  </a:lnTo>
                  <a:lnTo>
                    <a:pt x="159835" y="1459220"/>
                  </a:lnTo>
                  <a:lnTo>
                    <a:pt x="156560" y="1440044"/>
                  </a:lnTo>
                  <a:lnTo>
                    <a:pt x="153496" y="1421124"/>
                  </a:lnTo>
                  <a:lnTo>
                    <a:pt x="150635" y="1402449"/>
                  </a:lnTo>
                  <a:lnTo>
                    <a:pt x="147970" y="1384008"/>
                  </a:lnTo>
                  <a:lnTo>
                    <a:pt x="145493" y="1365789"/>
                  </a:lnTo>
                  <a:lnTo>
                    <a:pt x="143197" y="1347783"/>
                  </a:lnTo>
                  <a:lnTo>
                    <a:pt x="141074" y="1329978"/>
                  </a:lnTo>
                  <a:lnTo>
                    <a:pt x="139118" y="1312363"/>
                  </a:lnTo>
                  <a:lnTo>
                    <a:pt x="137320" y="1294929"/>
                  </a:lnTo>
                  <a:lnTo>
                    <a:pt x="135674" y="1277663"/>
                  </a:lnTo>
                  <a:lnTo>
                    <a:pt x="134172" y="1260555"/>
                  </a:lnTo>
                  <a:lnTo>
                    <a:pt x="132806" y="1243595"/>
                  </a:lnTo>
                  <a:lnTo>
                    <a:pt x="131570" y="1226772"/>
                  </a:lnTo>
                  <a:lnTo>
                    <a:pt x="130456" y="1210074"/>
                  </a:lnTo>
                  <a:lnTo>
                    <a:pt x="129456" y="1193491"/>
                  </a:lnTo>
                  <a:lnTo>
                    <a:pt x="128563" y="1177012"/>
                  </a:lnTo>
                  <a:lnTo>
                    <a:pt x="127771" y="1160626"/>
                  </a:lnTo>
                  <a:lnTo>
                    <a:pt x="127070" y="1144323"/>
                  </a:lnTo>
                  <a:lnTo>
                    <a:pt x="126455" y="1128091"/>
                  </a:lnTo>
                  <a:lnTo>
                    <a:pt x="125917" y="1111921"/>
                  </a:lnTo>
                  <a:lnTo>
                    <a:pt x="125449" y="1095800"/>
                  </a:lnTo>
                  <a:lnTo>
                    <a:pt x="125045" y="1079719"/>
                  </a:lnTo>
                  <a:lnTo>
                    <a:pt x="124696" y="1063666"/>
                  </a:lnTo>
                  <a:lnTo>
                    <a:pt x="124395" y="1047631"/>
                  </a:lnTo>
                  <a:lnTo>
                    <a:pt x="124134" y="1031603"/>
                  </a:lnTo>
                  <a:lnTo>
                    <a:pt x="123907" y="1015570"/>
                  </a:lnTo>
                  <a:lnTo>
                    <a:pt x="123706" y="999523"/>
                  </a:lnTo>
                  <a:lnTo>
                    <a:pt x="123524" y="983450"/>
                  </a:lnTo>
                  <a:lnTo>
                    <a:pt x="123353" y="967341"/>
                  </a:lnTo>
                  <a:lnTo>
                    <a:pt x="123186" y="951185"/>
                  </a:lnTo>
                  <a:lnTo>
                    <a:pt x="123015" y="934970"/>
                  </a:lnTo>
                  <a:lnTo>
                    <a:pt x="122833" y="918687"/>
                  </a:lnTo>
                  <a:lnTo>
                    <a:pt x="122633" y="902324"/>
                  </a:lnTo>
                  <a:lnTo>
                    <a:pt x="122407" y="885870"/>
                  </a:lnTo>
                  <a:lnTo>
                    <a:pt x="122149" y="869316"/>
                  </a:lnTo>
                  <a:lnTo>
                    <a:pt x="121849" y="852649"/>
                  </a:lnTo>
                  <a:lnTo>
                    <a:pt x="121502" y="835859"/>
                  </a:lnTo>
                  <a:lnTo>
                    <a:pt x="121100" y="818936"/>
                  </a:lnTo>
                  <a:lnTo>
                    <a:pt x="120636" y="801868"/>
                  </a:lnTo>
                  <a:lnTo>
                    <a:pt x="120101" y="784645"/>
                  </a:lnTo>
                  <a:lnTo>
                    <a:pt x="119489" y="767256"/>
                  </a:lnTo>
                  <a:lnTo>
                    <a:pt x="118792" y="749689"/>
                  </a:lnTo>
                  <a:lnTo>
                    <a:pt x="118004" y="731935"/>
                  </a:lnTo>
                  <a:lnTo>
                    <a:pt x="117116" y="713983"/>
                  </a:lnTo>
                  <a:lnTo>
                    <a:pt x="116121" y="695821"/>
                  </a:lnTo>
                  <a:lnTo>
                    <a:pt x="115011" y="677439"/>
                  </a:lnTo>
                  <a:lnTo>
                    <a:pt x="113781" y="658826"/>
                  </a:lnTo>
                  <a:lnTo>
                    <a:pt x="112421" y="639971"/>
                  </a:lnTo>
                  <a:lnTo>
                    <a:pt x="110925" y="620864"/>
                  </a:lnTo>
                  <a:lnTo>
                    <a:pt x="109285" y="601493"/>
                  </a:lnTo>
                  <a:lnTo>
                    <a:pt x="107494" y="581848"/>
                  </a:lnTo>
                  <a:lnTo>
                    <a:pt x="105545" y="561918"/>
                  </a:lnTo>
                  <a:lnTo>
                    <a:pt x="103430" y="541692"/>
                  </a:lnTo>
                  <a:lnTo>
                    <a:pt x="101141" y="521159"/>
                  </a:lnTo>
                  <a:lnTo>
                    <a:pt x="98672" y="500309"/>
                  </a:lnTo>
                  <a:lnTo>
                    <a:pt x="96015" y="479131"/>
                  </a:lnTo>
                  <a:lnTo>
                    <a:pt x="93163" y="457614"/>
                  </a:lnTo>
                  <a:lnTo>
                    <a:pt x="90107" y="435747"/>
                  </a:lnTo>
                  <a:lnTo>
                    <a:pt x="86842" y="413519"/>
                  </a:lnTo>
                  <a:lnTo>
                    <a:pt x="83359" y="390920"/>
                  </a:lnTo>
                  <a:lnTo>
                    <a:pt x="79652" y="367938"/>
                  </a:lnTo>
                  <a:lnTo>
                    <a:pt x="75712" y="344563"/>
                  </a:lnTo>
                  <a:lnTo>
                    <a:pt x="71532" y="320784"/>
                  </a:lnTo>
                  <a:lnTo>
                    <a:pt x="67106" y="296591"/>
                  </a:lnTo>
                  <a:lnTo>
                    <a:pt x="62425" y="271972"/>
                  </a:lnTo>
                  <a:lnTo>
                    <a:pt x="57482" y="246917"/>
                  </a:lnTo>
                  <a:lnTo>
                    <a:pt x="52270" y="221414"/>
                  </a:lnTo>
                  <a:lnTo>
                    <a:pt x="46781" y="195454"/>
                  </a:lnTo>
                  <a:lnTo>
                    <a:pt x="41009" y="169024"/>
                  </a:lnTo>
                  <a:lnTo>
                    <a:pt x="34945" y="142116"/>
                  </a:lnTo>
                  <a:lnTo>
                    <a:pt x="28583" y="114716"/>
                  </a:lnTo>
                  <a:lnTo>
                    <a:pt x="21915" y="86816"/>
                  </a:lnTo>
                  <a:lnTo>
                    <a:pt x="14933" y="58404"/>
                  </a:lnTo>
                  <a:lnTo>
                    <a:pt x="7630" y="2946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6663698" y="1373897"/>
              <a:ext cx="188992" cy="2056362"/>
            </a:xfrm>
            <a:custGeom>
              <a:avLst/>
              <a:pathLst>
                <a:path w="188992" h="2056362">
                  <a:moveTo>
                    <a:pt x="188992" y="2056362"/>
                  </a:moveTo>
                  <a:lnTo>
                    <a:pt x="178484" y="2027806"/>
                  </a:lnTo>
                  <a:lnTo>
                    <a:pt x="168422" y="1999751"/>
                  </a:lnTo>
                  <a:lnTo>
                    <a:pt x="158799" y="1972185"/>
                  </a:lnTo>
                  <a:lnTo>
                    <a:pt x="149606" y="1945099"/>
                  </a:lnTo>
                  <a:lnTo>
                    <a:pt x="140835" y="1918481"/>
                  </a:lnTo>
                  <a:lnTo>
                    <a:pt x="132478" y="1892321"/>
                  </a:lnTo>
                  <a:lnTo>
                    <a:pt x="124525" y="1866609"/>
                  </a:lnTo>
                  <a:lnTo>
                    <a:pt x="116969" y="1841333"/>
                  </a:lnTo>
                  <a:lnTo>
                    <a:pt x="109801" y="1816484"/>
                  </a:lnTo>
                  <a:lnTo>
                    <a:pt x="103013" y="1792051"/>
                  </a:lnTo>
                  <a:lnTo>
                    <a:pt x="96597" y="1768023"/>
                  </a:lnTo>
                  <a:lnTo>
                    <a:pt x="90543" y="1744390"/>
                  </a:lnTo>
                  <a:lnTo>
                    <a:pt x="84844" y="1721141"/>
                  </a:lnTo>
                  <a:lnTo>
                    <a:pt x="79492" y="1698266"/>
                  </a:lnTo>
                  <a:lnTo>
                    <a:pt x="74477" y="1675753"/>
                  </a:lnTo>
                  <a:lnTo>
                    <a:pt x="69792" y="1653593"/>
                  </a:lnTo>
                  <a:lnTo>
                    <a:pt x="65427" y="1631775"/>
                  </a:lnTo>
                  <a:lnTo>
                    <a:pt x="61376" y="1610289"/>
                  </a:lnTo>
                  <a:lnTo>
                    <a:pt x="57628" y="1589123"/>
                  </a:lnTo>
                  <a:lnTo>
                    <a:pt x="54177" y="1568267"/>
                  </a:lnTo>
                  <a:lnTo>
                    <a:pt x="51013" y="1547711"/>
                  </a:lnTo>
                  <a:lnTo>
                    <a:pt x="48128" y="1527444"/>
                  </a:lnTo>
                  <a:lnTo>
                    <a:pt x="45513" y="1507456"/>
                  </a:lnTo>
                  <a:lnTo>
                    <a:pt x="43161" y="1487736"/>
                  </a:lnTo>
                  <a:lnTo>
                    <a:pt x="41063" y="1468273"/>
                  </a:lnTo>
                  <a:lnTo>
                    <a:pt x="39210" y="1449057"/>
                  </a:lnTo>
                  <a:lnTo>
                    <a:pt x="37595" y="1430077"/>
                  </a:lnTo>
                  <a:lnTo>
                    <a:pt x="36208" y="1411323"/>
                  </a:lnTo>
                  <a:lnTo>
                    <a:pt x="35041" y="1392784"/>
                  </a:lnTo>
                  <a:lnTo>
                    <a:pt x="34086" y="1374450"/>
                  </a:lnTo>
                  <a:lnTo>
                    <a:pt x="33335" y="1356310"/>
                  </a:lnTo>
                  <a:lnTo>
                    <a:pt x="32779" y="1338353"/>
                  </a:lnTo>
                  <a:lnTo>
                    <a:pt x="32409" y="1320569"/>
                  </a:lnTo>
                  <a:lnTo>
                    <a:pt x="32218" y="1302948"/>
                  </a:lnTo>
                  <a:lnTo>
                    <a:pt x="32197" y="1285479"/>
                  </a:lnTo>
                  <a:lnTo>
                    <a:pt x="32337" y="1268151"/>
                  </a:lnTo>
                  <a:lnTo>
                    <a:pt x="32631" y="1250953"/>
                  </a:lnTo>
                  <a:lnTo>
                    <a:pt x="33069" y="1233876"/>
                  </a:lnTo>
                  <a:lnTo>
                    <a:pt x="33643" y="1216908"/>
                  </a:lnTo>
                  <a:lnTo>
                    <a:pt x="34345" y="1200039"/>
                  </a:lnTo>
                  <a:lnTo>
                    <a:pt x="35167" y="1183259"/>
                  </a:lnTo>
                  <a:lnTo>
                    <a:pt x="36100" y="1166557"/>
                  </a:lnTo>
                  <a:lnTo>
                    <a:pt x="37136" y="1149922"/>
                  </a:lnTo>
                  <a:lnTo>
                    <a:pt x="38266" y="1133343"/>
                  </a:lnTo>
                  <a:lnTo>
                    <a:pt x="39482" y="1116811"/>
                  </a:lnTo>
                  <a:lnTo>
                    <a:pt x="40775" y="1100315"/>
                  </a:lnTo>
                  <a:lnTo>
                    <a:pt x="42138" y="1083844"/>
                  </a:lnTo>
                  <a:lnTo>
                    <a:pt x="43561" y="1067387"/>
                  </a:lnTo>
                  <a:lnTo>
                    <a:pt x="45037" y="1050934"/>
                  </a:lnTo>
                  <a:lnTo>
                    <a:pt x="46556" y="1034475"/>
                  </a:lnTo>
                  <a:lnTo>
                    <a:pt x="48112" y="1017999"/>
                  </a:lnTo>
                  <a:lnTo>
                    <a:pt x="49694" y="1001495"/>
                  </a:lnTo>
                  <a:lnTo>
                    <a:pt x="51295" y="984952"/>
                  </a:lnTo>
                  <a:lnTo>
                    <a:pt x="52907" y="968361"/>
                  </a:lnTo>
                  <a:lnTo>
                    <a:pt x="54520" y="951711"/>
                  </a:lnTo>
                  <a:lnTo>
                    <a:pt x="56127" y="934990"/>
                  </a:lnTo>
                  <a:lnTo>
                    <a:pt x="57719" y="918189"/>
                  </a:lnTo>
                  <a:lnTo>
                    <a:pt x="59288" y="901297"/>
                  </a:lnTo>
                  <a:lnTo>
                    <a:pt x="60826" y="884303"/>
                  </a:lnTo>
                  <a:lnTo>
                    <a:pt x="62323" y="867198"/>
                  </a:lnTo>
                  <a:lnTo>
                    <a:pt x="63772" y="849969"/>
                  </a:lnTo>
                  <a:lnTo>
                    <a:pt x="65164" y="832607"/>
                  </a:lnTo>
                  <a:lnTo>
                    <a:pt x="66491" y="815101"/>
                  </a:lnTo>
                  <a:lnTo>
                    <a:pt x="67745" y="797441"/>
                  </a:lnTo>
                  <a:lnTo>
                    <a:pt x="68916" y="779616"/>
                  </a:lnTo>
                  <a:lnTo>
                    <a:pt x="69997" y="761615"/>
                  </a:lnTo>
                  <a:lnTo>
                    <a:pt x="70979" y="743429"/>
                  </a:lnTo>
                  <a:lnTo>
                    <a:pt x="71854" y="725045"/>
                  </a:lnTo>
                  <a:lnTo>
                    <a:pt x="72613" y="706454"/>
                  </a:lnTo>
                  <a:lnTo>
                    <a:pt x="73249" y="687646"/>
                  </a:lnTo>
                  <a:lnTo>
                    <a:pt x="73752" y="668609"/>
                  </a:lnTo>
                  <a:lnTo>
                    <a:pt x="74114" y="649334"/>
                  </a:lnTo>
                  <a:lnTo>
                    <a:pt x="74327" y="629808"/>
                  </a:lnTo>
                  <a:lnTo>
                    <a:pt x="74383" y="610023"/>
                  </a:lnTo>
                  <a:lnTo>
                    <a:pt x="74272" y="589968"/>
                  </a:lnTo>
                  <a:lnTo>
                    <a:pt x="73987" y="569631"/>
                  </a:lnTo>
                  <a:lnTo>
                    <a:pt x="73520" y="549002"/>
                  </a:lnTo>
                  <a:lnTo>
                    <a:pt x="72861" y="528071"/>
                  </a:lnTo>
                  <a:lnTo>
                    <a:pt x="72003" y="506828"/>
                  </a:lnTo>
                  <a:lnTo>
                    <a:pt x="70936" y="485261"/>
                  </a:lnTo>
                  <a:lnTo>
                    <a:pt x="69654" y="463360"/>
                  </a:lnTo>
                  <a:lnTo>
                    <a:pt x="68147" y="441114"/>
                  </a:lnTo>
                  <a:lnTo>
                    <a:pt x="66406" y="418514"/>
                  </a:lnTo>
                  <a:lnTo>
                    <a:pt x="64424" y="395547"/>
                  </a:lnTo>
                  <a:lnTo>
                    <a:pt x="62192" y="372205"/>
                  </a:lnTo>
                  <a:lnTo>
                    <a:pt x="59702" y="348476"/>
                  </a:lnTo>
                  <a:lnTo>
                    <a:pt x="56945" y="324350"/>
                  </a:lnTo>
                  <a:lnTo>
                    <a:pt x="53913" y="299815"/>
                  </a:lnTo>
                  <a:lnTo>
                    <a:pt x="50597" y="274863"/>
                  </a:lnTo>
                  <a:lnTo>
                    <a:pt x="46989" y="249481"/>
                  </a:lnTo>
                  <a:lnTo>
                    <a:pt x="43082" y="223660"/>
                  </a:lnTo>
                  <a:lnTo>
                    <a:pt x="38865" y="197389"/>
                  </a:lnTo>
                  <a:lnTo>
                    <a:pt x="34331" y="170657"/>
                  </a:lnTo>
                  <a:lnTo>
                    <a:pt x="29472" y="143453"/>
                  </a:lnTo>
                  <a:lnTo>
                    <a:pt x="24279" y="115768"/>
                  </a:lnTo>
                  <a:lnTo>
                    <a:pt x="18744" y="87591"/>
                  </a:lnTo>
                  <a:lnTo>
                    <a:pt x="12857" y="58911"/>
                  </a:lnTo>
                  <a:lnTo>
                    <a:pt x="6612" y="297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720044" y="1346117"/>
              <a:ext cx="132646" cy="2084142"/>
            </a:xfrm>
            <a:custGeom>
              <a:avLst/>
              <a:pathLst>
                <a:path w="132646" h="2084142">
                  <a:moveTo>
                    <a:pt x="132646" y="2084142"/>
                  </a:moveTo>
                  <a:lnTo>
                    <a:pt x="122167" y="2055580"/>
                  </a:lnTo>
                  <a:lnTo>
                    <a:pt x="112196" y="2027505"/>
                  </a:lnTo>
                  <a:lnTo>
                    <a:pt x="102722" y="1999909"/>
                  </a:lnTo>
                  <a:lnTo>
                    <a:pt x="93736" y="1972779"/>
                  </a:lnTo>
                  <a:lnTo>
                    <a:pt x="85229" y="1946106"/>
                  </a:lnTo>
                  <a:lnTo>
                    <a:pt x="77191" y="1919879"/>
                  </a:lnTo>
                  <a:lnTo>
                    <a:pt x="69613" y="1894088"/>
                  </a:lnTo>
                  <a:lnTo>
                    <a:pt x="62485" y="1868723"/>
                  </a:lnTo>
                  <a:lnTo>
                    <a:pt x="55798" y="1843774"/>
                  </a:lnTo>
                  <a:lnTo>
                    <a:pt x="49543" y="1819229"/>
                  </a:lnTo>
                  <a:lnTo>
                    <a:pt x="43710" y="1795079"/>
                  </a:lnTo>
                  <a:lnTo>
                    <a:pt x="38289" y="1771313"/>
                  </a:lnTo>
                  <a:lnTo>
                    <a:pt x="33272" y="1747922"/>
                  </a:lnTo>
                  <a:lnTo>
                    <a:pt x="28649" y="1724894"/>
                  </a:lnTo>
                  <a:lnTo>
                    <a:pt x="24410" y="1702219"/>
                  </a:lnTo>
                  <a:lnTo>
                    <a:pt x="20546" y="1679887"/>
                  </a:lnTo>
                  <a:lnTo>
                    <a:pt x="17048" y="1657888"/>
                  </a:lnTo>
                  <a:lnTo>
                    <a:pt x="13906" y="1636211"/>
                  </a:lnTo>
                  <a:lnTo>
                    <a:pt x="11110" y="1614846"/>
                  </a:lnTo>
                  <a:lnTo>
                    <a:pt x="8652" y="1593782"/>
                  </a:lnTo>
                  <a:lnTo>
                    <a:pt x="6522" y="1573010"/>
                  </a:lnTo>
                  <a:lnTo>
                    <a:pt x="4710" y="1552518"/>
                  </a:lnTo>
                  <a:lnTo>
                    <a:pt x="3207" y="1532297"/>
                  </a:lnTo>
                  <a:lnTo>
                    <a:pt x="2004" y="1512337"/>
                  </a:lnTo>
                  <a:lnTo>
                    <a:pt x="1091" y="1492626"/>
                  </a:lnTo>
                  <a:lnTo>
                    <a:pt x="459" y="1473154"/>
                  </a:lnTo>
                  <a:lnTo>
                    <a:pt x="98" y="1453912"/>
                  </a:lnTo>
                  <a:lnTo>
                    <a:pt x="0" y="1434888"/>
                  </a:lnTo>
                  <a:lnTo>
                    <a:pt x="153" y="1416073"/>
                  </a:lnTo>
                  <a:lnTo>
                    <a:pt x="550" y="1397456"/>
                  </a:lnTo>
                  <a:lnTo>
                    <a:pt x="1180" y="1379027"/>
                  </a:lnTo>
                  <a:lnTo>
                    <a:pt x="2035" y="1360775"/>
                  </a:lnTo>
                  <a:lnTo>
                    <a:pt x="3104" y="1342690"/>
                  </a:lnTo>
                  <a:lnTo>
                    <a:pt x="4379" y="1324762"/>
                  </a:lnTo>
                  <a:lnTo>
                    <a:pt x="5850" y="1306981"/>
                  </a:lnTo>
                  <a:lnTo>
                    <a:pt x="7507" y="1289335"/>
                  </a:lnTo>
                  <a:lnTo>
                    <a:pt x="9342" y="1271815"/>
                  </a:lnTo>
                  <a:lnTo>
                    <a:pt x="11344" y="1254410"/>
                  </a:lnTo>
                  <a:lnTo>
                    <a:pt x="13504" y="1237111"/>
                  </a:lnTo>
                  <a:lnTo>
                    <a:pt x="15814" y="1219906"/>
                  </a:lnTo>
                  <a:lnTo>
                    <a:pt x="18262" y="1202785"/>
                  </a:lnTo>
                  <a:lnTo>
                    <a:pt x="20841" y="1185738"/>
                  </a:lnTo>
                  <a:lnTo>
                    <a:pt x="23541" y="1168755"/>
                  </a:lnTo>
                  <a:lnTo>
                    <a:pt x="26351" y="1151825"/>
                  </a:lnTo>
                  <a:lnTo>
                    <a:pt x="29263" y="1134938"/>
                  </a:lnTo>
                  <a:lnTo>
                    <a:pt x="32268" y="1118084"/>
                  </a:lnTo>
                  <a:lnTo>
                    <a:pt x="35355" y="1101252"/>
                  </a:lnTo>
                  <a:lnTo>
                    <a:pt x="38516" y="1084431"/>
                  </a:lnTo>
                  <a:lnTo>
                    <a:pt x="41741" y="1067613"/>
                  </a:lnTo>
                  <a:lnTo>
                    <a:pt x="45021" y="1050785"/>
                  </a:lnTo>
                  <a:lnTo>
                    <a:pt x="48345" y="1033938"/>
                  </a:lnTo>
                  <a:lnTo>
                    <a:pt x="51706" y="1017062"/>
                  </a:lnTo>
                  <a:lnTo>
                    <a:pt x="55093" y="1000146"/>
                  </a:lnTo>
                  <a:lnTo>
                    <a:pt x="58497" y="983180"/>
                  </a:lnTo>
                  <a:lnTo>
                    <a:pt x="61908" y="966153"/>
                  </a:lnTo>
                  <a:lnTo>
                    <a:pt x="65318" y="949055"/>
                  </a:lnTo>
                  <a:lnTo>
                    <a:pt x="68716" y="931876"/>
                  </a:lnTo>
                  <a:lnTo>
                    <a:pt x="72093" y="914606"/>
                  </a:lnTo>
                  <a:lnTo>
                    <a:pt x="75440" y="897234"/>
                  </a:lnTo>
                  <a:lnTo>
                    <a:pt x="78748" y="879749"/>
                  </a:lnTo>
                  <a:lnTo>
                    <a:pt x="82006" y="862142"/>
                  </a:lnTo>
                  <a:lnTo>
                    <a:pt x="85206" y="844401"/>
                  </a:lnTo>
                  <a:lnTo>
                    <a:pt x="88339" y="826518"/>
                  </a:lnTo>
                  <a:lnTo>
                    <a:pt x="91393" y="808481"/>
                  </a:lnTo>
                  <a:lnTo>
                    <a:pt x="94362" y="790280"/>
                  </a:lnTo>
                  <a:lnTo>
                    <a:pt x="97234" y="771904"/>
                  </a:lnTo>
                  <a:lnTo>
                    <a:pt x="100000" y="753344"/>
                  </a:lnTo>
                  <a:lnTo>
                    <a:pt x="102652" y="734589"/>
                  </a:lnTo>
                  <a:lnTo>
                    <a:pt x="105179" y="715628"/>
                  </a:lnTo>
                  <a:lnTo>
                    <a:pt x="107572" y="696452"/>
                  </a:lnTo>
                  <a:lnTo>
                    <a:pt x="109822" y="677050"/>
                  </a:lnTo>
                  <a:lnTo>
                    <a:pt x="111919" y="657411"/>
                  </a:lnTo>
                  <a:lnTo>
                    <a:pt x="113855" y="637525"/>
                  </a:lnTo>
                  <a:lnTo>
                    <a:pt x="115618" y="617383"/>
                  </a:lnTo>
                  <a:lnTo>
                    <a:pt x="117201" y="596973"/>
                  </a:lnTo>
                  <a:lnTo>
                    <a:pt x="118593" y="576285"/>
                  </a:lnTo>
                  <a:lnTo>
                    <a:pt x="119786" y="555309"/>
                  </a:lnTo>
                  <a:lnTo>
                    <a:pt x="120769" y="534034"/>
                  </a:lnTo>
                  <a:lnTo>
                    <a:pt x="121534" y="512451"/>
                  </a:lnTo>
                  <a:lnTo>
                    <a:pt x="122071" y="490549"/>
                  </a:lnTo>
                  <a:lnTo>
                    <a:pt x="122370" y="468317"/>
                  </a:lnTo>
                  <a:lnTo>
                    <a:pt x="122422" y="445745"/>
                  </a:lnTo>
                  <a:lnTo>
                    <a:pt x="122218" y="422823"/>
                  </a:lnTo>
                  <a:lnTo>
                    <a:pt x="121748" y="399540"/>
                  </a:lnTo>
                  <a:lnTo>
                    <a:pt x="121003" y="375887"/>
                  </a:lnTo>
                  <a:lnTo>
                    <a:pt x="119974" y="351852"/>
                  </a:lnTo>
                  <a:lnTo>
                    <a:pt x="118650" y="327425"/>
                  </a:lnTo>
                  <a:lnTo>
                    <a:pt x="117023" y="302597"/>
                  </a:lnTo>
                  <a:lnTo>
                    <a:pt x="115083" y="277357"/>
                  </a:lnTo>
                  <a:lnTo>
                    <a:pt x="112821" y="251693"/>
                  </a:lnTo>
                  <a:lnTo>
                    <a:pt x="110227" y="225597"/>
                  </a:lnTo>
                  <a:lnTo>
                    <a:pt x="107292" y="199058"/>
                  </a:lnTo>
                  <a:lnTo>
                    <a:pt x="104006" y="172065"/>
                  </a:lnTo>
                  <a:lnTo>
                    <a:pt x="100361" y="144607"/>
                  </a:lnTo>
                  <a:lnTo>
                    <a:pt x="96346" y="116676"/>
                  </a:lnTo>
                  <a:lnTo>
                    <a:pt x="91952" y="88260"/>
                  </a:lnTo>
                  <a:lnTo>
                    <a:pt x="87170" y="59349"/>
                  </a:lnTo>
                  <a:lnTo>
                    <a:pt x="81990" y="29932"/>
                  </a:lnTo>
                  <a:lnTo>
                    <a:pt x="76403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6737336" y="1322789"/>
              <a:ext cx="220170" cy="2107470"/>
            </a:xfrm>
            <a:custGeom>
              <a:avLst/>
              <a:pathLst>
                <a:path w="220170" h="2107470">
                  <a:moveTo>
                    <a:pt x="115353" y="2107470"/>
                  </a:moveTo>
                  <a:lnTo>
                    <a:pt x="104906" y="2078903"/>
                  </a:lnTo>
                  <a:lnTo>
                    <a:pt x="95025" y="2050813"/>
                  </a:lnTo>
                  <a:lnTo>
                    <a:pt x="85701" y="2023190"/>
                  </a:lnTo>
                  <a:lnTo>
                    <a:pt x="76924" y="1996023"/>
                  </a:lnTo>
                  <a:lnTo>
                    <a:pt x="68682" y="1969304"/>
                  </a:lnTo>
                  <a:lnTo>
                    <a:pt x="60966" y="1943021"/>
                  </a:lnTo>
                  <a:lnTo>
                    <a:pt x="53765" y="1917164"/>
                  </a:lnTo>
                  <a:lnTo>
                    <a:pt x="47068" y="1891724"/>
                  </a:lnTo>
                  <a:lnTo>
                    <a:pt x="40865" y="1866690"/>
                  </a:lnTo>
                  <a:lnTo>
                    <a:pt x="35146" y="1842052"/>
                  </a:lnTo>
                  <a:lnTo>
                    <a:pt x="29900" y="1817799"/>
                  </a:lnTo>
                  <a:lnTo>
                    <a:pt x="25117" y="1793922"/>
                  </a:lnTo>
                  <a:lnTo>
                    <a:pt x="20785" y="1770411"/>
                  </a:lnTo>
                  <a:lnTo>
                    <a:pt x="16896" y="1747255"/>
                  </a:lnTo>
                  <a:lnTo>
                    <a:pt x="13438" y="1724444"/>
                  </a:lnTo>
                  <a:lnTo>
                    <a:pt x="10401" y="1701968"/>
                  </a:lnTo>
                  <a:lnTo>
                    <a:pt x="7774" y="1679816"/>
                  </a:lnTo>
                  <a:lnTo>
                    <a:pt x="5547" y="1657979"/>
                  </a:lnTo>
                  <a:lnTo>
                    <a:pt x="3710" y="1636447"/>
                  </a:lnTo>
                  <a:lnTo>
                    <a:pt x="2252" y="1615209"/>
                  </a:lnTo>
                  <a:lnTo>
                    <a:pt x="1162" y="1594255"/>
                  </a:lnTo>
                  <a:lnTo>
                    <a:pt x="430" y="1573575"/>
                  </a:lnTo>
                  <a:lnTo>
                    <a:pt x="46" y="1553158"/>
                  </a:lnTo>
                  <a:lnTo>
                    <a:pt x="0" y="1532996"/>
                  </a:lnTo>
                  <a:lnTo>
                    <a:pt x="280" y="1513076"/>
                  </a:lnTo>
                  <a:lnTo>
                    <a:pt x="876" y="1493391"/>
                  </a:lnTo>
                  <a:lnTo>
                    <a:pt x="1778" y="1473928"/>
                  </a:lnTo>
                  <a:lnTo>
                    <a:pt x="2976" y="1454678"/>
                  </a:lnTo>
                  <a:lnTo>
                    <a:pt x="4458" y="1435631"/>
                  </a:lnTo>
                  <a:lnTo>
                    <a:pt x="6215" y="1416776"/>
                  </a:lnTo>
                  <a:lnTo>
                    <a:pt x="8236" y="1398104"/>
                  </a:lnTo>
                  <a:lnTo>
                    <a:pt x="10510" y="1379604"/>
                  </a:lnTo>
                  <a:lnTo>
                    <a:pt x="13028" y="1361267"/>
                  </a:lnTo>
                  <a:lnTo>
                    <a:pt x="15778" y="1343081"/>
                  </a:lnTo>
                  <a:lnTo>
                    <a:pt x="18751" y="1325037"/>
                  </a:lnTo>
                  <a:lnTo>
                    <a:pt x="21935" y="1307125"/>
                  </a:lnTo>
                  <a:lnTo>
                    <a:pt x="25321" y="1289334"/>
                  </a:lnTo>
                  <a:lnTo>
                    <a:pt x="28897" y="1271654"/>
                  </a:lnTo>
                  <a:lnTo>
                    <a:pt x="32654" y="1254076"/>
                  </a:lnTo>
                  <a:lnTo>
                    <a:pt x="36580" y="1236589"/>
                  </a:lnTo>
                  <a:lnTo>
                    <a:pt x="40667" y="1219182"/>
                  </a:lnTo>
                  <a:lnTo>
                    <a:pt x="44902" y="1201846"/>
                  </a:lnTo>
                  <a:lnTo>
                    <a:pt x="49275" y="1184571"/>
                  </a:lnTo>
                  <a:lnTo>
                    <a:pt x="53777" y="1167345"/>
                  </a:lnTo>
                  <a:lnTo>
                    <a:pt x="58397" y="1150160"/>
                  </a:lnTo>
                  <a:lnTo>
                    <a:pt x="63123" y="1133005"/>
                  </a:lnTo>
                  <a:lnTo>
                    <a:pt x="67947" y="1115870"/>
                  </a:lnTo>
                  <a:lnTo>
                    <a:pt x="72856" y="1098744"/>
                  </a:lnTo>
                  <a:lnTo>
                    <a:pt x="77842" y="1081618"/>
                  </a:lnTo>
                  <a:lnTo>
                    <a:pt x="82892" y="1064481"/>
                  </a:lnTo>
                  <a:lnTo>
                    <a:pt x="87998" y="1047324"/>
                  </a:lnTo>
                  <a:lnTo>
                    <a:pt x="93148" y="1030135"/>
                  </a:lnTo>
                  <a:lnTo>
                    <a:pt x="98332" y="1012905"/>
                  </a:lnTo>
                  <a:lnTo>
                    <a:pt x="103540" y="995624"/>
                  </a:lnTo>
                  <a:lnTo>
                    <a:pt x="108761" y="978281"/>
                  </a:lnTo>
                  <a:lnTo>
                    <a:pt x="113984" y="960867"/>
                  </a:lnTo>
                  <a:lnTo>
                    <a:pt x="119200" y="943371"/>
                  </a:lnTo>
                  <a:lnTo>
                    <a:pt x="124397" y="925782"/>
                  </a:lnTo>
                  <a:lnTo>
                    <a:pt x="129566" y="908092"/>
                  </a:lnTo>
                  <a:lnTo>
                    <a:pt x="134695" y="890289"/>
                  </a:lnTo>
                  <a:lnTo>
                    <a:pt x="139775" y="872364"/>
                  </a:lnTo>
                  <a:lnTo>
                    <a:pt x="144795" y="854306"/>
                  </a:lnTo>
                  <a:lnTo>
                    <a:pt x="149744" y="836105"/>
                  </a:lnTo>
                  <a:lnTo>
                    <a:pt x="154612" y="817751"/>
                  </a:lnTo>
                  <a:lnTo>
                    <a:pt x="159388" y="799234"/>
                  </a:lnTo>
                  <a:lnTo>
                    <a:pt x="164063" y="780544"/>
                  </a:lnTo>
                  <a:lnTo>
                    <a:pt x="168625" y="761671"/>
                  </a:lnTo>
                  <a:lnTo>
                    <a:pt x="173065" y="742603"/>
                  </a:lnTo>
                  <a:lnTo>
                    <a:pt x="177371" y="723332"/>
                  </a:lnTo>
                  <a:lnTo>
                    <a:pt x="181533" y="703847"/>
                  </a:lnTo>
                  <a:lnTo>
                    <a:pt x="185542" y="684137"/>
                  </a:lnTo>
                  <a:lnTo>
                    <a:pt x="189385" y="664194"/>
                  </a:lnTo>
                  <a:lnTo>
                    <a:pt x="193054" y="644006"/>
                  </a:lnTo>
                  <a:lnTo>
                    <a:pt x="196537" y="623563"/>
                  </a:lnTo>
                  <a:lnTo>
                    <a:pt x="199823" y="602855"/>
                  </a:lnTo>
                  <a:lnTo>
                    <a:pt x="202904" y="581873"/>
                  </a:lnTo>
                  <a:lnTo>
                    <a:pt x="205767" y="560605"/>
                  </a:lnTo>
                  <a:lnTo>
                    <a:pt x="208403" y="539042"/>
                  </a:lnTo>
                  <a:lnTo>
                    <a:pt x="210801" y="517173"/>
                  </a:lnTo>
                  <a:lnTo>
                    <a:pt x="212951" y="494989"/>
                  </a:lnTo>
                  <a:lnTo>
                    <a:pt x="214843" y="472479"/>
                  </a:lnTo>
                  <a:lnTo>
                    <a:pt x="216464" y="449633"/>
                  </a:lnTo>
                  <a:lnTo>
                    <a:pt x="217807" y="426441"/>
                  </a:lnTo>
                  <a:lnTo>
                    <a:pt x="218859" y="402893"/>
                  </a:lnTo>
                  <a:lnTo>
                    <a:pt x="219610" y="378978"/>
                  </a:lnTo>
                  <a:lnTo>
                    <a:pt x="220051" y="354687"/>
                  </a:lnTo>
                  <a:lnTo>
                    <a:pt x="220170" y="330008"/>
                  </a:lnTo>
                  <a:lnTo>
                    <a:pt x="219957" y="304933"/>
                  </a:lnTo>
                  <a:lnTo>
                    <a:pt x="219402" y="279451"/>
                  </a:lnTo>
                  <a:lnTo>
                    <a:pt x="218493" y="253551"/>
                  </a:lnTo>
                  <a:lnTo>
                    <a:pt x="217222" y="227224"/>
                  </a:lnTo>
                  <a:lnTo>
                    <a:pt x="215577" y="200459"/>
                  </a:lnTo>
                  <a:lnTo>
                    <a:pt x="213547" y="173247"/>
                  </a:lnTo>
                  <a:lnTo>
                    <a:pt x="211123" y="145577"/>
                  </a:lnTo>
                  <a:lnTo>
                    <a:pt x="208294" y="117438"/>
                  </a:lnTo>
                  <a:lnTo>
                    <a:pt x="205049" y="88821"/>
                  </a:lnTo>
                  <a:lnTo>
                    <a:pt x="201378" y="59716"/>
                  </a:lnTo>
                  <a:lnTo>
                    <a:pt x="197270" y="30112"/>
                  </a:lnTo>
                  <a:lnTo>
                    <a:pt x="192716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6750494" y="1303938"/>
              <a:ext cx="329007" cy="2126321"/>
            </a:xfrm>
            <a:custGeom>
              <a:avLst/>
              <a:pathLst>
                <a:path w="329007" h="2126321">
                  <a:moveTo>
                    <a:pt x="102196" y="2126321"/>
                  </a:moveTo>
                  <a:lnTo>
                    <a:pt x="91779" y="2097750"/>
                  </a:lnTo>
                  <a:lnTo>
                    <a:pt x="81990" y="2069647"/>
                  </a:lnTo>
                  <a:lnTo>
                    <a:pt x="72817" y="2042002"/>
                  </a:lnTo>
                  <a:lnTo>
                    <a:pt x="64249" y="2014807"/>
                  </a:lnTo>
                  <a:lnTo>
                    <a:pt x="56274" y="1988050"/>
                  </a:lnTo>
                  <a:lnTo>
                    <a:pt x="48881" y="1961721"/>
                  </a:lnTo>
                  <a:lnTo>
                    <a:pt x="42059" y="1935812"/>
                  </a:lnTo>
                  <a:lnTo>
                    <a:pt x="35795" y="1910311"/>
                  </a:lnTo>
                  <a:lnTo>
                    <a:pt x="30079" y="1885208"/>
                  </a:lnTo>
                  <a:lnTo>
                    <a:pt x="24899" y="1860494"/>
                  </a:lnTo>
                  <a:lnTo>
                    <a:pt x="20243" y="1836159"/>
                  </a:lnTo>
                  <a:lnTo>
                    <a:pt x="16100" y="1812192"/>
                  </a:lnTo>
                  <a:lnTo>
                    <a:pt x="12459" y="1788584"/>
                  </a:lnTo>
                  <a:lnTo>
                    <a:pt x="9307" y="1765324"/>
                  </a:lnTo>
                  <a:lnTo>
                    <a:pt x="6634" y="1742403"/>
                  </a:lnTo>
                  <a:lnTo>
                    <a:pt x="4428" y="1719810"/>
                  </a:lnTo>
                  <a:lnTo>
                    <a:pt x="2677" y="1697536"/>
                  </a:lnTo>
                  <a:lnTo>
                    <a:pt x="1371" y="1675570"/>
                  </a:lnTo>
                  <a:lnTo>
                    <a:pt x="497" y="1653902"/>
                  </a:lnTo>
                  <a:lnTo>
                    <a:pt x="43" y="1632523"/>
                  </a:lnTo>
                  <a:lnTo>
                    <a:pt x="0" y="1611422"/>
                  </a:lnTo>
                  <a:lnTo>
                    <a:pt x="354" y="1590590"/>
                  </a:lnTo>
                  <a:lnTo>
                    <a:pt x="1094" y="1570016"/>
                  </a:lnTo>
                  <a:lnTo>
                    <a:pt x="2210" y="1549690"/>
                  </a:lnTo>
                  <a:lnTo>
                    <a:pt x="3689" y="1529602"/>
                  </a:lnTo>
                  <a:lnTo>
                    <a:pt x="5521" y="1509743"/>
                  </a:lnTo>
                  <a:lnTo>
                    <a:pt x="7692" y="1490102"/>
                  </a:lnTo>
                  <a:lnTo>
                    <a:pt x="10193" y="1470669"/>
                  </a:lnTo>
                  <a:lnTo>
                    <a:pt x="13011" y="1451434"/>
                  </a:lnTo>
                  <a:lnTo>
                    <a:pt x="16136" y="1432388"/>
                  </a:lnTo>
                  <a:lnTo>
                    <a:pt x="19555" y="1413520"/>
                  </a:lnTo>
                  <a:lnTo>
                    <a:pt x="23257" y="1394820"/>
                  </a:lnTo>
                  <a:lnTo>
                    <a:pt x="27230" y="1376278"/>
                  </a:lnTo>
                  <a:lnTo>
                    <a:pt x="31464" y="1357884"/>
                  </a:lnTo>
                  <a:lnTo>
                    <a:pt x="35946" y="1339628"/>
                  </a:lnTo>
                  <a:lnTo>
                    <a:pt x="40665" y="1321500"/>
                  </a:lnTo>
                  <a:lnTo>
                    <a:pt x="45610" y="1303491"/>
                  </a:lnTo>
                  <a:lnTo>
                    <a:pt x="50769" y="1285589"/>
                  </a:lnTo>
                  <a:lnTo>
                    <a:pt x="56130" y="1267785"/>
                  </a:lnTo>
                  <a:lnTo>
                    <a:pt x="61683" y="1250070"/>
                  </a:lnTo>
                  <a:lnTo>
                    <a:pt x="67415" y="1232432"/>
                  </a:lnTo>
                  <a:lnTo>
                    <a:pt x="73315" y="1214862"/>
                  </a:lnTo>
                  <a:lnTo>
                    <a:pt x="79372" y="1197351"/>
                  </a:lnTo>
                  <a:lnTo>
                    <a:pt x="85574" y="1179887"/>
                  </a:lnTo>
                  <a:lnTo>
                    <a:pt x="91909" y="1162461"/>
                  </a:lnTo>
                  <a:lnTo>
                    <a:pt x="98367" y="1145063"/>
                  </a:lnTo>
                  <a:lnTo>
                    <a:pt x="104936" y="1127683"/>
                  </a:lnTo>
                  <a:lnTo>
                    <a:pt x="111603" y="1110310"/>
                  </a:lnTo>
                  <a:lnTo>
                    <a:pt x="118358" y="1092936"/>
                  </a:lnTo>
                  <a:lnTo>
                    <a:pt x="125190" y="1075549"/>
                  </a:lnTo>
                  <a:lnTo>
                    <a:pt x="132086" y="1058140"/>
                  </a:lnTo>
                  <a:lnTo>
                    <a:pt x="139035" y="1040699"/>
                  </a:lnTo>
                  <a:lnTo>
                    <a:pt x="146026" y="1023215"/>
                  </a:lnTo>
                  <a:lnTo>
                    <a:pt x="153047" y="1005680"/>
                  </a:lnTo>
                  <a:lnTo>
                    <a:pt x="160087" y="988082"/>
                  </a:lnTo>
                  <a:lnTo>
                    <a:pt x="167134" y="970411"/>
                  </a:lnTo>
                  <a:lnTo>
                    <a:pt x="174177" y="952659"/>
                  </a:lnTo>
                  <a:lnTo>
                    <a:pt x="181203" y="934814"/>
                  </a:lnTo>
                  <a:lnTo>
                    <a:pt x="188203" y="916866"/>
                  </a:lnTo>
                  <a:lnTo>
                    <a:pt x="195164" y="898806"/>
                  </a:lnTo>
                  <a:lnTo>
                    <a:pt x="202075" y="880624"/>
                  </a:lnTo>
                  <a:lnTo>
                    <a:pt x="208923" y="862309"/>
                  </a:lnTo>
                  <a:lnTo>
                    <a:pt x="215699" y="843852"/>
                  </a:lnTo>
                  <a:lnTo>
                    <a:pt x="222390" y="825243"/>
                  </a:lnTo>
                  <a:lnTo>
                    <a:pt x="228984" y="806471"/>
                  </a:lnTo>
                  <a:lnTo>
                    <a:pt x="235471" y="787526"/>
                  </a:lnTo>
                  <a:lnTo>
                    <a:pt x="241839" y="768399"/>
                  </a:lnTo>
                  <a:lnTo>
                    <a:pt x="248075" y="749079"/>
                  </a:lnTo>
                  <a:lnTo>
                    <a:pt x="254170" y="729557"/>
                  </a:lnTo>
                  <a:lnTo>
                    <a:pt x="260111" y="709822"/>
                  </a:lnTo>
                  <a:lnTo>
                    <a:pt x="265887" y="689865"/>
                  </a:lnTo>
                  <a:lnTo>
                    <a:pt x="271486" y="669675"/>
                  </a:lnTo>
                  <a:lnTo>
                    <a:pt x="276897" y="649242"/>
                  </a:lnTo>
                  <a:lnTo>
                    <a:pt x="282108" y="628557"/>
                  </a:lnTo>
                  <a:lnTo>
                    <a:pt x="287108" y="607609"/>
                  </a:lnTo>
                  <a:lnTo>
                    <a:pt x="291885" y="586388"/>
                  </a:lnTo>
                  <a:lnTo>
                    <a:pt x="296428" y="564884"/>
                  </a:lnTo>
                  <a:lnTo>
                    <a:pt x="300725" y="543088"/>
                  </a:lnTo>
                  <a:lnTo>
                    <a:pt x="304766" y="520989"/>
                  </a:lnTo>
                  <a:lnTo>
                    <a:pt x="308537" y="498577"/>
                  </a:lnTo>
                  <a:lnTo>
                    <a:pt x="312029" y="475843"/>
                  </a:lnTo>
                  <a:lnTo>
                    <a:pt x="315229" y="452776"/>
                  </a:lnTo>
                  <a:lnTo>
                    <a:pt x="318125" y="429365"/>
                  </a:lnTo>
                  <a:lnTo>
                    <a:pt x="320708" y="405602"/>
                  </a:lnTo>
                  <a:lnTo>
                    <a:pt x="322964" y="381476"/>
                  </a:lnTo>
                  <a:lnTo>
                    <a:pt x="324882" y="356977"/>
                  </a:lnTo>
                  <a:lnTo>
                    <a:pt x="326451" y="332096"/>
                  </a:lnTo>
                  <a:lnTo>
                    <a:pt x="327660" y="306821"/>
                  </a:lnTo>
                  <a:lnTo>
                    <a:pt x="328496" y="281143"/>
                  </a:lnTo>
                  <a:lnTo>
                    <a:pt x="328949" y="255053"/>
                  </a:lnTo>
                  <a:lnTo>
                    <a:pt x="329007" y="228539"/>
                  </a:lnTo>
                  <a:lnTo>
                    <a:pt x="328659" y="201592"/>
                  </a:lnTo>
                  <a:lnTo>
                    <a:pt x="327892" y="174203"/>
                  </a:lnTo>
                  <a:lnTo>
                    <a:pt x="326695" y="146360"/>
                  </a:lnTo>
                  <a:lnTo>
                    <a:pt x="325058" y="118054"/>
                  </a:lnTo>
                  <a:lnTo>
                    <a:pt x="322968" y="89275"/>
                  </a:lnTo>
                  <a:lnTo>
                    <a:pt x="320414" y="60013"/>
                  </a:lnTo>
                  <a:lnTo>
                    <a:pt x="317385" y="30258"/>
                  </a:lnTo>
                  <a:lnTo>
                    <a:pt x="313868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6760883" y="1289585"/>
              <a:ext cx="445568" cy="2140674"/>
            </a:xfrm>
            <a:custGeom>
              <a:avLst/>
              <a:pathLst>
                <a:path w="445568" h="2140674">
                  <a:moveTo>
                    <a:pt x="91807" y="2140674"/>
                  </a:moveTo>
                  <a:lnTo>
                    <a:pt x="81420" y="2112099"/>
                  </a:lnTo>
                  <a:lnTo>
                    <a:pt x="71723" y="2083986"/>
                  </a:lnTo>
                  <a:lnTo>
                    <a:pt x="62701" y="2056326"/>
                  </a:lnTo>
                  <a:lnTo>
                    <a:pt x="54344" y="2029108"/>
                  </a:lnTo>
                  <a:lnTo>
                    <a:pt x="46637" y="2002322"/>
                  </a:lnTo>
                  <a:lnTo>
                    <a:pt x="39569" y="1975959"/>
                  </a:lnTo>
                  <a:lnTo>
                    <a:pt x="33127" y="1950009"/>
                  </a:lnTo>
                  <a:lnTo>
                    <a:pt x="27298" y="1924462"/>
                  </a:lnTo>
                  <a:lnTo>
                    <a:pt x="22071" y="1899307"/>
                  </a:lnTo>
                  <a:lnTo>
                    <a:pt x="17432" y="1874536"/>
                  </a:lnTo>
                  <a:lnTo>
                    <a:pt x="13369" y="1850137"/>
                  </a:lnTo>
                  <a:lnTo>
                    <a:pt x="9869" y="1826102"/>
                  </a:lnTo>
                  <a:lnTo>
                    <a:pt x="6920" y="1802420"/>
                  </a:lnTo>
                  <a:lnTo>
                    <a:pt x="4510" y="1779082"/>
                  </a:lnTo>
                  <a:lnTo>
                    <a:pt x="2625" y="1756076"/>
                  </a:lnTo>
                  <a:lnTo>
                    <a:pt x="1253" y="1733395"/>
                  </a:lnTo>
                  <a:lnTo>
                    <a:pt x="382" y="1711027"/>
                  </a:lnTo>
                  <a:lnTo>
                    <a:pt x="0" y="1688963"/>
                  </a:lnTo>
                  <a:lnTo>
                    <a:pt x="92" y="1667192"/>
                  </a:lnTo>
                  <a:lnTo>
                    <a:pt x="648" y="1645705"/>
                  </a:lnTo>
                  <a:lnTo>
                    <a:pt x="1655" y="1624493"/>
                  </a:lnTo>
                  <a:lnTo>
                    <a:pt x="3099" y="1603544"/>
                  </a:lnTo>
                  <a:lnTo>
                    <a:pt x="4969" y="1582850"/>
                  </a:lnTo>
                  <a:lnTo>
                    <a:pt x="7252" y="1562400"/>
                  </a:lnTo>
                  <a:lnTo>
                    <a:pt x="9936" y="1542184"/>
                  </a:lnTo>
                  <a:lnTo>
                    <a:pt x="13007" y="1522193"/>
                  </a:lnTo>
                  <a:lnTo>
                    <a:pt x="16454" y="1502416"/>
                  </a:lnTo>
                  <a:lnTo>
                    <a:pt x="20263" y="1482844"/>
                  </a:lnTo>
                  <a:lnTo>
                    <a:pt x="24423" y="1463467"/>
                  </a:lnTo>
                  <a:lnTo>
                    <a:pt x="28920" y="1444274"/>
                  </a:lnTo>
                  <a:lnTo>
                    <a:pt x="33743" y="1425257"/>
                  </a:lnTo>
                  <a:lnTo>
                    <a:pt x="38878" y="1406404"/>
                  </a:lnTo>
                  <a:lnTo>
                    <a:pt x="44313" y="1387706"/>
                  </a:lnTo>
                  <a:lnTo>
                    <a:pt x="50036" y="1369154"/>
                  </a:lnTo>
                  <a:lnTo>
                    <a:pt x="56034" y="1350737"/>
                  </a:lnTo>
                  <a:lnTo>
                    <a:pt x="62295" y="1332445"/>
                  </a:lnTo>
                  <a:lnTo>
                    <a:pt x="68805" y="1314269"/>
                  </a:lnTo>
                  <a:lnTo>
                    <a:pt x="75553" y="1296198"/>
                  </a:lnTo>
                  <a:lnTo>
                    <a:pt x="82526" y="1278223"/>
                  </a:lnTo>
                  <a:lnTo>
                    <a:pt x="89711" y="1260334"/>
                  </a:lnTo>
                  <a:lnTo>
                    <a:pt x="97096" y="1242520"/>
                  </a:lnTo>
                  <a:lnTo>
                    <a:pt x="104668" y="1224773"/>
                  </a:lnTo>
                  <a:lnTo>
                    <a:pt x="112415" y="1207081"/>
                  </a:lnTo>
                  <a:lnTo>
                    <a:pt x="120324" y="1189435"/>
                  </a:lnTo>
                  <a:lnTo>
                    <a:pt x="128383" y="1171826"/>
                  </a:lnTo>
                  <a:lnTo>
                    <a:pt x="136579" y="1154243"/>
                  </a:lnTo>
                  <a:lnTo>
                    <a:pt x="144900" y="1136676"/>
                  </a:lnTo>
                  <a:lnTo>
                    <a:pt x="153333" y="1119116"/>
                  </a:lnTo>
                  <a:lnTo>
                    <a:pt x="161865" y="1101553"/>
                  </a:lnTo>
                  <a:lnTo>
                    <a:pt x="170485" y="1083976"/>
                  </a:lnTo>
                  <a:lnTo>
                    <a:pt x="179178" y="1066375"/>
                  </a:lnTo>
                  <a:lnTo>
                    <a:pt x="187934" y="1048742"/>
                  </a:lnTo>
                  <a:lnTo>
                    <a:pt x="196739" y="1031065"/>
                  </a:lnTo>
                  <a:lnTo>
                    <a:pt x="205581" y="1013336"/>
                  </a:lnTo>
                  <a:lnTo>
                    <a:pt x="214447" y="995543"/>
                  </a:lnTo>
                  <a:lnTo>
                    <a:pt x="223326" y="977678"/>
                  </a:lnTo>
                  <a:lnTo>
                    <a:pt x="232203" y="959730"/>
                  </a:lnTo>
                  <a:lnTo>
                    <a:pt x="241067" y="941690"/>
                  </a:lnTo>
                  <a:lnTo>
                    <a:pt x="249905" y="923547"/>
                  </a:lnTo>
                  <a:lnTo>
                    <a:pt x="258705" y="905291"/>
                  </a:lnTo>
                  <a:lnTo>
                    <a:pt x="267454" y="886913"/>
                  </a:lnTo>
                  <a:lnTo>
                    <a:pt x="276139" y="868403"/>
                  </a:lnTo>
                  <a:lnTo>
                    <a:pt x="284749" y="849751"/>
                  </a:lnTo>
                  <a:lnTo>
                    <a:pt x="293270" y="830946"/>
                  </a:lnTo>
                  <a:lnTo>
                    <a:pt x="301690" y="811980"/>
                  </a:lnTo>
                  <a:lnTo>
                    <a:pt x="309997" y="792842"/>
                  </a:lnTo>
                  <a:lnTo>
                    <a:pt x="318177" y="773522"/>
                  </a:lnTo>
                  <a:lnTo>
                    <a:pt x="326219" y="754010"/>
                  </a:lnTo>
                  <a:lnTo>
                    <a:pt x="334109" y="734297"/>
                  </a:lnTo>
                  <a:lnTo>
                    <a:pt x="341836" y="714372"/>
                  </a:lnTo>
                  <a:lnTo>
                    <a:pt x="349386" y="694226"/>
                  </a:lnTo>
                  <a:lnTo>
                    <a:pt x="356748" y="673848"/>
                  </a:lnTo>
                  <a:lnTo>
                    <a:pt x="363908" y="653229"/>
                  </a:lnTo>
                  <a:lnTo>
                    <a:pt x="370855" y="632359"/>
                  </a:lnTo>
                  <a:lnTo>
                    <a:pt x="377575" y="611228"/>
                  </a:lnTo>
                  <a:lnTo>
                    <a:pt x="384056" y="589826"/>
                  </a:lnTo>
                  <a:lnTo>
                    <a:pt x="390286" y="568143"/>
                  </a:lnTo>
                  <a:lnTo>
                    <a:pt x="396252" y="546169"/>
                  </a:lnTo>
                  <a:lnTo>
                    <a:pt x="401941" y="523895"/>
                  </a:lnTo>
                  <a:lnTo>
                    <a:pt x="407341" y="501310"/>
                  </a:lnTo>
                  <a:lnTo>
                    <a:pt x="412439" y="478404"/>
                  </a:lnTo>
                  <a:lnTo>
                    <a:pt x="417224" y="455168"/>
                  </a:lnTo>
                  <a:lnTo>
                    <a:pt x="421681" y="431592"/>
                  </a:lnTo>
                  <a:lnTo>
                    <a:pt x="425800" y="407665"/>
                  </a:lnTo>
                  <a:lnTo>
                    <a:pt x="429566" y="383378"/>
                  </a:lnTo>
                  <a:lnTo>
                    <a:pt x="432969" y="358721"/>
                  </a:lnTo>
                  <a:lnTo>
                    <a:pt x="435994" y="333685"/>
                  </a:lnTo>
                  <a:lnTo>
                    <a:pt x="438630" y="308258"/>
                  </a:lnTo>
                  <a:lnTo>
                    <a:pt x="440864" y="282432"/>
                  </a:lnTo>
                  <a:lnTo>
                    <a:pt x="442684" y="256196"/>
                  </a:lnTo>
                  <a:lnTo>
                    <a:pt x="444077" y="229540"/>
                  </a:lnTo>
                  <a:lnTo>
                    <a:pt x="445030" y="202455"/>
                  </a:lnTo>
                  <a:lnTo>
                    <a:pt x="445531" y="174930"/>
                  </a:lnTo>
                  <a:lnTo>
                    <a:pt x="445568" y="146956"/>
                  </a:lnTo>
                  <a:lnTo>
                    <a:pt x="445127" y="118523"/>
                  </a:lnTo>
                  <a:lnTo>
                    <a:pt x="444197" y="89620"/>
                  </a:lnTo>
                  <a:lnTo>
                    <a:pt x="442765" y="60239"/>
                  </a:lnTo>
                  <a:lnTo>
                    <a:pt x="440818" y="30369"/>
                  </a:lnTo>
                  <a:lnTo>
                    <a:pt x="438343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6769373" y="1279747"/>
              <a:ext cx="567721" cy="2150512"/>
            </a:xfrm>
            <a:custGeom>
              <a:avLst/>
              <a:pathLst>
                <a:path w="567721" h="2150512">
                  <a:moveTo>
                    <a:pt x="83317" y="2150512"/>
                  </a:moveTo>
                  <a:lnTo>
                    <a:pt x="72962" y="2121934"/>
                  </a:lnTo>
                  <a:lnTo>
                    <a:pt x="63356" y="2093815"/>
                  </a:lnTo>
                  <a:lnTo>
                    <a:pt x="54487" y="2066143"/>
                  </a:lnTo>
                  <a:lnTo>
                    <a:pt x="46340" y="2038910"/>
                  </a:lnTo>
                  <a:lnTo>
                    <a:pt x="38902" y="2012105"/>
                  </a:lnTo>
                  <a:lnTo>
                    <a:pt x="32160" y="1985719"/>
                  </a:lnTo>
                  <a:lnTo>
                    <a:pt x="26099" y="1959741"/>
                  </a:lnTo>
                  <a:lnTo>
                    <a:pt x="20707" y="1934162"/>
                  </a:lnTo>
                  <a:lnTo>
                    <a:pt x="15970" y="1908972"/>
                  </a:lnTo>
                  <a:lnTo>
                    <a:pt x="11873" y="1884161"/>
                  </a:lnTo>
                  <a:lnTo>
                    <a:pt x="8405" y="1859719"/>
                  </a:lnTo>
                  <a:lnTo>
                    <a:pt x="5550" y="1835637"/>
                  </a:lnTo>
                  <a:lnTo>
                    <a:pt x="3296" y="1811904"/>
                  </a:lnTo>
                  <a:lnTo>
                    <a:pt x="1628" y="1788512"/>
                  </a:lnTo>
                  <a:lnTo>
                    <a:pt x="534" y="1765449"/>
                  </a:lnTo>
                  <a:lnTo>
                    <a:pt x="0" y="1742707"/>
                  </a:lnTo>
                  <a:lnTo>
                    <a:pt x="11" y="1720274"/>
                  </a:lnTo>
                  <a:lnTo>
                    <a:pt x="555" y="1698143"/>
                  </a:lnTo>
                  <a:lnTo>
                    <a:pt x="1618" y="1676302"/>
                  </a:lnTo>
                  <a:lnTo>
                    <a:pt x="3186" y="1654741"/>
                  </a:lnTo>
                  <a:lnTo>
                    <a:pt x="5246" y="1633452"/>
                  </a:lnTo>
                  <a:lnTo>
                    <a:pt x="7784" y="1612424"/>
                  </a:lnTo>
                  <a:lnTo>
                    <a:pt x="10787" y="1591647"/>
                  </a:lnTo>
                  <a:lnTo>
                    <a:pt x="14241" y="1571112"/>
                  </a:lnTo>
                  <a:lnTo>
                    <a:pt x="18132" y="1550809"/>
                  </a:lnTo>
                  <a:lnTo>
                    <a:pt x="22447" y="1530727"/>
                  </a:lnTo>
                  <a:lnTo>
                    <a:pt x="27172" y="1510857"/>
                  </a:lnTo>
                  <a:lnTo>
                    <a:pt x="32294" y="1491190"/>
                  </a:lnTo>
                  <a:lnTo>
                    <a:pt x="37799" y="1471714"/>
                  </a:lnTo>
                  <a:lnTo>
                    <a:pt x="43674" y="1452422"/>
                  </a:lnTo>
                  <a:lnTo>
                    <a:pt x="49904" y="1433302"/>
                  </a:lnTo>
                  <a:lnTo>
                    <a:pt x="56477" y="1414345"/>
                  </a:lnTo>
                  <a:lnTo>
                    <a:pt x="63378" y="1395540"/>
                  </a:lnTo>
                  <a:lnTo>
                    <a:pt x="70595" y="1376879"/>
                  </a:lnTo>
                  <a:lnTo>
                    <a:pt x="78114" y="1358352"/>
                  </a:lnTo>
                  <a:lnTo>
                    <a:pt x="85920" y="1339947"/>
                  </a:lnTo>
                  <a:lnTo>
                    <a:pt x="94001" y="1321657"/>
                  </a:lnTo>
                  <a:lnTo>
                    <a:pt x="102343" y="1303470"/>
                  </a:lnTo>
                  <a:lnTo>
                    <a:pt x="110931" y="1285378"/>
                  </a:lnTo>
                  <a:lnTo>
                    <a:pt x="119754" y="1267369"/>
                  </a:lnTo>
                  <a:lnTo>
                    <a:pt x="128797" y="1249435"/>
                  </a:lnTo>
                  <a:lnTo>
                    <a:pt x="138046" y="1231566"/>
                  </a:lnTo>
                  <a:lnTo>
                    <a:pt x="147488" y="1213751"/>
                  </a:lnTo>
                  <a:lnTo>
                    <a:pt x="157110" y="1195981"/>
                  </a:lnTo>
                  <a:lnTo>
                    <a:pt x="166897" y="1178246"/>
                  </a:lnTo>
                  <a:lnTo>
                    <a:pt x="176837" y="1160536"/>
                  </a:lnTo>
                  <a:lnTo>
                    <a:pt x="186915" y="1142841"/>
                  </a:lnTo>
                  <a:lnTo>
                    <a:pt x="197119" y="1125152"/>
                  </a:lnTo>
                  <a:lnTo>
                    <a:pt x="207433" y="1107459"/>
                  </a:lnTo>
                  <a:lnTo>
                    <a:pt x="217846" y="1089751"/>
                  </a:lnTo>
                  <a:lnTo>
                    <a:pt x="228343" y="1072020"/>
                  </a:lnTo>
                  <a:lnTo>
                    <a:pt x="238910" y="1054255"/>
                  </a:lnTo>
                  <a:lnTo>
                    <a:pt x="249535" y="1036446"/>
                  </a:lnTo>
                  <a:lnTo>
                    <a:pt x="260204" y="1018584"/>
                  </a:lnTo>
                  <a:lnTo>
                    <a:pt x="270902" y="1000658"/>
                  </a:lnTo>
                  <a:lnTo>
                    <a:pt x="281616" y="982659"/>
                  </a:lnTo>
                  <a:lnTo>
                    <a:pt x="292334" y="964577"/>
                  </a:lnTo>
                  <a:lnTo>
                    <a:pt x="303041" y="946403"/>
                  </a:lnTo>
                  <a:lnTo>
                    <a:pt x="313723" y="928126"/>
                  </a:lnTo>
                  <a:lnTo>
                    <a:pt x="324367" y="909736"/>
                  </a:lnTo>
                  <a:lnTo>
                    <a:pt x="334960" y="891224"/>
                  </a:lnTo>
                  <a:lnTo>
                    <a:pt x="345488" y="872580"/>
                  </a:lnTo>
                  <a:lnTo>
                    <a:pt x="355937" y="853794"/>
                  </a:lnTo>
                  <a:lnTo>
                    <a:pt x="366294" y="834856"/>
                  </a:lnTo>
                  <a:lnTo>
                    <a:pt x="376545" y="815756"/>
                  </a:lnTo>
                  <a:lnTo>
                    <a:pt x="386676" y="796486"/>
                  </a:lnTo>
                  <a:lnTo>
                    <a:pt x="396675" y="777033"/>
                  </a:lnTo>
                  <a:lnTo>
                    <a:pt x="406527" y="757390"/>
                  </a:lnTo>
                  <a:lnTo>
                    <a:pt x="416218" y="737546"/>
                  </a:lnTo>
                  <a:lnTo>
                    <a:pt x="425736" y="717490"/>
                  </a:lnTo>
                  <a:lnTo>
                    <a:pt x="435067" y="697215"/>
                  </a:lnTo>
                  <a:lnTo>
                    <a:pt x="444197" y="676708"/>
                  </a:lnTo>
                  <a:lnTo>
                    <a:pt x="453112" y="655962"/>
                  </a:lnTo>
                  <a:lnTo>
                    <a:pt x="461799" y="634965"/>
                  </a:lnTo>
                  <a:lnTo>
                    <a:pt x="470244" y="613709"/>
                  </a:lnTo>
                  <a:lnTo>
                    <a:pt x="478435" y="592182"/>
                  </a:lnTo>
                  <a:lnTo>
                    <a:pt x="486356" y="570376"/>
                  </a:lnTo>
                  <a:lnTo>
                    <a:pt x="493995" y="548281"/>
                  </a:lnTo>
                  <a:lnTo>
                    <a:pt x="501338" y="525886"/>
                  </a:lnTo>
                  <a:lnTo>
                    <a:pt x="508371" y="503182"/>
                  </a:lnTo>
                  <a:lnTo>
                    <a:pt x="515082" y="480159"/>
                  </a:lnTo>
                  <a:lnTo>
                    <a:pt x="521455" y="456808"/>
                  </a:lnTo>
                  <a:lnTo>
                    <a:pt x="527478" y="433118"/>
                  </a:lnTo>
                  <a:lnTo>
                    <a:pt x="533138" y="409079"/>
                  </a:lnTo>
                  <a:lnTo>
                    <a:pt x="538419" y="384682"/>
                  </a:lnTo>
                  <a:lnTo>
                    <a:pt x="543310" y="359917"/>
                  </a:lnTo>
                  <a:lnTo>
                    <a:pt x="547796" y="334774"/>
                  </a:lnTo>
                  <a:lnTo>
                    <a:pt x="551864" y="309243"/>
                  </a:lnTo>
                  <a:lnTo>
                    <a:pt x="555500" y="283315"/>
                  </a:lnTo>
                  <a:lnTo>
                    <a:pt x="558691" y="256979"/>
                  </a:lnTo>
                  <a:lnTo>
                    <a:pt x="561422" y="230226"/>
                  </a:lnTo>
                  <a:lnTo>
                    <a:pt x="563681" y="203046"/>
                  </a:lnTo>
                  <a:lnTo>
                    <a:pt x="565454" y="175429"/>
                  </a:lnTo>
                  <a:lnTo>
                    <a:pt x="566728" y="147365"/>
                  </a:lnTo>
                  <a:lnTo>
                    <a:pt x="567487" y="118844"/>
                  </a:lnTo>
                  <a:lnTo>
                    <a:pt x="567721" y="89857"/>
                  </a:lnTo>
                  <a:lnTo>
                    <a:pt x="567413" y="60394"/>
                  </a:lnTo>
                  <a:lnTo>
                    <a:pt x="566552" y="30445"/>
                  </a:lnTo>
                  <a:lnTo>
                    <a:pt x="565123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6776318" y="1274435"/>
              <a:ext cx="694081" cy="2155824"/>
            </a:xfrm>
            <a:custGeom>
              <a:avLst/>
              <a:pathLst>
                <a:path w="694081" h="2155824">
                  <a:moveTo>
                    <a:pt x="76372" y="2155824"/>
                  </a:moveTo>
                  <a:lnTo>
                    <a:pt x="66047" y="2127246"/>
                  </a:lnTo>
                  <a:lnTo>
                    <a:pt x="56534" y="2099123"/>
                  </a:lnTo>
                  <a:lnTo>
                    <a:pt x="47816" y="2071445"/>
                  </a:lnTo>
                  <a:lnTo>
                    <a:pt x="39881" y="2044204"/>
                  </a:lnTo>
                  <a:lnTo>
                    <a:pt x="32712" y="2017388"/>
                  </a:lnTo>
                  <a:lnTo>
                    <a:pt x="26297" y="1990989"/>
                  </a:lnTo>
                  <a:lnTo>
                    <a:pt x="20618" y="1964996"/>
                  </a:lnTo>
                  <a:lnTo>
                    <a:pt x="15663" y="1939400"/>
                  </a:lnTo>
                  <a:lnTo>
                    <a:pt x="11417" y="1914190"/>
                  </a:lnTo>
                  <a:lnTo>
                    <a:pt x="7865" y="1889358"/>
                  </a:lnTo>
                  <a:lnTo>
                    <a:pt x="4991" y="1864893"/>
                  </a:lnTo>
                  <a:lnTo>
                    <a:pt x="2783" y="1840785"/>
                  </a:lnTo>
                  <a:lnTo>
                    <a:pt x="1225" y="1817026"/>
                  </a:lnTo>
                  <a:lnTo>
                    <a:pt x="302" y="1793604"/>
                  </a:lnTo>
                  <a:lnTo>
                    <a:pt x="0" y="1770510"/>
                  </a:lnTo>
                  <a:lnTo>
                    <a:pt x="304" y="1747735"/>
                  </a:lnTo>
                  <a:lnTo>
                    <a:pt x="1199" y="1725268"/>
                  </a:lnTo>
                  <a:lnTo>
                    <a:pt x="2671" y="1703100"/>
                  </a:lnTo>
                  <a:lnTo>
                    <a:pt x="4706" y="1681221"/>
                  </a:lnTo>
                  <a:lnTo>
                    <a:pt x="7289" y="1659621"/>
                  </a:lnTo>
                  <a:lnTo>
                    <a:pt x="10404" y="1638290"/>
                  </a:lnTo>
                  <a:lnTo>
                    <a:pt x="14038" y="1617219"/>
                  </a:lnTo>
                  <a:lnTo>
                    <a:pt x="18175" y="1596398"/>
                  </a:lnTo>
                  <a:lnTo>
                    <a:pt x="22802" y="1575817"/>
                  </a:lnTo>
                  <a:lnTo>
                    <a:pt x="27903" y="1555466"/>
                  </a:lnTo>
                  <a:lnTo>
                    <a:pt x="33464" y="1535335"/>
                  </a:lnTo>
                  <a:lnTo>
                    <a:pt x="39471" y="1515415"/>
                  </a:lnTo>
                  <a:lnTo>
                    <a:pt x="45908" y="1495696"/>
                  </a:lnTo>
                  <a:lnTo>
                    <a:pt x="52760" y="1476168"/>
                  </a:lnTo>
                  <a:lnTo>
                    <a:pt x="60015" y="1456821"/>
                  </a:lnTo>
                  <a:lnTo>
                    <a:pt x="67656" y="1437646"/>
                  </a:lnTo>
                  <a:lnTo>
                    <a:pt x="75669" y="1418632"/>
                  </a:lnTo>
                  <a:lnTo>
                    <a:pt x="84039" y="1399771"/>
                  </a:lnTo>
                  <a:lnTo>
                    <a:pt x="92753" y="1381051"/>
                  </a:lnTo>
                  <a:lnTo>
                    <a:pt x="101794" y="1362464"/>
                  </a:lnTo>
                  <a:lnTo>
                    <a:pt x="111150" y="1343999"/>
                  </a:lnTo>
                  <a:lnTo>
                    <a:pt x="120804" y="1325647"/>
                  </a:lnTo>
                  <a:lnTo>
                    <a:pt x="130742" y="1307397"/>
                  </a:lnTo>
                  <a:lnTo>
                    <a:pt x="140950" y="1289241"/>
                  </a:lnTo>
                  <a:lnTo>
                    <a:pt x="151414" y="1271168"/>
                  </a:lnTo>
                  <a:lnTo>
                    <a:pt x="162117" y="1253169"/>
                  </a:lnTo>
                  <a:lnTo>
                    <a:pt x="173047" y="1235234"/>
                  </a:lnTo>
                  <a:lnTo>
                    <a:pt x="184187" y="1217352"/>
                  </a:lnTo>
                  <a:lnTo>
                    <a:pt x="195525" y="1199515"/>
                  </a:lnTo>
                  <a:lnTo>
                    <a:pt x="207044" y="1181712"/>
                  </a:lnTo>
                  <a:lnTo>
                    <a:pt x="218730" y="1163934"/>
                  </a:lnTo>
                  <a:lnTo>
                    <a:pt x="230569" y="1146170"/>
                  </a:lnTo>
                  <a:lnTo>
                    <a:pt x="242546" y="1128412"/>
                  </a:lnTo>
                  <a:lnTo>
                    <a:pt x="254647" y="1110648"/>
                  </a:lnTo>
                  <a:lnTo>
                    <a:pt x="266856" y="1092871"/>
                  </a:lnTo>
                  <a:lnTo>
                    <a:pt x="279159" y="1075068"/>
                  </a:lnTo>
                  <a:lnTo>
                    <a:pt x="291542" y="1057232"/>
                  </a:lnTo>
                  <a:lnTo>
                    <a:pt x="303990" y="1039352"/>
                  </a:lnTo>
                  <a:lnTo>
                    <a:pt x="316488" y="1021417"/>
                  </a:lnTo>
                  <a:lnTo>
                    <a:pt x="329022" y="1003420"/>
                  </a:lnTo>
                  <a:lnTo>
                    <a:pt x="341576" y="985349"/>
                  </a:lnTo>
                  <a:lnTo>
                    <a:pt x="354137" y="967195"/>
                  </a:lnTo>
                  <a:lnTo>
                    <a:pt x="366690" y="948948"/>
                  </a:lnTo>
                  <a:lnTo>
                    <a:pt x="379220" y="930598"/>
                  </a:lnTo>
                  <a:lnTo>
                    <a:pt x="391712" y="912136"/>
                  </a:lnTo>
                  <a:lnTo>
                    <a:pt x="404153" y="893552"/>
                  </a:lnTo>
                  <a:lnTo>
                    <a:pt x="416526" y="874835"/>
                  </a:lnTo>
                  <a:lnTo>
                    <a:pt x="428818" y="855977"/>
                  </a:lnTo>
                  <a:lnTo>
                    <a:pt x="441014" y="836967"/>
                  </a:lnTo>
                  <a:lnTo>
                    <a:pt x="453099" y="817796"/>
                  </a:lnTo>
                  <a:lnTo>
                    <a:pt x="465059" y="798453"/>
                  </a:lnTo>
                  <a:lnTo>
                    <a:pt x="476879" y="778929"/>
                  </a:lnTo>
                  <a:lnTo>
                    <a:pt x="488545" y="759215"/>
                  </a:lnTo>
                  <a:lnTo>
                    <a:pt x="500041" y="739300"/>
                  </a:lnTo>
                  <a:lnTo>
                    <a:pt x="511354" y="719174"/>
                  </a:lnTo>
                  <a:lnTo>
                    <a:pt x="522468" y="698829"/>
                  </a:lnTo>
                  <a:lnTo>
                    <a:pt x="533369" y="678253"/>
                  </a:lnTo>
                  <a:lnTo>
                    <a:pt x="544042" y="657438"/>
                  </a:lnTo>
                  <a:lnTo>
                    <a:pt x="554473" y="636373"/>
                  </a:lnTo>
                  <a:lnTo>
                    <a:pt x="564647" y="615048"/>
                  </a:lnTo>
                  <a:lnTo>
                    <a:pt x="574550" y="593455"/>
                  </a:lnTo>
                  <a:lnTo>
                    <a:pt x="584166" y="571582"/>
                  </a:lnTo>
                  <a:lnTo>
                    <a:pt x="593481" y="549421"/>
                  </a:lnTo>
                  <a:lnTo>
                    <a:pt x="602481" y="526961"/>
                  </a:lnTo>
                  <a:lnTo>
                    <a:pt x="611151" y="504193"/>
                  </a:lnTo>
                  <a:lnTo>
                    <a:pt x="619476" y="481107"/>
                  </a:lnTo>
                  <a:lnTo>
                    <a:pt x="627442" y="457693"/>
                  </a:lnTo>
                  <a:lnTo>
                    <a:pt x="635033" y="433942"/>
                  </a:lnTo>
                  <a:lnTo>
                    <a:pt x="642236" y="409842"/>
                  </a:lnTo>
                  <a:lnTo>
                    <a:pt x="649036" y="385386"/>
                  </a:lnTo>
                  <a:lnTo>
                    <a:pt x="655418" y="360563"/>
                  </a:lnTo>
                  <a:lnTo>
                    <a:pt x="661367" y="335362"/>
                  </a:lnTo>
                  <a:lnTo>
                    <a:pt x="666870" y="309775"/>
                  </a:lnTo>
                  <a:lnTo>
                    <a:pt x="671910" y="283792"/>
                  </a:lnTo>
                  <a:lnTo>
                    <a:pt x="676474" y="257402"/>
                  </a:lnTo>
                  <a:lnTo>
                    <a:pt x="680547" y="230596"/>
                  </a:lnTo>
                  <a:lnTo>
                    <a:pt x="684115" y="203365"/>
                  </a:lnTo>
                  <a:lnTo>
                    <a:pt x="687162" y="175698"/>
                  </a:lnTo>
                  <a:lnTo>
                    <a:pt x="689674" y="147585"/>
                  </a:lnTo>
                  <a:lnTo>
                    <a:pt x="691637" y="119018"/>
                  </a:lnTo>
                  <a:lnTo>
                    <a:pt x="693035" y="89985"/>
                  </a:lnTo>
                  <a:lnTo>
                    <a:pt x="693855" y="60478"/>
                  </a:lnTo>
                  <a:lnTo>
                    <a:pt x="694081" y="30486"/>
                  </a:lnTo>
                  <a:lnTo>
                    <a:pt x="693699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6782243" y="1273654"/>
              <a:ext cx="823398" cy="2156605"/>
            </a:xfrm>
            <a:custGeom>
              <a:avLst/>
              <a:pathLst>
                <a:path w="823398" h="2156605">
                  <a:moveTo>
                    <a:pt x="70447" y="2156605"/>
                  </a:moveTo>
                  <a:lnTo>
                    <a:pt x="60153" y="2128027"/>
                  </a:lnTo>
                  <a:lnTo>
                    <a:pt x="50732" y="2099903"/>
                  </a:lnTo>
                  <a:lnTo>
                    <a:pt x="42167" y="2072225"/>
                  </a:lnTo>
                  <a:lnTo>
                    <a:pt x="34443" y="2044982"/>
                  </a:lnTo>
                  <a:lnTo>
                    <a:pt x="27544" y="2018165"/>
                  </a:lnTo>
                  <a:lnTo>
                    <a:pt x="21454" y="1991763"/>
                  </a:lnTo>
                  <a:lnTo>
                    <a:pt x="16159" y="1965768"/>
                  </a:lnTo>
                  <a:lnTo>
                    <a:pt x="11641" y="1940170"/>
                  </a:lnTo>
                  <a:lnTo>
                    <a:pt x="7886" y="1914957"/>
                  </a:lnTo>
                  <a:lnTo>
                    <a:pt x="4878" y="1890122"/>
                  </a:lnTo>
                  <a:lnTo>
                    <a:pt x="2601" y="1865654"/>
                  </a:lnTo>
                  <a:lnTo>
                    <a:pt x="1039" y="1841542"/>
                  </a:lnTo>
                  <a:lnTo>
                    <a:pt x="177" y="1817779"/>
                  </a:lnTo>
                  <a:lnTo>
                    <a:pt x="0" y="1794353"/>
                  </a:lnTo>
                  <a:lnTo>
                    <a:pt x="490" y="1771254"/>
                  </a:lnTo>
                  <a:lnTo>
                    <a:pt x="1633" y="1748474"/>
                  </a:lnTo>
                  <a:lnTo>
                    <a:pt x="3413" y="1726002"/>
                  </a:lnTo>
                  <a:lnTo>
                    <a:pt x="5815" y="1703829"/>
                  </a:lnTo>
                  <a:lnTo>
                    <a:pt x="8822" y="1681944"/>
                  </a:lnTo>
                  <a:lnTo>
                    <a:pt x="12420" y="1660338"/>
                  </a:lnTo>
                  <a:lnTo>
                    <a:pt x="16591" y="1639001"/>
                  </a:lnTo>
                  <a:lnTo>
                    <a:pt x="21322" y="1617924"/>
                  </a:lnTo>
                  <a:lnTo>
                    <a:pt x="26595" y="1597096"/>
                  </a:lnTo>
                  <a:lnTo>
                    <a:pt x="32395" y="1576508"/>
                  </a:lnTo>
                  <a:lnTo>
                    <a:pt x="38707" y="1556151"/>
                  </a:lnTo>
                  <a:lnTo>
                    <a:pt x="45515" y="1536013"/>
                  </a:lnTo>
                  <a:lnTo>
                    <a:pt x="52804" y="1516085"/>
                  </a:lnTo>
                  <a:lnTo>
                    <a:pt x="60557" y="1496359"/>
                  </a:lnTo>
                  <a:lnTo>
                    <a:pt x="68759" y="1476823"/>
                  </a:lnTo>
                  <a:lnTo>
                    <a:pt x="77394" y="1457468"/>
                  </a:lnTo>
                  <a:lnTo>
                    <a:pt x="86446" y="1438285"/>
                  </a:lnTo>
                  <a:lnTo>
                    <a:pt x="95901" y="1419263"/>
                  </a:lnTo>
                  <a:lnTo>
                    <a:pt x="105741" y="1400393"/>
                  </a:lnTo>
                  <a:lnTo>
                    <a:pt x="115952" y="1381664"/>
                  </a:lnTo>
                  <a:lnTo>
                    <a:pt x="126518" y="1363068"/>
                  </a:lnTo>
                  <a:lnTo>
                    <a:pt x="137424" y="1344594"/>
                  </a:lnTo>
                  <a:lnTo>
                    <a:pt x="148652" y="1326233"/>
                  </a:lnTo>
                  <a:lnTo>
                    <a:pt x="160189" y="1307975"/>
                  </a:lnTo>
                  <a:lnTo>
                    <a:pt x="172017" y="1289809"/>
                  </a:lnTo>
                  <a:lnTo>
                    <a:pt x="184122" y="1271727"/>
                  </a:lnTo>
                  <a:lnTo>
                    <a:pt x="196488" y="1253718"/>
                  </a:lnTo>
                  <a:lnTo>
                    <a:pt x="209099" y="1235773"/>
                  </a:lnTo>
                  <a:lnTo>
                    <a:pt x="221939" y="1217882"/>
                  </a:lnTo>
                  <a:lnTo>
                    <a:pt x="234993" y="1200035"/>
                  </a:lnTo>
                  <a:lnTo>
                    <a:pt x="248245" y="1182222"/>
                  </a:lnTo>
                  <a:lnTo>
                    <a:pt x="261680" y="1164433"/>
                  </a:lnTo>
                  <a:lnTo>
                    <a:pt x="275281" y="1146660"/>
                  </a:lnTo>
                  <a:lnTo>
                    <a:pt x="289033" y="1128891"/>
                  </a:lnTo>
                  <a:lnTo>
                    <a:pt x="302921" y="1111117"/>
                  </a:lnTo>
                  <a:lnTo>
                    <a:pt x="316928" y="1093329"/>
                  </a:lnTo>
                  <a:lnTo>
                    <a:pt x="331039" y="1075516"/>
                  </a:lnTo>
                  <a:lnTo>
                    <a:pt x="345239" y="1057670"/>
                  </a:lnTo>
                  <a:lnTo>
                    <a:pt x="359511" y="1039779"/>
                  </a:lnTo>
                  <a:lnTo>
                    <a:pt x="373840" y="1021834"/>
                  </a:lnTo>
                  <a:lnTo>
                    <a:pt x="388211" y="1003826"/>
                  </a:lnTo>
                  <a:lnTo>
                    <a:pt x="402607" y="985744"/>
                  </a:lnTo>
                  <a:lnTo>
                    <a:pt x="417013" y="967580"/>
                  </a:lnTo>
                  <a:lnTo>
                    <a:pt x="431413" y="949322"/>
                  </a:lnTo>
                  <a:lnTo>
                    <a:pt x="445792" y="930962"/>
                  </a:lnTo>
                  <a:lnTo>
                    <a:pt x="460134" y="912489"/>
                  </a:lnTo>
                  <a:lnTo>
                    <a:pt x="474423" y="893894"/>
                  </a:lnTo>
                  <a:lnTo>
                    <a:pt x="488643" y="875167"/>
                  </a:lnTo>
                  <a:lnTo>
                    <a:pt x="502780" y="856298"/>
                  </a:lnTo>
                  <a:lnTo>
                    <a:pt x="516816" y="837278"/>
                  </a:lnTo>
                  <a:lnTo>
                    <a:pt x="530737" y="818096"/>
                  </a:lnTo>
                  <a:lnTo>
                    <a:pt x="544527" y="798742"/>
                  </a:lnTo>
                  <a:lnTo>
                    <a:pt x="558170" y="779208"/>
                  </a:lnTo>
                  <a:lnTo>
                    <a:pt x="571651" y="759483"/>
                  </a:lnTo>
                  <a:lnTo>
                    <a:pt x="584953" y="739558"/>
                  </a:lnTo>
                  <a:lnTo>
                    <a:pt x="598061" y="719422"/>
                  </a:lnTo>
                  <a:lnTo>
                    <a:pt x="610960" y="699066"/>
                  </a:lnTo>
                  <a:lnTo>
                    <a:pt x="623634" y="678480"/>
                  </a:lnTo>
                  <a:lnTo>
                    <a:pt x="636067" y="657655"/>
                  </a:lnTo>
                  <a:lnTo>
                    <a:pt x="648243" y="636579"/>
                  </a:lnTo>
                  <a:lnTo>
                    <a:pt x="660147" y="615245"/>
                  </a:lnTo>
                  <a:lnTo>
                    <a:pt x="671762" y="593642"/>
                  </a:lnTo>
                  <a:lnTo>
                    <a:pt x="683075" y="571760"/>
                  </a:lnTo>
                  <a:lnTo>
                    <a:pt x="694068" y="549589"/>
                  </a:lnTo>
                  <a:lnTo>
                    <a:pt x="704726" y="527120"/>
                  </a:lnTo>
                  <a:lnTo>
                    <a:pt x="715033" y="504342"/>
                  </a:lnTo>
                  <a:lnTo>
                    <a:pt x="724974" y="481247"/>
                  </a:lnTo>
                  <a:lnTo>
                    <a:pt x="734533" y="457824"/>
                  </a:lnTo>
                  <a:lnTo>
                    <a:pt x="743695" y="434063"/>
                  </a:lnTo>
                  <a:lnTo>
                    <a:pt x="752443" y="409955"/>
                  </a:lnTo>
                  <a:lnTo>
                    <a:pt x="760762" y="385490"/>
                  </a:lnTo>
                  <a:lnTo>
                    <a:pt x="768636" y="360657"/>
                  </a:lnTo>
                  <a:lnTo>
                    <a:pt x="776050" y="335449"/>
                  </a:lnTo>
                  <a:lnTo>
                    <a:pt x="782987" y="309853"/>
                  </a:lnTo>
                  <a:lnTo>
                    <a:pt x="789433" y="283862"/>
                  </a:lnTo>
                  <a:lnTo>
                    <a:pt x="795372" y="257464"/>
                  </a:lnTo>
                  <a:lnTo>
                    <a:pt x="800787" y="230651"/>
                  </a:lnTo>
                  <a:lnTo>
                    <a:pt x="805664" y="203412"/>
                  </a:lnTo>
                  <a:lnTo>
                    <a:pt x="809986" y="175737"/>
                  </a:lnTo>
                  <a:lnTo>
                    <a:pt x="813738" y="147618"/>
                  </a:lnTo>
                  <a:lnTo>
                    <a:pt x="816904" y="119043"/>
                  </a:lnTo>
                  <a:lnTo>
                    <a:pt x="819469" y="90004"/>
                  </a:lnTo>
                  <a:lnTo>
                    <a:pt x="821417" y="60490"/>
                  </a:lnTo>
                  <a:lnTo>
                    <a:pt x="822732" y="30492"/>
                  </a:lnTo>
                  <a:lnTo>
                    <a:pt x="823398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6787297" y="1277405"/>
              <a:ext cx="953918" cy="2152854"/>
            </a:xfrm>
            <a:custGeom>
              <a:avLst/>
              <a:pathLst>
                <a:path w="953918" h="2152854">
                  <a:moveTo>
                    <a:pt x="65393" y="2152854"/>
                  </a:moveTo>
                  <a:lnTo>
                    <a:pt x="55130" y="2124276"/>
                  </a:lnTo>
                  <a:lnTo>
                    <a:pt x="45801" y="2096155"/>
                  </a:lnTo>
                  <a:lnTo>
                    <a:pt x="37388" y="2068481"/>
                  </a:lnTo>
                  <a:lnTo>
                    <a:pt x="29875" y="2041244"/>
                  </a:lnTo>
                  <a:lnTo>
                    <a:pt x="23246" y="2014434"/>
                  </a:lnTo>
                  <a:lnTo>
                    <a:pt x="17483" y="1988042"/>
                  </a:lnTo>
                  <a:lnTo>
                    <a:pt x="12570" y="1962058"/>
                  </a:lnTo>
                  <a:lnTo>
                    <a:pt x="8490" y="1936471"/>
                  </a:lnTo>
                  <a:lnTo>
                    <a:pt x="5226" y="1911272"/>
                  </a:lnTo>
                  <a:lnTo>
                    <a:pt x="2762" y="1886452"/>
                  </a:lnTo>
                  <a:lnTo>
                    <a:pt x="1080" y="1862000"/>
                  </a:lnTo>
                  <a:lnTo>
                    <a:pt x="165" y="1837907"/>
                  </a:lnTo>
                  <a:lnTo>
                    <a:pt x="0" y="1814162"/>
                  </a:lnTo>
                  <a:lnTo>
                    <a:pt x="566" y="1790757"/>
                  </a:lnTo>
                  <a:lnTo>
                    <a:pt x="1849" y="1767680"/>
                  </a:lnTo>
                  <a:lnTo>
                    <a:pt x="3831" y="1744923"/>
                  </a:lnTo>
                  <a:lnTo>
                    <a:pt x="6496" y="1722476"/>
                  </a:lnTo>
                  <a:lnTo>
                    <a:pt x="9826" y="1700328"/>
                  </a:lnTo>
                  <a:lnTo>
                    <a:pt x="13806" y="1678470"/>
                  </a:lnTo>
                  <a:lnTo>
                    <a:pt x="18418" y="1656893"/>
                  </a:lnTo>
                  <a:lnTo>
                    <a:pt x="23645" y="1635585"/>
                  </a:lnTo>
                  <a:lnTo>
                    <a:pt x="29472" y="1614538"/>
                  </a:lnTo>
                  <a:lnTo>
                    <a:pt x="35880" y="1593742"/>
                  </a:lnTo>
                  <a:lnTo>
                    <a:pt x="42854" y="1573186"/>
                  </a:lnTo>
                  <a:lnTo>
                    <a:pt x="50377" y="1552862"/>
                  </a:lnTo>
                  <a:lnTo>
                    <a:pt x="58431" y="1532759"/>
                  </a:lnTo>
                  <a:lnTo>
                    <a:pt x="67001" y="1512867"/>
                  </a:lnTo>
                  <a:lnTo>
                    <a:pt x="76069" y="1493177"/>
                  </a:lnTo>
                  <a:lnTo>
                    <a:pt x="85620" y="1473678"/>
                  </a:lnTo>
                  <a:lnTo>
                    <a:pt x="95635" y="1454362"/>
                  </a:lnTo>
                  <a:lnTo>
                    <a:pt x="106099" y="1435217"/>
                  </a:lnTo>
                  <a:lnTo>
                    <a:pt x="116994" y="1416235"/>
                  </a:lnTo>
                  <a:lnTo>
                    <a:pt x="128304" y="1397405"/>
                  </a:lnTo>
                  <a:lnTo>
                    <a:pt x="140013" y="1378719"/>
                  </a:lnTo>
                  <a:lnTo>
                    <a:pt x="152102" y="1360165"/>
                  </a:lnTo>
                  <a:lnTo>
                    <a:pt x="164557" y="1341734"/>
                  </a:lnTo>
                  <a:lnTo>
                    <a:pt x="177359" y="1323416"/>
                  </a:lnTo>
                  <a:lnTo>
                    <a:pt x="190493" y="1305202"/>
                  </a:lnTo>
                  <a:lnTo>
                    <a:pt x="203942" y="1287081"/>
                  </a:lnTo>
                  <a:lnTo>
                    <a:pt x="217688" y="1269044"/>
                  </a:lnTo>
                  <a:lnTo>
                    <a:pt x="231715" y="1251081"/>
                  </a:lnTo>
                  <a:lnTo>
                    <a:pt x="246007" y="1233183"/>
                  </a:lnTo>
                  <a:lnTo>
                    <a:pt x="260546" y="1215339"/>
                  </a:lnTo>
                  <a:lnTo>
                    <a:pt x="275317" y="1197539"/>
                  </a:lnTo>
                  <a:lnTo>
                    <a:pt x="290301" y="1179774"/>
                  </a:lnTo>
                  <a:lnTo>
                    <a:pt x="305483" y="1162034"/>
                  </a:lnTo>
                  <a:lnTo>
                    <a:pt x="320846" y="1144309"/>
                  </a:lnTo>
                  <a:lnTo>
                    <a:pt x="336373" y="1126589"/>
                  </a:lnTo>
                  <a:lnTo>
                    <a:pt x="352047" y="1108865"/>
                  </a:lnTo>
                  <a:lnTo>
                    <a:pt x="367851" y="1091127"/>
                  </a:lnTo>
                  <a:lnTo>
                    <a:pt x="383770" y="1073364"/>
                  </a:lnTo>
                  <a:lnTo>
                    <a:pt x="399785" y="1055567"/>
                  </a:lnTo>
                  <a:lnTo>
                    <a:pt x="415881" y="1037727"/>
                  </a:lnTo>
                  <a:lnTo>
                    <a:pt x="432041" y="1019833"/>
                  </a:lnTo>
                  <a:lnTo>
                    <a:pt x="448247" y="1001876"/>
                  </a:lnTo>
                  <a:lnTo>
                    <a:pt x="464484" y="983845"/>
                  </a:lnTo>
                  <a:lnTo>
                    <a:pt x="480734" y="965731"/>
                  </a:lnTo>
                  <a:lnTo>
                    <a:pt x="496981" y="947525"/>
                  </a:lnTo>
                  <a:lnTo>
                    <a:pt x="513209" y="929216"/>
                  </a:lnTo>
                  <a:lnTo>
                    <a:pt x="529399" y="910794"/>
                  </a:lnTo>
                  <a:lnTo>
                    <a:pt x="545536" y="892250"/>
                  </a:lnTo>
                  <a:lnTo>
                    <a:pt x="561603" y="873574"/>
                  </a:lnTo>
                  <a:lnTo>
                    <a:pt x="577583" y="854756"/>
                  </a:lnTo>
                  <a:lnTo>
                    <a:pt x="593459" y="835787"/>
                  </a:lnTo>
                  <a:lnTo>
                    <a:pt x="609215" y="816656"/>
                  </a:lnTo>
                  <a:lnTo>
                    <a:pt x="624834" y="797353"/>
                  </a:lnTo>
                  <a:lnTo>
                    <a:pt x="640300" y="777869"/>
                  </a:lnTo>
                  <a:lnTo>
                    <a:pt x="655595" y="758195"/>
                  </a:lnTo>
                  <a:lnTo>
                    <a:pt x="670702" y="738319"/>
                  </a:lnTo>
                  <a:lnTo>
                    <a:pt x="685606" y="718233"/>
                  </a:lnTo>
                  <a:lnTo>
                    <a:pt x="700289" y="697926"/>
                  </a:lnTo>
                  <a:lnTo>
                    <a:pt x="714735" y="677389"/>
                  </a:lnTo>
                  <a:lnTo>
                    <a:pt x="728926" y="656612"/>
                  </a:lnTo>
                  <a:lnTo>
                    <a:pt x="742847" y="635586"/>
                  </a:lnTo>
                  <a:lnTo>
                    <a:pt x="756480" y="614299"/>
                  </a:lnTo>
                  <a:lnTo>
                    <a:pt x="769809" y="592743"/>
                  </a:lnTo>
                  <a:lnTo>
                    <a:pt x="782816" y="570908"/>
                  </a:lnTo>
                  <a:lnTo>
                    <a:pt x="795486" y="548784"/>
                  </a:lnTo>
                  <a:lnTo>
                    <a:pt x="807802" y="526360"/>
                  </a:lnTo>
                  <a:lnTo>
                    <a:pt x="819746" y="503628"/>
                  </a:lnTo>
                  <a:lnTo>
                    <a:pt x="831303" y="480577"/>
                  </a:lnTo>
                  <a:lnTo>
                    <a:pt x="842455" y="457198"/>
                  </a:lnTo>
                  <a:lnTo>
                    <a:pt x="853185" y="433481"/>
                  </a:lnTo>
                  <a:lnTo>
                    <a:pt x="863477" y="409416"/>
                  </a:lnTo>
                  <a:lnTo>
                    <a:pt x="873315" y="384992"/>
                  </a:lnTo>
                  <a:lnTo>
                    <a:pt x="882681" y="360202"/>
                  </a:lnTo>
                  <a:lnTo>
                    <a:pt x="891559" y="335033"/>
                  </a:lnTo>
                  <a:lnTo>
                    <a:pt x="899931" y="309478"/>
                  </a:lnTo>
                  <a:lnTo>
                    <a:pt x="907782" y="283525"/>
                  </a:lnTo>
                  <a:lnTo>
                    <a:pt x="915095" y="257166"/>
                  </a:lnTo>
                  <a:lnTo>
                    <a:pt x="921852" y="230389"/>
                  </a:lnTo>
                  <a:lnTo>
                    <a:pt x="928038" y="203186"/>
                  </a:lnTo>
                  <a:lnTo>
                    <a:pt x="933635" y="175547"/>
                  </a:lnTo>
                  <a:lnTo>
                    <a:pt x="938626" y="147462"/>
                  </a:lnTo>
                  <a:lnTo>
                    <a:pt x="942995" y="118921"/>
                  </a:lnTo>
                  <a:lnTo>
                    <a:pt x="946726" y="89914"/>
                  </a:lnTo>
                  <a:lnTo>
                    <a:pt x="949801" y="60431"/>
                  </a:lnTo>
                  <a:lnTo>
                    <a:pt x="952204" y="30463"/>
                  </a:lnTo>
                  <a:lnTo>
                    <a:pt x="953918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791637" y="1285684"/>
              <a:ext cx="1084951" cy="2144575"/>
            </a:xfrm>
            <a:custGeom>
              <a:avLst/>
              <a:pathLst>
                <a:path w="1084951" h="2144575">
                  <a:moveTo>
                    <a:pt x="61053" y="2144575"/>
                  </a:moveTo>
                  <a:lnTo>
                    <a:pt x="50821" y="2115999"/>
                  </a:lnTo>
                  <a:lnTo>
                    <a:pt x="41584" y="2087883"/>
                  </a:lnTo>
                  <a:lnTo>
                    <a:pt x="33324" y="2060218"/>
                  </a:lnTo>
                  <a:lnTo>
                    <a:pt x="26022" y="2032994"/>
                  </a:lnTo>
                  <a:lnTo>
                    <a:pt x="19662" y="2006201"/>
                  </a:lnTo>
                  <a:lnTo>
                    <a:pt x="14225" y="1979829"/>
                  </a:lnTo>
                  <a:lnTo>
                    <a:pt x="9693" y="1953868"/>
                  </a:lnTo>
                  <a:lnTo>
                    <a:pt x="6050" y="1928308"/>
                  </a:lnTo>
                  <a:lnTo>
                    <a:pt x="3277" y="1903139"/>
                  </a:lnTo>
                  <a:lnTo>
                    <a:pt x="1356" y="1878352"/>
                  </a:lnTo>
                  <a:lnTo>
                    <a:pt x="269" y="1853937"/>
                  </a:lnTo>
                  <a:lnTo>
                    <a:pt x="0" y="1829883"/>
                  </a:lnTo>
                  <a:lnTo>
                    <a:pt x="529" y="1806181"/>
                  </a:lnTo>
                  <a:lnTo>
                    <a:pt x="1839" y="1782821"/>
                  </a:lnTo>
                  <a:lnTo>
                    <a:pt x="3914" y="1759793"/>
                  </a:lnTo>
                  <a:lnTo>
                    <a:pt x="6733" y="1737087"/>
                  </a:lnTo>
                  <a:lnTo>
                    <a:pt x="10281" y="1714693"/>
                  </a:lnTo>
                  <a:lnTo>
                    <a:pt x="14539" y="1692602"/>
                  </a:lnTo>
                  <a:lnTo>
                    <a:pt x="19489" y="1670804"/>
                  </a:lnTo>
                  <a:lnTo>
                    <a:pt x="25114" y="1649288"/>
                  </a:lnTo>
                  <a:lnTo>
                    <a:pt x="31396" y="1628045"/>
                  </a:lnTo>
                  <a:lnTo>
                    <a:pt x="38316" y="1607065"/>
                  </a:lnTo>
                  <a:lnTo>
                    <a:pt x="45859" y="1586338"/>
                  </a:lnTo>
                  <a:lnTo>
                    <a:pt x="54004" y="1565854"/>
                  </a:lnTo>
                  <a:lnTo>
                    <a:pt x="62735" y="1545604"/>
                  </a:lnTo>
                  <a:lnTo>
                    <a:pt x="72035" y="1525577"/>
                  </a:lnTo>
                  <a:lnTo>
                    <a:pt x="81884" y="1505763"/>
                  </a:lnTo>
                  <a:lnTo>
                    <a:pt x="92266" y="1486153"/>
                  </a:lnTo>
                  <a:lnTo>
                    <a:pt x="103163" y="1466737"/>
                  </a:lnTo>
                  <a:lnTo>
                    <a:pt x="114556" y="1447505"/>
                  </a:lnTo>
                  <a:lnTo>
                    <a:pt x="126429" y="1428447"/>
                  </a:lnTo>
                  <a:lnTo>
                    <a:pt x="138763" y="1409552"/>
                  </a:lnTo>
                  <a:lnTo>
                    <a:pt x="151541" y="1390813"/>
                  </a:lnTo>
                  <a:lnTo>
                    <a:pt x="164744" y="1372217"/>
                  </a:lnTo>
                  <a:lnTo>
                    <a:pt x="178355" y="1353756"/>
                  </a:lnTo>
                  <a:lnTo>
                    <a:pt x="192357" y="1335420"/>
                  </a:lnTo>
                  <a:lnTo>
                    <a:pt x="206731" y="1317198"/>
                  </a:lnTo>
                  <a:lnTo>
                    <a:pt x="221460" y="1299082"/>
                  </a:lnTo>
                  <a:lnTo>
                    <a:pt x="236526" y="1281060"/>
                  </a:lnTo>
                  <a:lnTo>
                    <a:pt x="251911" y="1263123"/>
                  </a:lnTo>
                  <a:lnTo>
                    <a:pt x="267597" y="1245262"/>
                  </a:lnTo>
                  <a:lnTo>
                    <a:pt x="283567" y="1227466"/>
                  </a:lnTo>
                  <a:lnTo>
                    <a:pt x="299803" y="1209726"/>
                  </a:lnTo>
                  <a:lnTo>
                    <a:pt x="316287" y="1192031"/>
                  </a:lnTo>
                  <a:lnTo>
                    <a:pt x="333001" y="1174371"/>
                  </a:lnTo>
                  <a:lnTo>
                    <a:pt x="349928" y="1156738"/>
                  </a:lnTo>
                  <a:lnTo>
                    <a:pt x="367050" y="1139121"/>
                  </a:lnTo>
                  <a:lnTo>
                    <a:pt x="384348" y="1121510"/>
                  </a:lnTo>
                  <a:lnTo>
                    <a:pt x="401806" y="1103894"/>
                  </a:lnTo>
                  <a:lnTo>
                    <a:pt x="419406" y="1086266"/>
                  </a:lnTo>
                  <a:lnTo>
                    <a:pt x="437128" y="1068613"/>
                  </a:lnTo>
                  <a:lnTo>
                    <a:pt x="454957" y="1050928"/>
                  </a:lnTo>
                  <a:lnTo>
                    <a:pt x="472874" y="1033199"/>
                  </a:lnTo>
                  <a:lnTo>
                    <a:pt x="490862" y="1015417"/>
                  </a:lnTo>
                  <a:lnTo>
                    <a:pt x="508902" y="997571"/>
                  </a:lnTo>
                  <a:lnTo>
                    <a:pt x="526976" y="979653"/>
                  </a:lnTo>
                  <a:lnTo>
                    <a:pt x="545068" y="961652"/>
                  </a:lnTo>
                  <a:lnTo>
                    <a:pt x="563159" y="943558"/>
                  </a:lnTo>
                  <a:lnTo>
                    <a:pt x="581232" y="925362"/>
                  </a:lnTo>
                  <a:lnTo>
                    <a:pt x="599268" y="907053"/>
                  </a:lnTo>
                  <a:lnTo>
                    <a:pt x="617251" y="888622"/>
                  </a:lnTo>
                  <a:lnTo>
                    <a:pt x="635161" y="870059"/>
                  </a:lnTo>
                  <a:lnTo>
                    <a:pt x="652982" y="851354"/>
                  </a:lnTo>
                  <a:lnTo>
                    <a:pt x="670696" y="832497"/>
                  </a:lnTo>
                  <a:lnTo>
                    <a:pt x="688284" y="813477"/>
                  </a:lnTo>
                  <a:lnTo>
                    <a:pt x="705730" y="794287"/>
                  </a:lnTo>
                  <a:lnTo>
                    <a:pt x="723015" y="774914"/>
                  </a:lnTo>
                  <a:lnTo>
                    <a:pt x="740121" y="755350"/>
                  </a:lnTo>
                  <a:lnTo>
                    <a:pt x="757031" y="735585"/>
                  </a:lnTo>
                  <a:lnTo>
                    <a:pt x="773728" y="715608"/>
                  </a:lnTo>
                  <a:lnTo>
                    <a:pt x="790192" y="695411"/>
                  </a:lnTo>
                  <a:lnTo>
                    <a:pt x="806407" y="674982"/>
                  </a:lnTo>
                  <a:lnTo>
                    <a:pt x="822355" y="654313"/>
                  </a:lnTo>
                  <a:lnTo>
                    <a:pt x="838017" y="633392"/>
                  </a:lnTo>
                  <a:lnTo>
                    <a:pt x="853377" y="612211"/>
                  </a:lnTo>
                  <a:lnTo>
                    <a:pt x="868416" y="590760"/>
                  </a:lnTo>
                  <a:lnTo>
                    <a:pt x="883117" y="569028"/>
                  </a:lnTo>
                  <a:lnTo>
                    <a:pt x="897462" y="547006"/>
                  </a:lnTo>
                  <a:lnTo>
                    <a:pt x="911432" y="524684"/>
                  </a:lnTo>
                  <a:lnTo>
                    <a:pt x="925011" y="502052"/>
                  </a:lnTo>
                  <a:lnTo>
                    <a:pt x="938181" y="479100"/>
                  </a:lnTo>
                  <a:lnTo>
                    <a:pt x="950923" y="455818"/>
                  </a:lnTo>
                  <a:lnTo>
                    <a:pt x="963220" y="432197"/>
                  </a:lnTo>
                  <a:lnTo>
                    <a:pt x="975055" y="408226"/>
                  </a:lnTo>
                  <a:lnTo>
                    <a:pt x="986409" y="383895"/>
                  </a:lnTo>
                  <a:lnTo>
                    <a:pt x="997264" y="359195"/>
                  </a:lnTo>
                  <a:lnTo>
                    <a:pt x="1007604" y="334117"/>
                  </a:lnTo>
                  <a:lnTo>
                    <a:pt x="1017409" y="308649"/>
                  </a:lnTo>
                  <a:lnTo>
                    <a:pt x="1026663" y="282782"/>
                  </a:lnTo>
                  <a:lnTo>
                    <a:pt x="1035347" y="256506"/>
                  </a:lnTo>
                  <a:lnTo>
                    <a:pt x="1043445" y="229812"/>
                  </a:lnTo>
                  <a:lnTo>
                    <a:pt x="1050937" y="202689"/>
                  </a:lnTo>
                  <a:lnTo>
                    <a:pt x="1057807" y="175128"/>
                  </a:lnTo>
                  <a:lnTo>
                    <a:pt x="1064036" y="147118"/>
                  </a:lnTo>
                  <a:lnTo>
                    <a:pt x="1069606" y="118650"/>
                  </a:lnTo>
                  <a:lnTo>
                    <a:pt x="1074501" y="89714"/>
                  </a:lnTo>
                  <a:lnTo>
                    <a:pt x="1078702" y="60301"/>
                  </a:lnTo>
                  <a:lnTo>
                    <a:pt x="1082191" y="30399"/>
                  </a:lnTo>
                  <a:lnTo>
                    <a:pt x="1084951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6795426" y="1298483"/>
              <a:ext cx="1216184" cy="2131776"/>
            </a:xfrm>
            <a:custGeom>
              <a:avLst/>
              <a:pathLst>
                <a:path w="1216184" h="2131776">
                  <a:moveTo>
                    <a:pt x="57264" y="2131776"/>
                  </a:moveTo>
                  <a:lnTo>
                    <a:pt x="47063" y="2103203"/>
                  </a:lnTo>
                  <a:lnTo>
                    <a:pt x="37918" y="2075097"/>
                  </a:lnTo>
                  <a:lnTo>
                    <a:pt x="29809" y="2047446"/>
                  </a:lnTo>
                  <a:lnTo>
                    <a:pt x="22718" y="2020242"/>
                  </a:lnTo>
                  <a:lnTo>
                    <a:pt x="16626" y="1993474"/>
                  </a:lnTo>
                  <a:lnTo>
                    <a:pt x="11514" y="1967133"/>
                  </a:lnTo>
                  <a:lnTo>
                    <a:pt x="7364" y="1941208"/>
                  </a:lnTo>
                  <a:lnTo>
                    <a:pt x="4156" y="1915689"/>
                  </a:lnTo>
                  <a:lnTo>
                    <a:pt x="1872" y="1890567"/>
                  </a:lnTo>
                  <a:lnTo>
                    <a:pt x="493" y="1865831"/>
                  </a:lnTo>
                  <a:lnTo>
                    <a:pt x="0" y="1841472"/>
                  </a:lnTo>
                  <a:lnTo>
                    <a:pt x="374" y="1817479"/>
                  </a:lnTo>
                  <a:lnTo>
                    <a:pt x="1596" y="1793843"/>
                  </a:lnTo>
                  <a:lnTo>
                    <a:pt x="3649" y="1770553"/>
                  </a:lnTo>
                  <a:lnTo>
                    <a:pt x="6512" y="1747600"/>
                  </a:lnTo>
                  <a:lnTo>
                    <a:pt x="10167" y="1724973"/>
                  </a:lnTo>
                  <a:lnTo>
                    <a:pt x="14596" y="1702663"/>
                  </a:lnTo>
                  <a:lnTo>
                    <a:pt x="19779" y="1680660"/>
                  </a:lnTo>
                  <a:lnTo>
                    <a:pt x="25697" y="1658953"/>
                  </a:lnTo>
                  <a:lnTo>
                    <a:pt x="32332" y="1637533"/>
                  </a:lnTo>
                  <a:lnTo>
                    <a:pt x="39666" y="1616390"/>
                  </a:lnTo>
                  <a:lnTo>
                    <a:pt x="47678" y="1595513"/>
                  </a:lnTo>
                  <a:lnTo>
                    <a:pt x="56351" y="1574894"/>
                  </a:lnTo>
                  <a:lnTo>
                    <a:pt x="65665" y="1554521"/>
                  </a:lnTo>
                  <a:lnTo>
                    <a:pt x="75602" y="1534384"/>
                  </a:lnTo>
                  <a:lnTo>
                    <a:pt x="86142" y="1514475"/>
                  </a:lnTo>
                  <a:lnTo>
                    <a:pt x="97268" y="1494782"/>
                  </a:lnTo>
                  <a:lnTo>
                    <a:pt x="108960" y="1475296"/>
                  </a:lnTo>
                  <a:lnTo>
                    <a:pt x="121200" y="1456008"/>
                  </a:lnTo>
                  <a:lnTo>
                    <a:pt x="133968" y="1436906"/>
                  </a:lnTo>
                  <a:lnTo>
                    <a:pt x="147246" y="1417981"/>
                  </a:lnTo>
                  <a:lnTo>
                    <a:pt x="161015" y="1399223"/>
                  </a:lnTo>
                  <a:lnTo>
                    <a:pt x="175256" y="1380621"/>
                  </a:lnTo>
                  <a:lnTo>
                    <a:pt x="189951" y="1362167"/>
                  </a:lnTo>
                  <a:lnTo>
                    <a:pt x="205080" y="1343850"/>
                  </a:lnTo>
                  <a:lnTo>
                    <a:pt x="220624" y="1325660"/>
                  </a:lnTo>
                  <a:lnTo>
                    <a:pt x="236566" y="1307587"/>
                  </a:lnTo>
                  <a:lnTo>
                    <a:pt x="252886" y="1289621"/>
                  </a:lnTo>
                  <a:lnTo>
                    <a:pt x="269565" y="1271753"/>
                  </a:lnTo>
                  <a:lnTo>
                    <a:pt x="286584" y="1253971"/>
                  </a:lnTo>
                  <a:lnTo>
                    <a:pt x="303925" y="1236266"/>
                  </a:lnTo>
                  <a:lnTo>
                    <a:pt x="321569" y="1218629"/>
                  </a:lnTo>
                  <a:lnTo>
                    <a:pt x="339497" y="1201049"/>
                  </a:lnTo>
                  <a:lnTo>
                    <a:pt x="357691" y="1183516"/>
                  </a:lnTo>
                  <a:lnTo>
                    <a:pt x="376130" y="1166020"/>
                  </a:lnTo>
                  <a:lnTo>
                    <a:pt x="394797" y="1148552"/>
                  </a:lnTo>
                  <a:lnTo>
                    <a:pt x="413673" y="1131101"/>
                  </a:lnTo>
                  <a:lnTo>
                    <a:pt x="432739" y="1113657"/>
                  </a:lnTo>
                  <a:lnTo>
                    <a:pt x="451976" y="1096211"/>
                  </a:lnTo>
                  <a:lnTo>
                    <a:pt x="471365" y="1078752"/>
                  </a:lnTo>
                  <a:lnTo>
                    <a:pt x="490888" y="1061270"/>
                  </a:lnTo>
                  <a:lnTo>
                    <a:pt x="510526" y="1043756"/>
                  </a:lnTo>
                  <a:lnTo>
                    <a:pt x="530259" y="1026199"/>
                  </a:lnTo>
                  <a:lnTo>
                    <a:pt x="550069" y="1008590"/>
                  </a:lnTo>
                  <a:lnTo>
                    <a:pt x="569938" y="990918"/>
                  </a:lnTo>
                  <a:lnTo>
                    <a:pt x="589846" y="973173"/>
                  </a:lnTo>
                  <a:lnTo>
                    <a:pt x="609774" y="955346"/>
                  </a:lnTo>
                  <a:lnTo>
                    <a:pt x="629705" y="937427"/>
                  </a:lnTo>
                  <a:lnTo>
                    <a:pt x="649618" y="919405"/>
                  </a:lnTo>
                  <a:lnTo>
                    <a:pt x="669496" y="901271"/>
                  </a:lnTo>
                  <a:lnTo>
                    <a:pt x="689318" y="883014"/>
                  </a:lnTo>
                  <a:lnTo>
                    <a:pt x="709068" y="864625"/>
                  </a:lnTo>
                  <a:lnTo>
                    <a:pt x="728725" y="846094"/>
                  </a:lnTo>
                  <a:lnTo>
                    <a:pt x="748271" y="827411"/>
                  </a:lnTo>
                  <a:lnTo>
                    <a:pt x="767687" y="808565"/>
                  </a:lnTo>
                  <a:lnTo>
                    <a:pt x="786954" y="789546"/>
                  </a:lnTo>
                  <a:lnTo>
                    <a:pt x="806054" y="770346"/>
                  </a:lnTo>
                  <a:lnTo>
                    <a:pt x="824967" y="750953"/>
                  </a:lnTo>
                  <a:lnTo>
                    <a:pt x="843675" y="731359"/>
                  </a:lnTo>
                  <a:lnTo>
                    <a:pt x="862160" y="711551"/>
                  </a:lnTo>
                  <a:lnTo>
                    <a:pt x="880401" y="691522"/>
                  </a:lnTo>
                  <a:lnTo>
                    <a:pt x="898381" y="671261"/>
                  </a:lnTo>
                  <a:lnTo>
                    <a:pt x="916080" y="650757"/>
                  </a:lnTo>
                  <a:lnTo>
                    <a:pt x="933480" y="630002"/>
                  </a:lnTo>
                  <a:lnTo>
                    <a:pt x="950562" y="608984"/>
                  </a:lnTo>
                  <a:lnTo>
                    <a:pt x="967307" y="587695"/>
                  </a:lnTo>
                  <a:lnTo>
                    <a:pt x="983696" y="566123"/>
                  </a:lnTo>
                  <a:lnTo>
                    <a:pt x="999711" y="544259"/>
                  </a:lnTo>
                  <a:lnTo>
                    <a:pt x="1015333" y="522093"/>
                  </a:lnTo>
                  <a:lnTo>
                    <a:pt x="1030542" y="499616"/>
                  </a:lnTo>
                  <a:lnTo>
                    <a:pt x="1045320" y="476816"/>
                  </a:lnTo>
                  <a:lnTo>
                    <a:pt x="1059649" y="453685"/>
                  </a:lnTo>
                  <a:lnTo>
                    <a:pt x="1073509" y="430211"/>
                  </a:lnTo>
                  <a:lnTo>
                    <a:pt x="1086881" y="406386"/>
                  </a:lnTo>
                  <a:lnTo>
                    <a:pt x="1099747" y="382199"/>
                  </a:lnTo>
                  <a:lnTo>
                    <a:pt x="1112089" y="357640"/>
                  </a:lnTo>
                  <a:lnTo>
                    <a:pt x="1123886" y="332700"/>
                  </a:lnTo>
                  <a:lnTo>
                    <a:pt x="1135121" y="307367"/>
                  </a:lnTo>
                  <a:lnTo>
                    <a:pt x="1145774" y="281633"/>
                  </a:lnTo>
                  <a:lnTo>
                    <a:pt x="1155827" y="255487"/>
                  </a:lnTo>
                  <a:lnTo>
                    <a:pt x="1165260" y="228919"/>
                  </a:lnTo>
                  <a:lnTo>
                    <a:pt x="1174056" y="201920"/>
                  </a:lnTo>
                  <a:lnTo>
                    <a:pt x="1182195" y="174479"/>
                  </a:lnTo>
                  <a:lnTo>
                    <a:pt x="1189659" y="146586"/>
                  </a:lnTo>
                  <a:lnTo>
                    <a:pt x="1196428" y="118232"/>
                  </a:lnTo>
                  <a:lnTo>
                    <a:pt x="1202483" y="89406"/>
                  </a:lnTo>
                  <a:lnTo>
                    <a:pt x="1207807" y="60099"/>
                  </a:lnTo>
                  <a:lnTo>
                    <a:pt x="1212380" y="30300"/>
                  </a:lnTo>
                  <a:lnTo>
                    <a:pt x="1216184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798833" y="1315785"/>
              <a:ext cx="1347293" cy="2114473"/>
            </a:xfrm>
            <a:custGeom>
              <a:avLst/>
              <a:pathLst>
                <a:path w="1347293" h="2114473">
                  <a:moveTo>
                    <a:pt x="53856" y="2114473"/>
                  </a:moveTo>
                  <a:lnTo>
                    <a:pt x="43686" y="2085904"/>
                  </a:lnTo>
                  <a:lnTo>
                    <a:pt x="34632" y="2057809"/>
                  </a:lnTo>
                  <a:lnTo>
                    <a:pt x="26674" y="2030178"/>
                  </a:lnTo>
                  <a:lnTo>
                    <a:pt x="19793" y="2003001"/>
                  </a:lnTo>
                  <a:lnTo>
                    <a:pt x="13969" y="1976268"/>
                  </a:lnTo>
                  <a:lnTo>
                    <a:pt x="9181" y="1949968"/>
                  </a:lnTo>
                  <a:lnTo>
                    <a:pt x="5410" y="1924092"/>
                  </a:lnTo>
                  <a:lnTo>
                    <a:pt x="2636" y="1898629"/>
                  </a:lnTo>
                  <a:lnTo>
                    <a:pt x="839" y="1873570"/>
                  </a:lnTo>
                  <a:lnTo>
                    <a:pt x="0" y="1848903"/>
                  </a:lnTo>
                  <a:lnTo>
                    <a:pt x="98" y="1824620"/>
                  </a:lnTo>
                  <a:lnTo>
                    <a:pt x="1113" y="1800710"/>
                  </a:lnTo>
                  <a:lnTo>
                    <a:pt x="3027" y="1777162"/>
                  </a:lnTo>
                  <a:lnTo>
                    <a:pt x="5818" y="1753968"/>
                  </a:lnTo>
                  <a:lnTo>
                    <a:pt x="9467" y="1731116"/>
                  </a:lnTo>
                  <a:lnTo>
                    <a:pt x="13955" y="1708596"/>
                  </a:lnTo>
                  <a:lnTo>
                    <a:pt x="19261" y="1686399"/>
                  </a:lnTo>
                  <a:lnTo>
                    <a:pt x="25366" y="1664514"/>
                  </a:lnTo>
                  <a:lnTo>
                    <a:pt x="32249" y="1642932"/>
                  </a:lnTo>
                  <a:lnTo>
                    <a:pt x="39891" y="1621641"/>
                  </a:lnTo>
                  <a:lnTo>
                    <a:pt x="48271" y="1600633"/>
                  </a:lnTo>
                  <a:lnTo>
                    <a:pt x="57371" y="1579896"/>
                  </a:lnTo>
                  <a:lnTo>
                    <a:pt x="67170" y="1559421"/>
                  </a:lnTo>
                  <a:lnTo>
                    <a:pt x="77649" y="1539198"/>
                  </a:lnTo>
                  <a:lnTo>
                    <a:pt x="88787" y="1519216"/>
                  </a:lnTo>
                  <a:lnTo>
                    <a:pt x="100564" y="1499465"/>
                  </a:lnTo>
                  <a:lnTo>
                    <a:pt x="112962" y="1479936"/>
                  </a:lnTo>
                  <a:lnTo>
                    <a:pt x="125959" y="1460619"/>
                  </a:lnTo>
                  <a:lnTo>
                    <a:pt x="139537" y="1441502"/>
                  </a:lnTo>
                  <a:lnTo>
                    <a:pt x="153674" y="1422576"/>
                  </a:lnTo>
                  <a:lnTo>
                    <a:pt x="168352" y="1403831"/>
                  </a:lnTo>
                  <a:lnTo>
                    <a:pt x="183551" y="1385257"/>
                  </a:lnTo>
                  <a:lnTo>
                    <a:pt x="199250" y="1366843"/>
                  </a:lnTo>
                  <a:lnTo>
                    <a:pt x="215430" y="1348580"/>
                  </a:lnTo>
                  <a:lnTo>
                    <a:pt x="232071" y="1330458"/>
                  </a:lnTo>
                  <a:lnTo>
                    <a:pt x="249153" y="1312465"/>
                  </a:lnTo>
                  <a:lnTo>
                    <a:pt x="266656" y="1294593"/>
                  </a:lnTo>
                  <a:lnTo>
                    <a:pt x="284561" y="1276831"/>
                  </a:lnTo>
                  <a:lnTo>
                    <a:pt x="302847" y="1259169"/>
                  </a:lnTo>
                  <a:lnTo>
                    <a:pt x="321495" y="1241597"/>
                  </a:lnTo>
                  <a:lnTo>
                    <a:pt x="340485" y="1224104"/>
                  </a:lnTo>
                  <a:lnTo>
                    <a:pt x="359797" y="1206682"/>
                  </a:lnTo>
                  <a:lnTo>
                    <a:pt x="379410" y="1189318"/>
                  </a:lnTo>
                  <a:lnTo>
                    <a:pt x="399306" y="1172005"/>
                  </a:lnTo>
                  <a:lnTo>
                    <a:pt x="419465" y="1154730"/>
                  </a:lnTo>
                  <a:lnTo>
                    <a:pt x="439866" y="1137485"/>
                  </a:lnTo>
                  <a:lnTo>
                    <a:pt x="460490" y="1120258"/>
                  </a:lnTo>
                  <a:lnTo>
                    <a:pt x="481316" y="1103041"/>
                  </a:lnTo>
                  <a:lnTo>
                    <a:pt x="502326" y="1085823"/>
                  </a:lnTo>
                  <a:lnTo>
                    <a:pt x="523498" y="1068593"/>
                  </a:lnTo>
                  <a:lnTo>
                    <a:pt x="544814" y="1051342"/>
                  </a:lnTo>
                  <a:lnTo>
                    <a:pt x="566253" y="1034059"/>
                  </a:lnTo>
                  <a:lnTo>
                    <a:pt x="587796" y="1016735"/>
                  </a:lnTo>
                  <a:lnTo>
                    <a:pt x="609423" y="999360"/>
                  </a:lnTo>
                  <a:lnTo>
                    <a:pt x="631113" y="981922"/>
                  </a:lnTo>
                  <a:lnTo>
                    <a:pt x="652848" y="964413"/>
                  </a:lnTo>
                  <a:lnTo>
                    <a:pt x="674606" y="946821"/>
                  </a:lnTo>
                  <a:lnTo>
                    <a:pt x="696369" y="929137"/>
                  </a:lnTo>
                  <a:lnTo>
                    <a:pt x="718116" y="911352"/>
                  </a:lnTo>
                  <a:lnTo>
                    <a:pt x="739828" y="893453"/>
                  </a:lnTo>
                  <a:lnTo>
                    <a:pt x="761484" y="875433"/>
                  </a:lnTo>
                  <a:lnTo>
                    <a:pt x="783066" y="857279"/>
                  </a:lnTo>
                  <a:lnTo>
                    <a:pt x="804552" y="838983"/>
                  </a:lnTo>
                  <a:lnTo>
                    <a:pt x="825924" y="820534"/>
                  </a:lnTo>
                  <a:lnTo>
                    <a:pt x="847160" y="801923"/>
                  </a:lnTo>
                  <a:lnTo>
                    <a:pt x="868243" y="783138"/>
                  </a:lnTo>
                  <a:lnTo>
                    <a:pt x="889151" y="764170"/>
                  </a:lnTo>
                  <a:lnTo>
                    <a:pt x="909864" y="745009"/>
                  </a:lnTo>
                  <a:lnTo>
                    <a:pt x="930363" y="725645"/>
                  </a:lnTo>
                  <a:lnTo>
                    <a:pt x="950629" y="706067"/>
                  </a:lnTo>
                  <a:lnTo>
                    <a:pt x="970641" y="686265"/>
                  </a:lnTo>
                  <a:lnTo>
                    <a:pt x="990378" y="666230"/>
                  </a:lnTo>
                  <a:lnTo>
                    <a:pt x="1009823" y="645951"/>
                  </a:lnTo>
                  <a:lnTo>
                    <a:pt x="1028954" y="625418"/>
                  </a:lnTo>
                  <a:lnTo>
                    <a:pt x="1047751" y="604621"/>
                  </a:lnTo>
                  <a:lnTo>
                    <a:pt x="1066196" y="583550"/>
                  </a:lnTo>
                  <a:lnTo>
                    <a:pt x="1084268" y="562195"/>
                  </a:lnTo>
                  <a:lnTo>
                    <a:pt x="1101946" y="540545"/>
                  </a:lnTo>
                  <a:lnTo>
                    <a:pt x="1119212" y="518591"/>
                  </a:lnTo>
                  <a:lnTo>
                    <a:pt x="1136046" y="496322"/>
                  </a:lnTo>
                  <a:lnTo>
                    <a:pt x="1152427" y="473729"/>
                  </a:lnTo>
                  <a:lnTo>
                    <a:pt x="1168336" y="450801"/>
                  </a:lnTo>
                  <a:lnTo>
                    <a:pt x="1183753" y="427528"/>
                  </a:lnTo>
                  <a:lnTo>
                    <a:pt x="1198658" y="403899"/>
                  </a:lnTo>
                  <a:lnTo>
                    <a:pt x="1213031" y="379906"/>
                  </a:lnTo>
                  <a:lnTo>
                    <a:pt x="1226852" y="355538"/>
                  </a:lnTo>
                  <a:lnTo>
                    <a:pt x="1240102" y="330784"/>
                  </a:lnTo>
                  <a:lnTo>
                    <a:pt x="1252760" y="305634"/>
                  </a:lnTo>
                  <a:lnTo>
                    <a:pt x="1264807" y="280080"/>
                  </a:lnTo>
                  <a:lnTo>
                    <a:pt x="1276224" y="254109"/>
                  </a:lnTo>
                  <a:lnTo>
                    <a:pt x="1286989" y="227713"/>
                  </a:lnTo>
                  <a:lnTo>
                    <a:pt x="1297083" y="200880"/>
                  </a:lnTo>
                  <a:lnTo>
                    <a:pt x="1306487" y="173602"/>
                  </a:lnTo>
                  <a:lnTo>
                    <a:pt x="1315180" y="145868"/>
                  </a:lnTo>
                  <a:lnTo>
                    <a:pt x="1323143" y="117667"/>
                  </a:lnTo>
                  <a:lnTo>
                    <a:pt x="1330355" y="88990"/>
                  </a:lnTo>
                  <a:lnTo>
                    <a:pt x="1336798" y="59826"/>
                  </a:lnTo>
                  <a:lnTo>
                    <a:pt x="1342451" y="30166"/>
                  </a:lnTo>
                  <a:lnTo>
                    <a:pt x="1347293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6801734" y="1337573"/>
              <a:ext cx="1478257" cy="2092685"/>
            </a:xfrm>
            <a:custGeom>
              <a:avLst/>
              <a:pathLst>
                <a:path w="1478257" h="2092685">
                  <a:moveTo>
                    <a:pt x="50956" y="2092685"/>
                  </a:moveTo>
                  <a:lnTo>
                    <a:pt x="40816" y="2064121"/>
                  </a:lnTo>
                  <a:lnTo>
                    <a:pt x="31853" y="2036041"/>
                  </a:lnTo>
                  <a:lnTo>
                    <a:pt x="24046" y="2008435"/>
                  </a:lnTo>
                  <a:lnTo>
                    <a:pt x="17373" y="1981291"/>
                  </a:lnTo>
                  <a:lnTo>
                    <a:pt x="11815" y="1954601"/>
                  </a:lnTo>
                  <a:lnTo>
                    <a:pt x="7349" y="1928354"/>
                  </a:lnTo>
                  <a:lnTo>
                    <a:pt x="3956" y="1902539"/>
                  </a:lnTo>
                  <a:lnTo>
                    <a:pt x="1614" y="1877147"/>
                  </a:lnTo>
                  <a:lnTo>
                    <a:pt x="302" y="1852166"/>
                  </a:lnTo>
                  <a:lnTo>
                    <a:pt x="0" y="1827587"/>
                  </a:lnTo>
                  <a:lnTo>
                    <a:pt x="686" y="1803400"/>
                  </a:lnTo>
                  <a:lnTo>
                    <a:pt x="2340" y="1779593"/>
                  </a:lnTo>
                  <a:lnTo>
                    <a:pt x="4941" y="1756158"/>
                  </a:lnTo>
                  <a:lnTo>
                    <a:pt x="8467" y="1733083"/>
                  </a:lnTo>
                  <a:lnTo>
                    <a:pt x="12899" y="1710358"/>
                  </a:lnTo>
                  <a:lnTo>
                    <a:pt x="18215" y="1687974"/>
                  </a:lnTo>
                  <a:lnTo>
                    <a:pt x="24394" y="1665919"/>
                  </a:lnTo>
                  <a:lnTo>
                    <a:pt x="31416" y="1644183"/>
                  </a:lnTo>
                  <a:lnTo>
                    <a:pt x="39259" y="1622757"/>
                  </a:lnTo>
                  <a:lnTo>
                    <a:pt x="47903" y="1601629"/>
                  </a:lnTo>
                  <a:lnTo>
                    <a:pt x="57326" y="1580790"/>
                  </a:lnTo>
                  <a:lnTo>
                    <a:pt x="67508" y="1560230"/>
                  </a:lnTo>
                  <a:lnTo>
                    <a:pt x="78428" y="1539937"/>
                  </a:lnTo>
                  <a:lnTo>
                    <a:pt x="90065" y="1519903"/>
                  </a:lnTo>
                  <a:lnTo>
                    <a:pt x="102398" y="1500115"/>
                  </a:lnTo>
                  <a:lnTo>
                    <a:pt x="115407" y="1480565"/>
                  </a:lnTo>
                  <a:lnTo>
                    <a:pt x="129070" y="1461242"/>
                  </a:lnTo>
                  <a:lnTo>
                    <a:pt x="143366" y="1442136"/>
                  </a:lnTo>
                  <a:lnTo>
                    <a:pt x="158275" y="1423236"/>
                  </a:lnTo>
                  <a:lnTo>
                    <a:pt x="173775" y="1404532"/>
                  </a:lnTo>
                  <a:lnTo>
                    <a:pt x="189847" y="1386014"/>
                  </a:lnTo>
                  <a:lnTo>
                    <a:pt x="206468" y="1367671"/>
                  </a:lnTo>
                  <a:lnTo>
                    <a:pt x="223618" y="1349493"/>
                  </a:lnTo>
                  <a:lnTo>
                    <a:pt x="241276" y="1331471"/>
                  </a:lnTo>
                  <a:lnTo>
                    <a:pt x="259422" y="1313593"/>
                  </a:lnTo>
                  <a:lnTo>
                    <a:pt x="278034" y="1295850"/>
                  </a:lnTo>
                  <a:lnTo>
                    <a:pt x="297091" y="1278231"/>
                  </a:lnTo>
                  <a:lnTo>
                    <a:pt x="316573" y="1260726"/>
                  </a:lnTo>
                  <a:lnTo>
                    <a:pt x="336459" y="1243324"/>
                  </a:lnTo>
                  <a:lnTo>
                    <a:pt x="356727" y="1226015"/>
                  </a:lnTo>
                  <a:lnTo>
                    <a:pt x="377358" y="1208790"/>
                  </a:lnTo>
                  <a:lnTo>
                    <a:pt x="398329" y="1191637"/>
                  </a:lnTo>
                  <a:lnTo>
                    <a:pt x="419620" y="1174547"/>
                  </a:lnTo>
                  <a:lnTo>
                    <a:pt x="441211" y="1157509"/>
                  </a:lnTo>
                  <a:lnTo>
                    <a:pt x="463080" y="1140513"/>
                  </a:lnTo>
                  <a:lnTo>
                    <a:pt x="485206" y="1123548"/>
                  </a:lnTo>
                  <a:lnTo>
                    <a:pt x="507569" y="1106605"/>
                  </a:lnTo>
                  <a:lnTo>
                    <a:pt x="530148" y="1089673"/>
                  </a:lnTo>
                  <a:lnTo>
                    <a:pt x="552921" y="1072742"/>
                  </a:lnTo>
                  <a:lnTo>
                    <a:pt x="575869" y="1055801"/>
                  </a:lnTo>
                  <a:lnTo>
                    <a:pt x="598969" y="1038840"/>
                  </a:lnTo>
                  <a:lnTo>
                    <a:pt x="622201" y="1021850"/>
                  </a:lnTo>
                  <a:lnTo>
                    <a:pt x="645545" y="1004819"/>
                  </a:lnTo>
                  <a:lnTo>
                    <a:pt x="668979" y="987737"/>
                  </a:lnTo>
                  <a:lnTo>
                    <a:pt x="692482" y="970595"/>
                  </a:lnTo>
                  <a:lnTo>
                    <a:pt x="716034" y="953381"/>
                  </a:lnTo>
                  <a:lnTo>
                    <a:pt x="739614" y="936086"/>
                  </a:lnTo>
                  <a:lnTo>
                    <a:pt x="763200" y="918699"/>
                  </a:lnTo>
                  <a:lnTo>
                    <a:pt x="786772" y="901210"/>
                  </a:lnTo>
                  <a:lnTo>
                    <a:pt x="810309" y="883609"/>
                  </a:lnTo>
                  <a:lnTo>
                    <a:pt x="833791" y="865885"/>
                  </a:lnTo>
                  <a:lnTo>
                    <a:pt x="857195" y="848029"/>
                  </a:lnTo>
                  <a:lnTo>
                    <a:pt x="880502" y="830029"/>
                  </a:lnTo>
                  <a:lnTo>
                    <a:pt x="903690" y="811876"/>
                  </a:lnTo>
                  <a:lnTo>
                    <a:pt x="926739" y="793559"/>
                  </a:lnTo>
                  <a:lnTo>
                    <a:pt x="949627" y="775068"/>
                  </a:lnTo>
                  <a:lnTo>
                    <a:pt x="972334" y="756393"/>
                  </a:lnTo>
                  <a:lnTo>
                    <a:pt x="994839" y="737524"/>
                  </a:lnTo>
                  <a:lnTo>
                    <a:pt x="1017121" y="718449"/>
                  </a:lnTo>
                  <a:lnTo>
                    <a:pt x="1039159" y="699160"/>
                  </a:lnTo>
                  <a:lnTo>
                    <a:pt x="1060932" y="679645"/>
                  </a:lnTo>
                  <a:lnTo>
                    <a:pt x="1082420" y="659895"/>
                  </a:lnTo>
                  <a:lnTo>
                    <a:pt x="1103601" y="639899"/>
                  </a:lnTo>
                  <a:lnTo>
                    <a:pt x="1124454" y="619646"/>
                  </a:lnTo>
                  <a:lnTo>
                    <a:pt x="1144959" y="599127"/>
                  </a:lnTo>
                  <a:lnTo>
                    <a:pt x="1165095" y="578331"/>
                  </a:lnTo>
                  <a:lnTo>
                    <a:pt x="1184841" y="557248"/>
                  </a:lnTo>
                  <a:lnTo>
                    <a:pt x="1204176" y="535868"/>
                  </a:lnTo>
                  <a:lnTo>
                    <a:pt x="1223078" y="514180"/>
                  </a:lnTo>
                  <a:lnTo>
                    <a:pt x="1241528" y="492175"/>
                  </a:lnTo>
                  <a:lnTo>
                    <a:pt x="1259505" y="469841"/>
                  </a:lnTo>
                  <a:lnTo>
                    <a:pt x="1276986" y="447169"/>
                  </a:lnTo>
                  <a:lnTo>
                    <a:pt x="1293952" y="424148"/>
                  </a:lnTo>
                  <a:lnTo>
                    <a:pt x="1310382" y="400768"/>
                  </a:lnTo>
                  <a:lnTo>
                    <a:pt x="1326254" y="377019"/>
                  </a:lnTo>
                  <a:lnTo>
                    <a:pt x="1341549" y="352890"/>
                  </a:lnTo>
                  <a:lnTo>
                    <a:pt x="1356244" y="328371"/>
                  </a:lnTo>
                  <a:lnTo>
                    <a:pt x="1370319" y="303453"/>
                  </a:lnTo>
                  <a:lnTo>
                    <a:pt x="1383754" y="278124"/>
                  </a:lnTo>
                  <a:lnTo>
                    <a:pt x="1396527" y="252374"/>
                  </a:lnTo>
                  <a:lnTo>
                    <a:pt x="1408617" y="226193"/>
                  </a:lnTo>
                  <a:lnTo>
                    <a:pt x="1420003" y="199571"/>
                  </a:lnTo>
                  <a:lnTo>
                    <a:pt x="1430666" y="172498"/>
                  </a:lnTo>
                  <a:lnTo>
                    <a:pt x="1440583" y="144962"/>
                  </a:lnTo>
                  <a:lnTo>
                    <a:pt x="1449733" y="116955"/>
                  </a:lnTo>
                  <a:lnTo>
                    <a:pt x="1458097" y="88465"/>
                  </a:lnTo>
                  <a:lnTo>
                    <a:pt x="1465653" y="59483"/>
                  </a:lnTo>
                  <a:lnTo>
                    <a:pt x="1472380" y="29998"/>
                  </a:lnTo>
                  <a:lnTo>
                    <a:pt x="1478257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6804386" y="1363822"/>
              <a:ext cx="1608667" cy="2066436"/>
            </a:xfrm>
            <a:custGeom>
              <a:avLst/>
              <a:pathLst>
                <a:path w="1608667" h="2066436">
                  <a:moveTo>
                    <a:pt x="48304" y="2066436"/>
                  </a:moveTo>
                  <a:lnTo>
                    <a:pt x="38195" y="2037878"/>
                  </a:lnTo>
                  <a:lnTo>
                    <a:pt x="29322" y="2009816"/>
                  </a:lnTo>
                  <a:lnTo>
                    <a:pt x="21664" y="1982239"/>
                  </a:lnTo>
                  <a:lnTo>
                    <a:pt x="15199" y="1955137"/>
                  </a:lnTo>
                  <a:lnTo>
                    <a:pt x="9905" y="1928499"/>
                  </a:lnTo>
                  <a:lnTo>
                    <a:pt x="5760" y="1902315"/>
                  </a:lnTo>
                  <a:lnTo>
                    <a:pt x="2742" y="1876574"/>
                  </a:lnTo>
                  <a:lnTo>
                    <a:pt x="829" y="1851266"/>
                  </a:lnTo>
                  <a:lnTo>
                    <a:pt x="0" y="1826381"/>
                  </a:lnTo>
                  <a:lnTo>
                    <a:pt x="231" y="1801907"/>
                  </a:lnTo>
                  <a:lnTo>
                    <a:pt x="1502" y="1777835"/>
                  </a:lnTo>
                  <a:lnTo>
                    <a:pt x="3791" y="1754154"/>
                  </a:lnTo>
                  <a:lnTo>
                    <a:pt x="7075" y="1730853"/>
                  </a:lnTo>
                  <a:lnTo>
                    <a:pt x="11333" y="1707922"/>
                  </a:lnTo>
                  <a:lnTo>
                    <a:pt x="16542" y="1685351"/>
                  </a:lnTo>
                  <a:lnTo>
                    <a:pt x="22681" y="1663129"/>
                  </a:lnTo>
                  <a:lnTo>
                    <a:pt x="29729" y="1641245"/>
                  </a:lnTo>
                  <a:lnTo>
                    <a:pt x="37662" y="1619689"/>
                  </a:lnTo>
                  <a:lnTo>
                    <a:pt x="46459" y="1598451"/>
                  </a:lnTo>
                  <a:lnTo>
                    <a:pt x="56098" y="1577520"/>
                  </a:lnTo>
                  <a:lnTo>
                    <a:pt x="66558" y="1556886"/>
                  </a:lnTo>
                  <a:lnTo>
                    <a:pt x="77816" y="1536537"/>
                  </a:lnTo>
                  <a:lnTo>
                    <a:pt x="89850" y="1516465"/>
                  </a:lnTo>
                  <a:lnTo>
                    <a:pt x="102639" y="1496657"/>
                  </a:lnTo>
                  <a:lnTo>
                    <a:pt x="116160" y="1477104"/>
                  </a:lnTo>
                  <a:lnTo>
                    <a:pt x="130392" y="1457796"/>
                  </a:lnTo>
                  <a:lnTo>
                    <a:pt x="145313" y="1438721"/>
                  </a:lnTo>
                  <a:lnTo>
                    <a:pt x="160900" y="1419869"/>
                  </a:lnTo>
                  <a:lnTo>
                    <a:pt x="177132" y="1401230"/>
                  </a:lnTo>
                  <a:lnTo>
                    <a:pt x="193987" y="1382793"/>
                  </a:lnTo>
                  <a:lnTo>
                    <a:pt x="211444" y="1364548"/>
                  </a:lnTo>
                  <a:lnTo>
                    <a:pt x="229479" y="1346484"/>
                  </a:lnTo>
                  <a:lnTo>
                    <a:pt x="248072" y="1328592"/>
                  </a:lnTo>
                  <a:lnTo>
                    <a:pt x="267199" y="1310859"/>
                  </a:lnTo>
                  <a:lnTo>
                    <a:pt x="286841" y="1293276"/>
                  </a:lnTo>
                  <a:lnTo>
                    <a:pt x="306973" y="1275833"/>
                  </a:lnTo>
                  <a:lnTo>
                    <a:pt x="327575" y="1258519"/>
                  </a:lnTo>
                  <a:lnTo>
                    <a:pt x="348625" y="1241323"/>
                  </a:lnTo>
                  <a:lnTo>
                    <a:pt x="370101" y="1224234"/>
                  </a:lnTo>
                  <a:lnTo>
                    <a:pt x="391980" y="1207244"/>
                  </a:lnTo>
                  <a:lnTo>
                    <a:pt x="414241" y="1190340"/>
                  </a:lnTo>
                  <a:lnTo>
                    <a:pt x="436862" y="1173513"/>
                  </a:lnTo>
                  <a:lnTo>
                    <a:pt x="459821" y="1156752"/>
                  </a:lnTo>
                  <a:lnTo>
                    <a:pt x="483096" y="1140046"/>
                  </a:lnTo>
                  <a:lnTo>
                    <a:pt x="506665" y="1123385"/>
                  </a:lnTo>
                  <a:lnTo>
                    <a:pt x="530507" y="1106759"/>
                  </a:lnTo>
                  <a:lnTo>
                    <a:pt x="554598" y="1090157"/>
                  </a:lnTo>
                  <a:lnTo>
                    <a:pt x="578919" y="1073568"/>
                  </a:lnTo>
                  <a:lnTo>
                    <a:pt x="603445" y="1056983"/>
                  </a:lnTo>
                  <a:lnTo>
                    <a:pt x="628157" y="1040390"/>
                  </a:lnTo>
                  <a:lnTo>
                    <a:pt x="653031" y="1023779"/>
                  </a:lnTo>
                  <a:lnTo>
                    <a:pt x="678045" y="1007140"/>
                  </a:lnTo>
                  <a:lnTo>
                    <a:pt x="703179" y="990462"/>
                  </a:lnTo>
                  <a:lnTo>
                    <a:pt x="728409" y="973735"/>
                  </a:lnTo>
                  <a:lnTo>
                    <a:pt x="753715" y="956948"/>
                  </a:lnTo>
                  <a:lnTo>
                    <a:pt x="779073" y="940091"/>
                  </a:lnTo>
                  <a:lnTo>
                    <a:pt x="804463" y="923153"/>
                  </a:lnTo>
                  <a:lnTo>
                    <a:pt x="829862" y="906123"/>
                  </a:lnTo>
                  <a:lnTo>
                    <a:pt x="855248" y="888992"/>
                  </a:lnTo>
                  <a:lnTo>
                    <a:pt x="880600" y="871749"/>
                  </a:lnTo>
                  <a:lnTo>
                    <a:pt x="905895" y="854383"/>
                  </a:lnTo>
                  <a:lnTo>
                    <a:pt x="931111" y="836884"/>
                  </a:lnTo>
                  <a:lnTo>
                    <a:pt x="956228" y="819242"/>
                  </a:lnTo>
                  <a:lnTo>
                    <a:pt x="981222" y="801445"/>
                  </a:lnTo>
                  <a:lnTo>
                    <a:pt x="1006071" y="783483"/>
                  </a:lnTo>
                  <a:lnTo>
                    <a:pt x="1030755" y="765347"/>
                  </a:lnTo>
                  <a:lnTo>
                    <a:pt x="1055251" y="747024"/>
                  </a:lnTo>
                  <a:lnTo>
                    <a:pt x="1079536" y="728506"/>
                  </a:lnTo>
                  <a:lnTo>
                    <a:pt x="1103590" y="709781"/>
                  </a:lnTo>
                  <a:lnTo>
                    <a:pt x="1127390" y="690839"/>
                  </a:lnTo>
                  <a:lnTo>
                    <a:pt x="1150915" y="671670"/>
                  </a:lnTo>
                  <a:lnTo>
                    <a:pt x="1174141" y="652263"/>
                  </a:lnTo>
                  <a:lnTo>
                    <a:pt x="1197048" y="632607"/>
                  </a:lnTo>
                  <a:lnTo>
                    <a:pt x="1219614" y="612692"/>
                  </a:lnTo>
                  <a:lnTo>
                    <a:pt x="1241816" y="592508"/>
                  </a:lnTo>
                  <a:lnTo>
                    <a:pt x="1263633" y="572044"/>
                  </a:lnTo>
                  <a:lnTo>
                    <a:pt x="1285043" y="551289"/>
                  </a:lnTo>
                  <a:lnTo>
                    <a:pt x="1306024" y="530234"/>
                  </a:lnTo>
                  <a:lnTo>
                    <a:pt x="1326553" y="508867"/>
                  </a:lnTo>
                  <a:lnTo>
                    <a:pt x="1346610" y="487178"/>
                  </a:lnTo>
                  <a:lnTo>
                    <a:pt x="1366171" y="465157"/>
                  </a:lnTo>
                  <a:lnTo>
                    <a:pt x="1385216" y="442793"/>
                  </a:lnTo>
                  <a:lnTo>
                    <a:pt x="1403722" y="420076"/>
                  </a:lnTo>
                  <a:lnTo>
                    <a:pt x="1421668" y="396995"/>
                  </a:lnTo>
                  <a:lnTo>
                    <a:pt x="1439031" y="373540"/>
                  </a:lnTo>
                  <a:lnTo>
                    <a:pt x="1455789" y="349700"/>
                  </a:lnTo>
                  <a:lnTo>
                    <a:pt x="1471921" y="325465"/>
                  </a:lnTo>
                  <a:lnTo>
                    <a:pt x="1487405" y="300824"/>
                  </a:lnTo>
                  <a:lnTo>
                    <a:pt x="1502218" y="275767"/>
                  </a:lnTo>
                  <a:lnTo>
                    <a:pt x="1516340" y="250283"/>
                  </a:lnTo>
                  <a:lnTo>
                    <a:pt x="1529747" y="224362"/>
                  </a:lnTo>
                  <a:lnTo>
                    <a:pt x="1542418" y="197994"/>
                  </a:lnTo>
                  <a:lnTo>
                    <a:pt x="1554331" y="171167"/>
                  </a:lnTo>
                  <a:lnTo>
                    <a:pt x="1565465" y="143872"/>
                  </a:lnTo>
                  <a:lnTo>
                    <a:pt x="1575797" y="116098"/>
                  </a:lnTo>
                  <a:lnTo>
                    <a:pt x="1585305" y="87834"/>
                  </a:lnTo>
                  <a:lnTo>
                    <a:pt x="1593967" y="59070"/>
                  </a:lnTo>
                  <a:lnTo>
                    <a:pt x="1601762" y="29795"/>
                  </a:lnTo>
                  <a:lnTo>
                    <a:pt x="1608667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806718" y="1394503"/>
              <a:ext cx="1738445" cy="2035756"/>
            </a:xfrm>
            <a:custGeom>
              <a:avLst/>
              <a:pathLst>
                <a:path w="1738445" h="2035756">
                  <a:moveTo>
                    <a:pt x="45972" y="2035756"/>
                  </a:moveTo>
                  <a:lnTo>
                    <a:pt x="35893" y="2007205"/>
                  </a:lnTo>
                  <a:lnTo>
                    <a:pt x="27110" y="1979163"/>
                  </a:lnTo>
                  <a:lnTo>
                    <a:pt x="19600" y="1951621"/>
                  </a:lnTo>
                  <a:lnTo>
                    <a:pt x="13341" y="1924566"/>
                  </a:lnTo>
                  <a:lnTo>
                    <a:pt x="8310" y="1897989"/>
                  </a:lnTo>
                  <a:lnTo>
                    <a:pt x="4483" y="1871879"/>
                  </a:lnTo>
                  <a:lnTo>
                    <a:pt x="1837" y="1846225"/>
                  </a:lnTo>
                  <a:lnTo>
                    <a:pt x="351" y="1821016"/>
                  </a:lnTo>
                  <a:lnTo>
                    <a:pt x="0" y="1796242"/>
                  </a:lnTo>
                  <a:lnTo>
                    <a:pt x="761" y="1771891"/>
                  </a:lnTo>
                  <a:lnTo>
                    <a:pt x="2613" y="1747954"/>
                  </a:lnTo>
                  <a:lnTo>
                    <a:pt x="5531" y="1724419"/>
                  </a:lnTo>
                  <a:lnTo>
                    <a:pt x="9494" y="1701276"/>
                  </a:lnTo>
                  <a:lnTo>
                    <a:pt x="14477" y="1678514"/>
                  </a:lnTo>
                  <a:lnTo>
                    <a:pt x="20459" y="1656122"/>
                  </a:lnTo>
                  <a:lnTo>
                    <a:pt x="27416" y="1634089"/>
                  </a:lnTo>
                  <a:lnTo>
                    <a:pt x="35325" y="1612406"/>
                  </a:lnTo>
                  <a:lnTo>
                    <a:pt x="44163" y="1591060"/>
                  </a:lnTo>
                  <a:lnTo>
                    <a:pt x="53908" y="1570042"/>
                  </a:lnTo>
                  <a:lnTo>
                    <a:pt x="64536" y="1549341"/>
                  </a:lnTo>
                  <a:lnTo>
                    <a:pt x="76024" y="1528945"/>
                  </a:lnTo>
                  <a:lnTo>
                    <a:pt x="88350" y="1508845"/>
                  </a:lnTo>
                  <a:lnTo>
                    <a:pt x="101491" y="1489029"/>
                  </a:lnTo>
                  <a:lnTo>
                    <a:pt x="115423" y="1469487"/>
                  </a:lnTo>
                  <a:lnTo>
                    <a:pt x="130124" y="1450208"/>
                  </a:lnTo>
                  <a:lnTo>
                    <a:pt x="145570" y="1431182"/>
                  </a:lnTo>
                  <a:lnTo>
                    <a:pt x="161740" y="1412397"/>
                  </a:lnTo>
                  <a:lnTo>
                    <a:pt x="178609" y="1393843"/>
                  </a:lnTo>
                  <a:lnTo>
                    <a:pt x="196155" y="1375509"/>
                  </a:lnTo>
                  <a:lnTo>
                    <a:pt x="214355" y="1357384"/>
                  </a:lnTo>
                  <a:lnTo>
                    <a:pt x="233187" y="1339459"/>
                  </a:lnTo>
                  <a:lnTo>
                    <a:pt x="252626" y="1321721"/>
                  </a:lnTo>
                  <a:lnTo>
                    <a:pt x="272650" y="1304161"/>
                  </a:lnTo>
                  <a:lnTo>
                    <a:pt x="293237" y="1286767"/>
                  </a:lnTo>
                  <a:lnTo>
                    <a:pt x="314363" y="1269529"/>
                  </a:lnTo>
                  <a:lnTo>
                    <a:pt x="336006" y="1252436"/>
                  </a:lnTo>
                  <a:lnTo>
                    <a:pt x="358142" y="1235478"/>
                  </a:lnTo>
                  <a:lnTo>
                    <a:pt x="380748" y="1218644"/>
                  </a:lnTo>
                  <a:lnTo>
                    <a:pt x="403802" y="1201922"/>
                  </a:lnTo>
                  <a:lnTo>
                    <a:pt x="427280" y="1185303"/>
                  </a:lnTo>
                  <a:lnTo>
                    <a:pt x="451160" y="1168775"/>
                  </a:lnTo>
                  <a:lnTo>
                    <a:pt x="475419" y="1152328"/>
                  </a:lnTo>
                  <a:lnTo>
                    <a:pt x="500034" y="1135952"/>
                  </a:lnTo>
                  <a:lnTo>
                    <a:pt x="524981" y="1119634"/>
                  </a:lnTo>
                  <a:lnTo>
                    <a:pt x="550239" y="1103365"/>
                  </a:lnTo>
                  <a:lnTo>
                    <a:pt x="575783" y="1087135"/>
                  </a:lnTo>
                  <a:lnTo>
                    <a:pt x="601591" y="1070931"/>
                  </a:lnTo>
                  <a:lnTo>
                    <a:pt x="627641" y="1054744"/>
                  </a:lnTo>
                  <a:lnTo>
                    <a:pt x="653908" y="1038563"/>
                  </a:lnTo>
                  <a:lnTo>
                    <a:pt x="680371" y="1022377"/>
                  </a:lnTo>
                  <a:lnTo>
                    <a:pt x="707006" y="1006175"/>
                  </a:lnTo>
                  <a:lnTo>
                    <a:pt x="733790" y="989947"/>
                  </a:lnTo>
                  <a:lnTo>
                    <a:pt x="760701" y="973682"/>
                  </a:lnTo>
                  <a:lnTo>
                    <a:pt x="787715" y="957369"/>
                  </a:lnTo>
                  <a:lnTo>
                    <a:pt x="814810" y="940998"/>
                  </a:lnTo>
                  <a:lnTo>
                    <a:pt x="841962" y="924557"/>
                  </a:lnTo>
                  <a:lnTo>
                    <a:pt x="869149" y="908036"/>
                  </a:lnTo>
                  <a:lnTo>
                    <a:pt x="896347" y="891425"/>
                  </a:lnTo>
                  <a:lnTo>
                    <a:pt x="923535" y="874712"/>
                  </a:lnTo>
                  <a:lnTo>
                    <a:pt x="950688" y="857887"/>
                  </a:lnTo>
                  <a:lnTo>
                    <a:pt x="977783" y="840939"/>
                  </a:lnTo>
                  <a:lnTo>
                    <a:pt x="1004799" y="823858"/>
                  </a:lnTo>
                  <a:lnTo>
                    <a:pt x="1031712" y="806633"/>
                  </a:lnTo>
                  <a:lnTo>
                    <a:pt x="1058499" y="789252"/>
                  </a:lnTo>
                  <a:lnTo>
                    <a:pt x="1085137" y="771706"/>
                  </a:lnTo>
                  <a:lnTo>
                    <a:pt x="1111603" y="753983"/>
                  </a:lnTo>
                  <a:lnTo>
                    <a:pt x="1137874" y="736074"/>
                  </a:lnTo>
                  <a:lnTo>
                    <a:pt x="1163928" y="717966"/>
                  </a:lnTo>
                  <a:lnTo>
                    <a:pt x="1189741" y="699650"/>
                  </a:lnTo>
                  <a:lnTo>
                    <a:pt x="1215291" y="681114"/>
                  </a:lnTo>
                  <a:lnTo>
                    <a:pt x="1240553" y="662348"/>
                  </a:lnTo>
                  <a:lnTo>
                    <a:pt x="1265507" y="643342"/>
                  </a:lnTo>
                  <a:lnTo>
                    <a:pt x="1290128" y="624084"/>
                  </a:lnTo>
                  <a:lnTo>
                    <a:pt x="1314393" y="604564"/>
                  </a:lnTo>
                  <a:lnTo>
                    <a:pt x="1338281" y="584771"/>
                  </a:lnTo>
                  <a:lnTo>
                    <a:pt x="1361767" y="564695"/>
                  </a:lnTo>
                  <a:lnTo>
                    <a:pt x="1384829" y="544324"/>
                  </a:lnTo>
                  <a:lnTo>
                    <a:pt x="1407443" y="523648"/>
                  </a:lnTo>
                  <a:lnTo>
                    <a:pt x="1429588" y="502656"/>
                  </a:lnTo>
                  <a:lnTo>
                    <a:pt x="1451240" y="481338"/>
                  </a:lnTo>
                  <a:lnTo>
                    <a:pt x="1472376" y="459683"/>
                  </a:lnTo>
                  <a:lnTo>
                    <a:pt x="1492973" y="437679"/>
                  </a:lnTo>
                  <a:lnTo>
                    <a:pt x="1513008" y="415317"/>
                  </a:lnTo>
                  <a:lnTo>
                    <a:pt x="1532458" y="392586"/>
                  </a:lnTo>
                  <a:lnTo>
                    <a:pt x="1551301" y="369474"/>
                  </a:lnTo>
                  <a:lnTo>
                    <a:pt x="1569513" y="345972"/>
                  </a:lnTo>
                  <a:lnTo>
                    <a:pt x="1587072" y="322068"/>
                  </a:lnTo>
                  <a:lnTo>
                    <a:pt x="1603954" y="297752"/>
                  </a:lnTo>
                  <a:lnTo>
                    <a:pt x="1620136" y="273013"/>
                  </a:lnTo>
                  <a:lnTo>
                    <a:pt x="1635596" y="247840"/>
                  </a:lnTo>
                  <a:lnTo>
                    <a:pt x="1650311" y="222223"/>
                  </a:lnTo>
                  <a:lnTo>
                    <a:pt x="1664258" y="196150"/>
                  </a:lnTo>
                  <a:lnTo>
                    <a:pt x="1677413" y="169612"/>
                  </a:lnTo>
                  <a:lnTo>
                    <a:pt x="1689754" y="142597"/>
                  </a:lnTo>
                  <a:lnTo>
                    <a:pt x="1701258" y="115095"/>
                  </a:lnTo>
                  <a:lnTo>
                    <a:pt x="1711902" y="87095"/>
                  </a:lnTo>
                  <a:lnTo>
                    <a:pt x="1721664" y="58586"/>
                  </a:lnTo>
                  <a:lnTo>
                    <a:pt x="1730519" y="29558"/>
                  </a:lnTo>
                  <a:lnTo>
                    <a:pt x="1738445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6808908" y="1429581"/>
              <a:ext cx="1867267" cy="2000678"/>
            </a:xfrm>
            <a:custGeom>
              <a:avLst/>
              <a:pathLst>
                <a:path w="1867267" h="2000678">
                  <a:moveTo>
                    <a:pt x="43782" y="2000678"/>
                  </a:moveTo>
                  <a:lnTo>
                    <a:pt x="33733" y="1972135"/>
                  </a:lnTo>
                  <a:lnTo>
                    <a:pt x="25039" y="1944117"/>
                  </a:lnTo>
                  <a:lnTo>
                    <a:pt x="17677" y="1916614"/>
                  </a:lnTo>
                  <a:lnTo>
                    <a:pt x="11622" y="1889614"/>
                  </a:lnTo>
                  <a:lnTo>
                    <a:pt x="6851" y="1863107"/>
                  </a:lnTo>
                  <a:lnTo>
                    <a:pt x="3339" y="1837081"/>
                  </a:lnTo>
                  <a:lnTo>
                    <a:pt x="1064" y="1811526"/>
                  </a:lnTo>
                  <a:lnTo>
                    <a:pt x="0" y="1786430"/>
                  </a:lnTo>
                  <a:lnTo>
                    <a:pt x="123" y="1761783"/>
                  </a:lnTo>
                  <a:lnTo>
                    <a:pt x="1411" y="1737574"/>
                  </a:lnTo>
                  <a:lnTo>
                    <a:pt x="3838" y="1713790"/>
                  </a:lnTo>
                  <a:lnTo>
                    <a:pt x="7381" y="1690423"/>
                  </a:lnTo>
                  <a:lnTo>
                    <a:pt x="12017" y="1667460"/>
                  </a:lnTo>
                  <a:lnTo>
                    <a:pt x="17720" y="1644890"/>
                  </a:lnTo>
                  <a:lnTo>
                    <a:pt x="24467" y="1622703"/>
                  </a:lnTo>
                  <a:lnTo>
                    <a:pt x="32235" y="1600888"/>
                  </a:lnTo>
                  <a:lnTo>
                    <a:pt x="40998" y="1579433"/>
                  </a:lnTo>
                  <a:lnTo>
                    <a:pt x="50734" y="1558328"/>
                  </a:lnTo>
                  <a:lnTo>
                    <a:pt x="61418" y="1537561"/>
                  </a:lnTo>
                  <a:lnTo>
                    <a:pt x="73026" y="1517122"/>
                  </a:lnTo>
                  <a:lnTo>
                    <a:pt x="85535" y="1497000"/>
                  </a:lnTo>
                  <a:lnTo>
                    <a:pt x="98920" y="1477183"/>
                  </a:lnTo>
                  <a:lnTo>
                    <a:pt x="113158" y="1457661"/>
                  </a:lnTo>
                  <a:lnTo>
                    <a:pt x="128224" y="1438423"/>
                  </a:lnTo>
                  <a:lnTo>
                    <a:pt x="144095" y="1419457"/>
                  </a:lnTo>
                  <a:lnTo>
                    <a:pt x="160746" y="1400753"/>
                  </a:lnTo>
                  <a:lnTo>
                    <a:pt x="178154" y="1382300"/>
                  </a:lnTo>
                  <a:lnTo>
                    <a:pt x="196294" y="1364086"/>
                  </a:lnTo>
                  <a:lnTo>
                    <a:pt x="215143" y="1346101"/>
                  </a:lnTo>
                  <a:lnTo>
                    <a:pt x="234677" y="1328334"/>
                  </a:lnTo>
                  <a:lnTo>
                    <a:pt x="254872" y="1310773"/>
                  </a:lnTo>
                  <a:lnTo>
                    <a:pt x="275704" y="1293408"/>
                  </a:lnTo>
                  <a:lnTo>
                    <a:pt x="297148" y="1276228"/>
                  </a:lnTo>
                  <a:lnTo>
                    <a:pt x="319182" y="1259222"/>
                  </a:lnTo>
                  <a:lnTo>
                    <a:pt x="341781" y="1242378"/>
                  </a:lnTo>
                  <a:lnTo>
                    <a:pt x="364920" y="1225687"/>
                  </a:lnTo>
                  <a:lnTo>
                    <a:pt x="388577" y="1209136"/>
                  </a:lnTo>
                  <a:lnTo>
                    <a:pt x="412727" y="1192714"/>
                  </a:lnTo>
                  <a:lnTo>
                    <a:pt x="437346" y="1176412"/>
                  </a:lnTo>
                  <a:lnTo>
                    <a:pt x="462411" y="1160217"/>
                  </a:lnTo>
                  <a:lnTo>
                    <a:pt x="487896" y="1144119"/>
                  </a:lnTo>
                  <a:lnTo>
                    <a:pt x="513780" y="1128107"/>
                  </a:lnTo>
                  <a:lnTo>
                    <a:pt x="540036" y="1112170"/>
                  </a:lnTo>
                  <a:lnTo>
                    <a:pt x="566642" y="1096297"/>
                  </a:lnTo>
                  <a:lnTo>
                    <a:pt x="593573" y="1080477"/>
                  </a:lnTo>
                  <a:lnTo>
                    <a:pt x="620806" y="1064698"/>
                  </a:lnTo>
                  <a:lnTo>
                    <a:pt x="648317" y="1048950"/>
                  </a:lnTo>
                  <a:lnTo>
                    <a:pt x="676081" y="1033222"/>
                  </a:lnTo>
                  <a:lnTo>
                    <a:pt x="704075" y="1017503"/>
                  </a:lnTo>
                  <a:lnTo>
                    <a:pt x="732274" y="1001782"/>
                  </a:lnTo>
                  <a:lnTo>
                    <a:pt x="760656" y="986048"/>
                  </a:lnTo>
                  <a:lnTo>
                    <a:pt x="789195" y="970290"/>
                  </a:lnTo>
                  <a:lnTo>
                    <a:pt x="817868" y="954497"/>
                  </a:lnTo>
                  <a:lnTo>
                    <a:pt x="846651" y="938657"/>
                  </a:lnTo>
                  <a:lnTo>
                    <a:pt x="875520" y="922761"/>
                  </a:lnTo>
                  <a:lnTo>
                    <a:pt x="904451" y="906796"/>
                  </a:lnTo>
                  <a:lnTo>
                    <a:pt x="933420" y="890753"/>
                  </a:lnTo>
                  <a:lnTo>
                    <a:pt x="962403" y="874619"/>
                  </a:lnTo>
                  <a:lnTo>
                    <a:pt x="991377" y="858385"/>
                  </a:lnTo>
                  <a:lnTo>
                    <a:pt x="1020316" y="842038"/>
                  </a:lnTo>
                  <a:lnTo>
                    <a:pt x="1049198" y="825569"/>
                  </a:lnTo>
                  <a:lnTo>
                    <a:pt x="1077998" y="808965"/>
                  </a:lnTo>
                  <a:lnTo>
                    <a:pt x="1106692" y="792217"/>
                  </a:lnTo>
                  <a:lnTo>
                    <a:pt x="1135257" y="775312"/>
                  </a:lnTo>
                  <a:lnTo>
                    <a:pt x="1163669" y="758241"/>
                  </a:lnTo>
                  <a:lnTo>
                    <a:pt x="1191902" y="740992"/>
                  </a:lnTo>
                  <a:lnTo>
                    <a:pt x="1219935" y="723553"/>
                  </a:lnTo>
                  <a:lnTo>
                    <a:pt x="1247741" y="705915"/>
                  </a:lnTo>
                  <a:lnTo>
                    <a:pt x="1275299" y="688066"/>
                  </a:lnTo>
                  <a:lnTo>
                    <a:pt x="1302583" y="669995"/>
                  </a:lnTo>
                  <a:lnTo>
                    <a:pt x="1329570" y="651691"/>
                  </a:lnTo>
                  <a:lnTo>
                    <a:pt x="1356236" y="633143"/>
                  </a:lnTo>
                  <a:lnTo>
                    <a:pt x="1382556" y="614340"/>
                  </a:lnTo>
                  <a:lnTo>
                    <a:pt x="1408508" y="595272"/>
                  </a:lnTo>
                  <a:lnTo>
                    <a:pt x="1434066" y="575926"/>
                  </a:lnTo>
                  <a:lnTo>
                    <a:pt x="1459208" y="556293"/>
                  </a:lnTo>
                  <a:lnTo>
                    <a:pt x="1483908" y="536360"/>
                  </a:lnTo>
                  <a:lnTo>
                    <a:pt x="1508143" y="516118"/>
                  </a:lnTo>
                  <a:lnTo>
                    <a:pt x="1531890" y="495556"/>
                  </a:lnTo>
                  <a:lnTo>
                    <a:pt x="1555123" y="474661"/>
                  </a:lnTo>
                  <a:lnTo>
                    <a:pt x="1577820" y="453423"/>
                  </a:lnTo>
                  <a:lnTo>
                    <a:pt x="1599957" y="431832"/>
                  </a:lnTo>
                  <a:lnTo>
                    <a:pt x="1621508" y="409876"/>
                  </a:lnTo>
                  <a:lnTo>
                    <a:pt x="1642451" y="387544"/>
                  </a:lnTo>
                  <a:lnTo>
                    <a:pt x="1662761" y="364826"/>
                  </a:lnTo>
                  <a:lnTo>
                    <a:pt x="1682415" y="341709"/>
                  </a:lnTo>
                  <a:lnTo>
                    <a:pt x="1701388" y="318184"/>
                  </a:lnTo>
                  <a:lnTo>
                    <a:pt x="1719656" y="294239"/>
                  </a:lnTo>
                  <a:lnTo>
                    <a:pt x="1737197" y="269864"/>
                  </a:lnTo>
                  <a:lnTo>
                    <a:pt x="1753984" y="245046"/>
                  </a:lnTo>
                  <a:lnTo>
                    <a:pt x="1769996" y="219776"/>
                  </a:lnTo>
                  <a:lnTo>
                    <a:pt x="1785207" y="194043"/>
                  </a:lnTo>
                  <a:lnTo>
                    <a:pt x="1799594" y="167834"/>
                  </a:lnTo>
                  <a:lnTo>
                    <a:pt x="1813133" y="141140"/>
                  </a:lnTo>
                  <a:lnTo>
                    <a:pt x="1825800" y="113949"/>
                  </a:lnTo>
                  <a:lnTo>
                    <a:pt x="1837571" y="86251"/>
                  </a:lnTo>
                  <a:lnTo>
                    <a:pt x="1848422" y="58034"/>
                  </a:lnTo>
                  <a:lnTo>
                    <a:pt x="1858328" y="29287"/>
                  </a:lnTo>
                  <a:lnTo>
                    <a:pt x="1867267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6810729" y="1469017"/>
              <a:ext cx="1995212" cy="1961242"/>
            </a:xfrm>
            <a:custGeom>
              <a:avLst/>
              <a:pathLst>
                <a:path w="1995212" h="1961242">
                  <a:moveTo>
                    <a:pt x="41961" y="1961242"/>
                  </a:moveTo>
                  <a:lnTo>
                    <a:pt x="31942" y="1932708"/>
                  </a:lnTo>
                  <a:lnTo>
                    <a:pt x="23336" y="1904717"/>
                  </a:lnTo>
                  <a:lnTo>
                    <a:pt x="16120" y="1877258"/>
                  </a:lnTo>
                  <a:lnTo>
                    <a:pt x="10267" y="1850320"/>
                  </a:lnTo>
                  <a:lnTo>
                    <a:pt x="5754" y="1823891"/>
                  </a:lnTo>
                  <a:lnTo>
                    <a:pt x="2555" y="1797960"/>
                  </a:lnTo>
                  <a:lnTo>
                    <a:pt x="645" y="1772516"/>
                  </a:lnTo>
                  <a:lnTo>
                    <a:pt x="0" y="1747548"/>
                  </a:lnTo>
                  <a:lnTo>
                    <a:pt x="593" y="1723043"/>
                  </a:lnTo>
                  <a:lnTo>
                    <a:pt x="2402" y="1698992"/>
                  </a:lnTo>
                  <a:lnTo>
                    <a:pt x="5399" y="1675382"/>
                  </a:lnTo>
                  <a:lnTo>
                    <a:pt x="9561" y="1652203"/>
                  </a:lnTo>
                  <a:lnTo>
                    <a:pt x="14863" y="1629442"/>
                  </a:lnTo>
                  <a:lnTo>
                    <a:pt x="21279" y="1607089"/>
                  </a:lnTo>
                  <a:lnTo>
                    <a:pt x="28785" y="1585133"/>
                  </a:lnTo>
                  <a:lnTo>
                    <a:pt x="37355" y="1563561"/>
                  </a:lnTo>
                  <a:lnTo>
                    <a:pt x="46965" y="1542364"/>
                  </a:lnTo>
                  <a:lnTo>
                    <a:pt x="57590" y="1521529"/>
                  </a:lnTo>
                  <a:lnTo>
                    <a:pt x="69205" y="1501045"/>
                  </a:lnTo>
                  <a:lnTo>
                    <a:pt x="81784" y="1480901"/>
                  </a:lnTo>
                  <a:lnTo>
                    <a:pt x="95303" y="1461086"/>
                  </a:lnTo>
                  <a:lnTo>
                    <a:pt x="109738" y="1441588"/>
                  </a:lnTo>
                  <a:lnTo>
                    <a:pt x="125062" y="1422396"/>
                  </a:lnTo>
                  <a:lnTo>
                    <a:pt x="141251" y="1403499"/>
                  </a:lnTo>
                  <a:lnTo>
                    <a:pt x="158280" y="1384886"/>
                  </a:lnTo>
                  <a:lnTo>
                    <a:pt x="176125" y="1366544"/>
                  </a:lnTo>
                  <a:lnTo>
                    <a:pt x="194759" y="1348463"/>
                  </a:lnTo>
                  <a:lnTo>
                    <a:pt x="214159" y="1330632"/>
                  </a:lnTo>
                  <a:lnTo>
                    <a:pt x="234299" y="1313040"/>
                  </a:lnTo>
                  <a:lnTo>
                    <a:pt x="255154" y="1295674"/>
                  </a:lnTo>
                  <a:lnTo>
                    <a:pt x="276699" y="1278524"/>
                  </a:lnTo>
                  <a:lnTo>
                    <a:pt x="298910" y="1261578"/>
                  </a:lnTo>
                  <a:lnTo>
                    <a:pt x="321761" y="1244826"/>
                  </a:lnTo>
                  <a:lnTo>
                    <a:pt x="345228" y="1228255"/>
                  </a:lnTo>
                  <a:lnTo>
                    <a:pt x="369285" y="1211854"/>
                  </a:lnTo>
                  <a:lnTo>
                    <a:pt x="393908" y="1195613"/>
                  </a:lnTo>
                  <a:lnTo>
                    <a:pt x="419071" y="1179520"/>
                  </a:lnTo>
                  <a:lnTo>
                    <a:pt x="444750" y="1163564"/>
                  </a:lnTo>
                  <a:lnTo>
                    <a:pt x="470920" y="1147732"/>
                  </a:lnTo>
                  <a:lnTo>
                    <a:pt x="497555" y="1132015"/>
                  </a:lnTo>
                  <a:lnTo>
                    <a:pt x="524631" y="1116400"/>
                  </a:lnTo>
                  <a:lnTo>
                    <a:pt x="552123" y="1100877"/>
                  </a:lnTo>
                  <a:lnTo>
                    <a:pt x="580006" y="1085434"/>
                  </a:lnTo>
                  <a:lnTo>
                    <a:pt x="608254" y="1070060"/>
                  </a:lnTo>
                  <a:lnTo>
                    <a:pt x="636844" y="1054744"/>
                  </a:lnTo>
                  <a:lnTo>
                    <a:pt x="665749" y="1039474"/>
                  </a:lnTo>
                  <a:lnTo>
                    <a:pt x="694946" y="1024238"/>
                  </a:lnTo>
                  <a:lnTo>
                    <a:pt x="724409" y="1009027"/>
                  </a:lnTo>
                  <a:lnTo>
                    <a:pt x="754112" y="993827"/>
                  </a:lnTo>
                  <a:lnTo>
                    <a:pt x="784032" y="978629"/>
                  </a:lnTo>
                  <a:lnTo>
                    <a:pt x="814144" y="963420"/>
                  </a:lnTo>
                  <a:lnTo>
                    <a:pt x="844421" y="948191"/>
                  </a:lnTo>
                  <a:lnTo>
                    <a:pt x="874840" y="932928"/>
                  </a:lnTo>
                  <a:lnTo>
                    <a:pt x="905375" y="917621"/>
                  </a:lnTo>
                  <a:lnTo>
                    <a:pt x="936001" y="902258"/>
                  </a:lnTo>
                  <a:lnTo>
                    <a:pt x="966694" y="886829"/>
                  </a:lnTo>
                  <a:lnTo>
                    <a:pt x="997428" y="871322"/>
                  </a:lnTo>
                  <a:lnTo>
                    <a:pt x="1028179" y="855726"/>
                  </a:lnTo>
                  <a:lnTo>
                    <a:pt x="1058921" y="840029"/>
                  </a:lnTo>
                  <a:lnTo>
                    <a:pt x="1089630" y="824220"/>
                  </a:lnTo>
                  <a:lnTo>
                    <a:pt x="1120281" y="808288"/>
                  </a:lnTo>
                  <a:lnTo>
                    <a:pt x="1150849" y="792222"/>
                  </a:lnTo>
                  <a:lnTo>
                    <a:pt x="1181308" y="776010"/>
                  </a:lnTo>
                  <a:lnTo>
                    <a:pt x="1211634" y="759641"/>
                  </a:lnTo>
                  <a:lnTo>
                    <a:pt x="1241801" y="743103"/>
                  </a:lnTo>
                  <a:lnTo>
                    <a:pt x="1271786" y="726386"/>
                  </a:lnTo>
                  <a:lnTo>
                    <a:pt x="1301562" y="709477"/>
                  </a:lnTo>
                  <a:lnTo>
                    <a:pt x="1331106" y="692367"/>
                  </a:lnTo>
                  <a:lnTo>
                    <a:pt x="1360391" y="675043"/>
                  </a:lnTo>
                  <a:lnTo>
                    <a:pt x="1389394" y="657494"/>
                  </a:lnTo>
                  <a:lnTo>
                    <a:pt x="1418089" y="639709"/>
                  </a:lnTo>
                  <a:lnTo>
                    <a:pt x="1446450" y="621677"/>
                  </a:lnTo>
                  <a:lnTo>
                    <a:pt x="1474454" y="603385"/>
                  </a:lnTo>
                  <a:lnTo>
                    <a:pt x="1502076" y="584824"/>
                  </a:lnTo>
                  <a:lnTo>
                    <a:pt x="1529289" y="565982"/>
                  </a:lnTo>
                  <a:lnTo>
                    <a:pt x="1556070" y="546847"/>
                  </a:lnTo>
                  <a:lnTo>
                    <a:pt x="1582393" y="527408"/>
                  </a:lnTo>
                  <a:lnTo>
                    <a:pt x="1608234" y="507653"/>
                  </a:lnTo>
                  <a:lnTo>
                    <a:pt x="1633567" y="487573"/>
                  </a:lnTo>
                  <a:lnTo>
                    <a:pt x="1658367" y="467154"/>
                  </a:lnTo>
                  <a:lnTo>
                    <a:pt x="1682610" y="446387"/>
                  </a:lnTo>
                  <a:lnTo>
                    <a:pt x="1706271" y="425259"/>
                  </a:lnTo>
                  <a:lnTo>
                    <a:pt x="1729324" y="403759"/>
                  </a:lnTo>
                  <a:lnTo>
                    <a:pt x="1751745" y="381876"/>
                  </a:lnTo>
                  <a:lnTo>
                    <a:pt x="1773509" y="359599"/>
                  </a:lnTo>
                  <a:lnTo>
                    <a:pt x="1794591" y="336917"/>
                  </a:lnTo>
                  <a:lnTo>
                    <a:pt x="1814965" y="313818"/>
                  </a:lnTo>
                  <a:lnTo>
                    <a:pt x="1834607" y="290290"/>
                  </a:lnTo>
                  <a:lnTo>
                    <a:pt x="1853492" y="266323"/>
                  </a:lnTo>
                  <a:lnTo>
                    <a:pt x="1871595" y="241906"/>
                  </a:lnTo>
                  <a:lnTo>
                    <a:pt x="1888891" y="217026"/>
                  </a:lnTo>
                  <a:lnTo>
                    <a:pt x="1905355" y="191673"/>
                  </a:lnTo>
                  <a:lnTo>
                    <a:pt x="1920962" y="165835"/>
                  </a:lnTo>
                  <a:lnTo>
                    <a:pt x="1935687" y="139502"/>
                  </a:lnTo>
                  <a:lnTo>
                    <a:pt x="1949506" y="112661"/>
                  </a:lnTo>
                  <a:lnTo>
                    <a:pt x="1962392" y="85302"/>
                  </a:lnTo>
                  <a:lnTo>
                    <a:pt x="1974322" y="57412"/>
                  </a:lnTo>
                  <a:lnTo>
                    <a:pt x="1985271" y="28982"/>
                  </a:lnTo>
                  <a:lnTo>
                    <a:pt x="1995212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8860216" y="1512767"/>
              <a:ext cx="294241" cy="2306189"/>
            </a:xfrm>
            <a:custGeom>
              <a:avLst/>
              <a:pathLst>
                <a:path w="294241" h="2306189">
                  <a:moveTo>
                    <a:pt x="53405" y="2306189"/>
                  </a:moveTo>
                  <a:lnTo>
                    <a:pt x="73387" y="2283318"/>
                  </a:lnTo>
                  <a:lnTo>
                    <a:pt x="92362" y="2260542"/>
                  </a:lnTo>
                  <a:lnTo>
                    <a:pt x="110349" y="2237859"/>
                  </a:lnTo>
                  <a:lnTo>
                    <a:pt x="127366" y="2215264"/>
                  </a:lnTo>
                  <a:lnTo>
                    <a:pt x="143433" y="2192756"/>
                  </a:lnTo>
                  <a:lnTo>
                    <a:pt x="158567" y="2170330"/>
                  </a:lnTo>
                  <a:lnTo>
                    <a:pt x="172788" y="2147983"/>
                  </a:lnTo>
                  <a:lnTo>
                    <a:pt x="186115" y="2125713"/>
                  </a:lnTo>
                  <a:lnTo>
                    <a:pt x="198565" y="2103515"/>
                  </a:lnTo>
                  <a:lnTo>
                    <a:pt x="210157" y="2081388"/>
                  </a:lnTo>
                  <a:lnTo>
                    <a:pt x="220911" y="2059326"/>
                  </a:lnTo>
                  <a:lnTo>
                    <a:pt x="230844" y="2037329"/>
                  </a:lnTo>
                  <a:lnTo>
                    <a:pt x="239976" y="2015391"/>
                  </a:lnTo>
                  <a:lnTo>
                    <a:pt x="248325" y="1993510"/>
                  </a:lnTo>
                  <a:lnTo>
                    <a:pt x="255910" y="1971682"/>
                  </a:lnTo>
                  <a:lnTo>
                    <a:pt x="262750" y="1949905"/>
                  </a:lnTo>
                  <a:lnTo>
                    <a:pt x="268862" y="1928176"/>
                  </a:lnTo>
                  <a:lnTo>
                    <a:pt x="274266" y="1906490"/>
                  </a:lnTo>
                  <a:lnTo>
                    <a:pt x="278981" y="1884845"/>
                  </a:lnTo>
                  <a:lnTo>
                    <a:pt x="283024" y="1863237"/>
                  </a:lnTo>
                  <a:lnTo>
                    <a:pt x="286416" y="1841664"/>
                  </a:lnTo>
                  <a:lnTo>
                    <a:pt x="289173" y="1820122"/>
                  </a:lnTo>
                  <a:lnTo>
                    <a:pt x="291316" y="1798608"/>
                  </a:lnTo>
                  <a:lnTo>
                    <a:pt x="292863" y="1777118"/>
                  </a:lnTo>
                  <a:lnTo>
                    <a:pt x="293832" y="1755650"/>
                  </a:lnTo>
                  <a:lnTo>
                    <a:pt x="294241" y="1734200"/>
                  </a:lnTo>
                  <a:lnTo>
                    <a:pt x="294111" y="1712765"/>
                  </a:lnTo>
                  <a:lnTo>
                    <a:pt x="293459" y="1691342"/>
                  </a:lnTo>
                  <a:lnTo>
                    <a:pt x="292303" y="1669927"/>
                  </a:lnTo>
                  <a:lnTo>
                    <a:pt x="290664" y="1648517"/>
                  </a:lnTo>
                  <a:lnTo>
                    <a:pt x="288558" y="1627110"/>
                  </a:lnTo>
                  <a:lnTo>
                    <a:pt x="286006" y="1605702"/>
                  </a:lnTo>
                  <a:lnTo>
                    <a:pt x="283025" y="1584289"/>
                  </a:lnTo>
                  <a:lnTo>
                    <a:pt x="279635" y="1562868"/>
                  </a:lnTo>
                  <a:lnTo>
                    <a:pt x="275853" y="1541437"/>
                  </a:lnTo>
                  <a:lnTo>
                    <a:pt x="271699" y="1519992"/>
                  </a:lnTo>
                  <a:lnTo>
                    <a:pt x="267191" y="1498530"/>
                  </a:lnTo>
                  <a:lnTo>
                    <a:pt x="262348" y="1477047"/>
                  </a:lnTo>
                  <a:lnTo>
                    <a:pt x="257189" y="1455540"/>
                  </a:lnTo>
                  <a:lnTo>
                    <a:pt x="251732" y="1434007"/>
                  </a:lnTo>
                  <a:lnTo>
                    <a:pt x="245996" y="1412443"/>
                  </a:lnTo>
                  <a:lnTo>
                    <a:pt x="239999" y="1390846"/>
                  </a:lnTo>
                  <a:lnTo>
                    <a:pt x="233760" y="1369213"/>
                  </a:lnTo>
                  <a:lnTo>
                    <a:pt x="227298" y="1347539"/>
                  </a:lnTo>
                  <a:lnTo>
                    <a:pt x="220632" y="1325823"/>
                  </a:lnTo>
                  <a:lnTo>
                    <a:pt x="213780" y="1304061"/>
                  </a:lnTo>
                  <a:lnTo>
                    <a:pt x="206760" y="1282249"/>
                  </a:lnTo>
                  <a:lnTo>
                    <a:pt x="199592" y="1260384"/>
                  </a:lnTo>
                  <a:lnTo>
                    <a:pt x="192295" y="1238464"/>
                  </a:lnTo>
                  <a:lnTo>
                    <a:pt x="184885" y="1216484"/>
                  </a:lnTo>
                  <a:lnTo>
                    <a:pt x="177384" y="1194442"/>
                  </a:lnTo>
                  <a:lnTo>
                    <a:pt x="169808" y="1172335"/>
                  </a:lnTo>
                  <a:lnTo>
                    <a:pt x="162177" y="1150159"/>
                  </a:lnTo>
                  <a:lnTo>
                    <a:pt x="154510" y="1127910"/>
                  </a:lnTo>
                  <a:lnTo>
                    <a:pt x="146824" y="1105587"/>
                  </a:lnTo>
                  <a:lnTo>
                    <a:pt x="139140" y="1083185"/>
                  </a:lnTo>
                  <a:lnTo>
                    <a:pt x="131474" y="1060702"/>
                  </a:lnTo>
                  <a:lnTo>
                    <a:pt x="123847" y="1038133"/>
                  </a:lnTo>
                  <a:lnTo>
                    <a:pt x="116276" y="1015477"/>
                  </a:lnTo>
                  <a:lnTo>
                    <a:pt x="108781" y="992729"/>
                  </a:lnTo>
                  <a:lnTo>
                    <a:pt x="101380" y="969886"/>
                  </a:lnTo>
                  <a:lnTo>
                    <a:pt x="94091" y="946946"/>
                  </a:lnTo>
                  <a:lnTo>
                    <a:pt x="86934" y="923905"/>
                  </a:lnTo>
                  <a:lnTo>
                    <a:pt x="79926" y="900760"/>
                  </a:lnTo>
                  <a:lnTo>
                    <a:pt x="73087" y="877507"/>
                  </a:lnTo>
                  <a:lnTo>
                    <a:pt x="66436" y="854144"/>
                  </a:lnTo>
                  <a:lnTo>
                    <a:pt x="59990" y="830667"/>
                  </a:lnTo>
                  <a:lnTo>
                    <a:pt x="53769" y="807072"/>
                  </a:lnTo>
                  <a:lnTo>
                    <a:pt x="47791" y="783358"/>
                  </a:lnTo>
                  <a:lnTo>
                    <a:pt x="42075" y="759520"/>
                  </a:lnTo>
                  <a:lnTo>
                    <a:pt x="36640" y="735555"/>
                  </a:lnTo>
                  <a:lnTo>
                    <a:pt x="31504" y="711460"/>
                  </a:lnTo>
                  <a:lnTo>
                    <a:pt x="26686" y="687232"/>
                  </a:lnTo>
                  <a:lnTo>
                    <a:pt x="22204" y="662867"/>
                  </a:lnTo>
                  <a:lnTo>
                    <a:pt x="18077" y="638363"/>
                  </a:lnTo>
                  <a:lnTo>
                    <a:pt x="14325" y="613716"/>
                  </a:lnTo>
                  <a:lnTo>
                    <a:pt x="10964" y="588923"/>
                  </a:lnTo>
                  <a:lnTo>
                    <a:pt x="8015" y="563981"/>
                  </a:lnTo>
                  <a:lnTo>
                    <a:pt x="5496" y="538886"/>
                  </a:lnTo>
                  <a:lnTo>
                    <a:pt x="3425" y="513635"/>
                  </a:lnTo>
                  <a:lnTo>
                    <a:pt x="1821" y="488226"/>
                  </a:lnTo>
                  <a:lnTo>
                    <a:pt x="703" y="462654"/>
                  </a:lnTo>
                  <a:lnTo>
                    <a:pt x="90" y="436917"/>
                  </a:lnTo>
                  <a:lnTo>
                    <a:pt x="0" y="411011"/>
                  </a:lnTo>
                  <a:lnTo>
                    <a:pt x="451" y="384933"/>
                  </a:lnTo>
                  <a:lnTo>
                    <a:pt x="1463" y="358681"/>
                  </a:lnTo>
                  <a:lnTo>
                    <a:pt x="3053" y="332250"/>
                  </a:lnTo>
                  <a:lnTo>
                    <a:pt x="5242" y="305637"/>
                  </a:lnTo>
                  <a:lnTo>
                    <a:pt x="8047" y="278840"/>
                  </a:lnTo>
                  <a:lnTo>
                    <a:pt x="11487" y="251855"/>
                  </a:lnTo>
                  <a:lnTo>
                    <a:pt x="15580" y="224679"/>
                  </a:lnTo>
                  <a:lnTo>
                    <a:pt x="20346" y="197308"/>
                  </a:lnTo>
                  <a:lnTo>
                    <a:pt x="25803" y="169740"/>
                  </a:lnTo>
                  <a:lnTo>
                    <a:pt x="31970" y="141971"/>
                  </a:lnTo>
                  <a:lnTo>
                    <a:pt x="38865" y="113997"/>
                  </a:lnTo>
                  <a:lnTo>
                    <a:pt x="46507" y="85817"/>
                  </a:lnTo>
                  <a:lnTo>
                    <a:pt x="54914" y="57426"/>
                  </a:lnTo>
                  <a:lnTo>
                    <a:pt x="64106" y="28821"/>
                  </a:lnTo>
                  <a:lnTo>
                    <a:pt x="74101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8913622" y="1560782"/>
              <a:ext cx="259401" cy="2258174"/>
            </a:xfrm>
            <a:custGeom>
              <a:avLst/>
              <a:pathLst>
                <a:path w="259401" h="2258174">
                  <a:moveTo>
                    <a:pt x="0" y="2258174"/>
                  </a:moveTo>
                  <a:lnTo>
                    <a:pt x="20010" y="2235314"/>
                  </a:lnTo>
                  <a:lnTo>
                    <a:pt x="39071" y="2212570"/>
                  </a:lnTo>
                  <a:lnTo>
                    <a:pt x="57201" y="2189941"/>
                  </a:lnTo>
                  <a:lnTo>
                    <a:pt x="74416" y="2167421"/>
                  </a:lnTo>
                  <a:lnTo>
                    <a:pt x="90735" y="2145008"/>
                  </a:lnTo>
                  <a:lnTo>
                    <a:pt x="106174" y="2122698"/>
                  </a:lnTo>
                  <a:lnTo>
                    <a:pt x="120753" y="2100487"/>
                  </a:lnTo>
                  <a:lnTo>
                    <a:pt x="134489" y="2078371"/>
                  </a:lnTo>
                  <a:lnTo>
                    <a:pt x="147398" y="2056348"/>
                  </a:lnTo>
                  <a:lnTo>
                    <a:pt x="159500" y="2034413"/>
                  </a:lnTo>
                  <a:lnTo>
                    <a:pt x="170811" y="2012562"/>
                  </a:lnTo>
                  <a:lnTo>
                    <a:pt x="181349" y="1990794"/>
                  </a:lnTo>
                  <a:lnTo>
                    <a:pt x="191133" y="1969102"/>
                  </a:lnTo>
                  <a:lnTo>
                    <a:pt x="200178" y="1947485"/>
                  </a:lnTo>
                  <a:lnTo>
                    <a:pt x="208505" y="1925938"/>
                  </a:lnTo>
                  <a:lnTo>
                    <a:pt x="216129" y="1904459"/>
                  </a:lnTo>
                  <a:lnTo>
                    <a:pt x="223069" y="1883042"/>
                  </a:lnTo>
                  <a:lnTo>
                    <a:pt x="229342" y="1861685"/>
                  </a:lnTo>
                  <a:lnTo>
                    <a:pt x="234966" y="1840384"/>
                  </a:lnTo>
                  <a:lnTo>
                    <a:pt x="239959" y="1819136"/>
                  </a:lnTo>
                  <a:lnTo>
                    <a:pt x="244338" y="1797937"/>
                  </a:lnTo>
                  <a:lnTo>
                    <a:pt x="248121" y="1776783"/>
                  </a:lnTo>
                  <a:lnTo>
                    <a:pt x="251326" y="1755671"/>
                  </a:lnTo>
                  <a:lnTo>
                    <a:pt x="253970" y="1734597"/>
                  </a:lnTo>
                  <a:lnTo>
                    <a:pt x="256072" y="1713557"/>
                  </a:lnTo>
                  <a:lnTo>
                    <a:pt x="257648" y="1692549"/>
                  </a:lnTo>
                  <a:lnTo>
                    <a:pt x="258716" y="1671568"/>
                  </a:lnTo>
                  <a:lnTo>
                    <a:pt x="259295" y="1650610"/>
                  </a:lnTo>
                  <a:lnTo>
                    <a:pt x="259401" y="1629673"/>
                  </a:lnTo>
                  <a:lnTo>
                    <a:pt x="259053" y="1608752"/>
                  </a:lnTo>
                  <a:lnTo>
                    <a:pt x="258268" y="1587845"/>
                  </a:lnTo>
                  <a:lnTo>
                    <a:pt x="257063" y="1566947"/>
                  </a:lnTo>
                  <a:lnTo>
                    <a:pt x="255458" y="1546054"/>
                  </a:lnTo>
                  <a:lnTo>
                    <a:pt x="253468" y="1525164"/>
                  </a:lnTo>
                  <a:lnTo>
                    <a:pt x="251112" y="1504273"/>
                  </a:lnTo>
                  <a:lnTo>
                    <a:pt x="248408" y="1483376"/>
                  </a:lnTo>
                  <a:lnTo>
                    <a:pt x="245372" y="1462471"/>
                  </a:lnTo>
                  <a:lnTo>
                    <a:pt x="242024" y="1441554"/>
                  </a:lnTo>
                  <a:lnTo>
                    <a:pt x="238380" y="1420621"/>
                  </a:lnTo>
                  <a:lnTo>
                    <a:pt x="234458" y="1399669"/>
                  </a:lnTo>
                  <a:lnTo>
                    <a:pt x="230277" y="1378694"/>
                  </a:lnTo>
                  <a:lnTo>
                    <a:pt x="225852" y="1357692"/>
                  </a:lnTo>
                  <a:lnTo>
                    <a:pt x="221203" y="1336660"/>
                  </a:lnTo>
                  <a:lnTo>
                    <a:pt x="216347" y="1315595"/>
                  </a:lnTo>
                  <a:lnTo>
                    <a:pt x="211302" y="1294492"/>
                  </a:lnTo>
                  <a:lnTo>
                    <a:pt x="206084" y="1273349"/>
                  </a:lnTo>
                  <a:lnTo>
                    <a:pt x="200713" y="1252161"/>
                  </a:lnTo>
                  <a:lnTo>
                    <a:pt x="195205" y="1230925"/>
                  </a:lnTo>
                  <a:lnTo>
                    <a:pt x="189579" y="1209637"/>
                  </a:lnTo>
                  <a:lnTo>
                    <a:pt x="183851" y="1188294"/>
                  </a:lnTo>
                  <a:lnTo>
                    <a:pt x="178040" y="1166892"/>
                  </a:lnTo>
                  <a:lnTo>
                    <a:pt x="172164" y="1145428"/>
                  </a:lnTo>
                  <a:lnTo>
                    <a:pt x="166239" y="1123897"/>
                  </a:lnTo>
                  <a:lnTo>
                    <a:pt x="160284" y="1102297"/>
                  </a:lnTo>
                  <a:lnTo>
                    <a:pt x="154317" y="1080624"/>
                  </a:lnTo>
                  <a:lnTo>
                    <a:pt x="148354" y="1058874"/>
                  </a:lnTo>
                  <a:lnTo>
                    <a:pt x="142414" y="1037044"/>
                  </a:lnTo>
                  <a:lnTo>
                    <a:pt x="136515" y="1015130"/>
                  </a:lnTo>
                  <a:lnTo>
                    <a:pt x="130673" y="993128"/>
                  </a:lnTo>
                  <a:lnTo>
                    <a:pt x="124908" y="971035"/>
                  </a:lnTo>
                  <a:lnTo>
                    <a:pt x="119235" y="948847"/>
                  </a:lnTo>
                  <a:lnTo>
                    <a:pt x="113674" y="926561"/>
                  </a:lnTo>
                  <a:lnTo>
                    <a:pt x="108242" y="904172"/>
                  </a:lnTo>
                  <a:lnTo>
                    <a:pt x="102956" y="881679"/>
                  </a:lnTo>
                  <a:lnTo>
                    <a:pt x="97834" y="859076"/>
                  </a:lnTo>
                  <a:lnTo>
                    <a:pt x="92893" y="836360"/>
                  </a:lnTo>
                  <a:lnTo>
                    <a:pt x="88153" y="813529"/>
                  </a:lnTo>
                  <a:lnTo>
                    <a:pt x="83629" y="790577"/>
                  </a:lnTo>
                  <a:lnTo>
                    <a:pt x="79340" y="767502"/>
                  </a:lnTo>
                  <a:lnTo>
                    <a:pt x="75304" y="744299"/>
                  </a:lnTo>
                  <a:lnTo>
                    <a:pt x="71538" y="720966"/>
                  </a:lnTo>
                  <a:lnTo>
                    <a:pt x="68060" y="697499"/>
                  </a:lnTo>
                  <a:lnTo>
                    <a:pt x="64887" y="673894"/>
                  </a:lnTo>
                  <a:lnTo>
                    <a:pt x="62037" y="650147"/>
                  </a:lnTo>
                  <a:lnTo>
                    <a:pt x="59529" y="626255"/>
                  </a:lnTo>
                  <a:lnTo>
                    <a:pt x="57378" y="602215"/>
                  </a:lnTo>
                  <a:lnTo>
                    <a:pt x="55604" y="578022"/>
                  </a:lnTo>
                  <a:lnTo>
                    <a:pt x="54224" y="553674"/>
                  </a:lnTo>
                  <a:lnTo>
                    <a:pt x="53256" y="529166"/>
                  </a:lnTo>
                  <a:lnTo>
                    <a:pt x="52717" y="504495"/>
                  </a:lnTo>
                  <a:lnTo>
                    <a:pt x="52624" y="479658"/>
                  </a:lnTo>
                  <a:lnTo>
                    <a:pt x="52997" y="454650"/>
                  </a:lnTo>
                  <a:lnTo>
                    <a:pt x="53851" y="429469"/>
                  </a:lnTo>
                  <a:lnTo>
                    <a:pt x="55206" y="404110"/>
                  </a:lnTo>
                  <a:lnTo>
                    <a:pt x="57078" y="378570"/>
                  </a:lnTo>
                  <a:lnTo>
                    <a:pt x="59485" y="352846"/>
                  </a:lnTo>
                  <a:lnTo>
                    <a:pt x="62446" y="326934"/>
                  </a:lnTo>
                  <a:lnTo>
                    <a:pt x="65977" y="300829"/>
                  </a:lnTo>
                  <a:lnTo>
                    <a:pt x="70096" y="274530"/>
                  </a:lnTo>
                  <a:lnTo>
                    <a:pt x="74821" y="248031"/>
                  </a:lnTo>
                  <a:lnTo>
                    <a:pt x="80170" y="221330"/>
                  </a:lnTo>
                  <a:lnTo>
                    <a:pt x="86161" y="194423"/>
                  </a:lnTo>
                  <a:lnTo>
                    <a:pt x="92810" y="167306"/>
                  </a:lnTo>
                  <a:lnTo>
                    <a:pt x="100137" y="139976"/>
                  </a:lnTo>
                  <a:lnTo>
                    <a:pt x="108157" y="112429"/>
                  </a:lnTo>
                  <a:lnTo>
                    <a:pt x="116890" y="84661"/>
                  </a:lnTo>
                  <a:lnTo>
                    <a:pt x="126352" y="56669"/>
                  </a:lnTo>
                  <a:lnTo>
                    <a:pt x="136562" y="28450"/>
                  </a:lnTo>
                  <a:lnTo>
                    <a:pt x="147537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8913622" y="1613010"/>
              <a:ext cx="281204" cy="2205947"/>
            </a:xfrm>
            <a:custGeom>
              <a:avLst/>
              <a:pathLst>
                <a:path w="281204" h="2205947">
                  <a:moveTo>
                    <a:pt x="0" y="2205947"/>
                  </a:moveTo>
                  <a:lnTo>
                    <a:pt x="20039" y="2183098"/>
                  </a:lnTo>
                  <a:lnTo>
                    <a:pt x="39185" y="2160391"/>
                  </a:lnTo>
                  <a:lnTo>
                    <a:pt x="57455" y="2137820"/>
                  </a:lnTo>
                  <a:lnTo>
                    <a:pt x="74865" y="2115382"/>
                  </a:lnTo>
                  <a:lnTo>
                    <a:pt x="91433" y="2093072"/>
                  </a:lnTo>
                  <a:lnTo>
                    <a:pt x="107174" y="2070888"/>
                  </a:lnTo>
                  <a:lnTo>
                    <a:pt x="122106" y="2048824"/>
                  </a:lnTo>
                  <a:lnTo>
                    <a:pt x="136245" y="2026877"/>
                  </a:lnTo>
                  <a:lnTo>
                    <a:pt x="149608" y="2005043"/>
                  </a:lnTo>
                  <a:lnTo>
                    <a:pt x="162212" y="1983317"/>
                  </a:lnTo>
                  <a:lnTo>
                    <a:pt x="174073" y="1961697"/>
                  </a:lnTo>
                  <a:lnTo>
                    <a:pt x="185208" y="1940177"/>
                  </a:lnTo>
                  <a:lnTo>
                    <a:pt x="195634" y="1918754"/>
                  </a:lnTo>
                  <a:lnTo>
                    <a:pt x="205368" y="1897423"/>
                  </a:lnTo>
                  <a:lnTo>
                    <a:pt x="214426" y="1876182"/>
                  </a:lnTo>
                  <a:lnTo>
                    <a:pt x="222824" y="1855025"/>
                  </a:lnTo>
                  <a:lnTo>
                    <a:pt x="230581" y="1833949"/>
                  </a:lnTo>
                  <a:lnTo>
                    <a:pt x="237711" y="1812950"/>
                  </a:lnTo>
                  <a:lnTo>
                    <a:pt x="244233" y="1792024"/>
                  </a:lnTo>
                  <a:lnTo>
                    <a:pt x="250163" y="1771167"/>
                  </a:lnTo>
                  <a:lnTo>
                    <a:pt x="255517" y="1750374"/>
                  </a:lnTo>
                  <a:lnTo>
                    <a:pt x="260312" y="1729643"/>
                  </a:lnTo>
                  <a:lnTo>
                    <a:pt x="264565" y="1708968"/>
                  </a:lnTo>
                  <a:lnTo>
                    <a:pt x="268292" y="1688346"/>
                  </a:lnTo>
                  <a:lnTo>
                    <a:pt x="271511" y="1667772"/>
                  </a:lnTo>
                  <a:lnTo>
                    <a:pt x="274238" y="1647244"/>
                  </a:lnTo>
                  <a:lnTo>
                    <a:pt x="276490" y="1626757"/>
                  </a:lnTo>
                  <a:lnTo>
                    <a:pt x="278283" y="1606306"/>
                  </a:lnTo>
                  <a:lnTo>
                    <a:pt x="279634" y="1585888"/>
                  </a:lnTo>
                  <a:lnTo>
                    <a:pt x="280560" y="1565499"/>
                  </a:lnTo>
                  <a:lnTo>
                    <a:pt x="281078" y="1545135"/>
                  </a:lnTo>
                  <a:lnTo>
                    <a:pt x="281204" y="1524792"/>
                  </a:lnTo>
                  <a:lnTo>
                    <a:pt x="280955" y="1504466"/>
                  </a:lnTo>
                  <a:lnTo>
                    <a:pt x="280347" y="1484153"/>
                  </a:lnTo>
                  <a:lnTo>
                    <a:pt x="279398" y="1463848"/>
                  </a:lnTo>
                  <a:lnTo>
                    <a:pt x="278124" y="1443549"/>
                  </a:lnTo>
                  <a:lnTo>
                    <a:pt x="276542" y="1423250"/>
                  </a:lnTo>
                  <a:lnTo>
                    <a:pt x="274668" y="1402948"/>
                  </a:lnTo>
                  <a:lnTo>
                    <a:pt x="272520" y="1382639"/>
                  </a:lnTo>
                  <a:lnTo>
                    <a:pt x="270113" y="1362319"/>
                  </a:lnTo>
                  <a:lnTo>
                    <a:pt x="267466" y="1341984"/>
                  </a:lnTo>
                  <a:lnTo>
                    <a:pt x="264593" y="1321630"/>
                  </a:lnTo>
                  <a:lnTo>
                    <a:pt x="261513" y="1301253"/>
                  </a:lnTo>
                  <a:lnTo>
                    <a:pt x="258241" y="1280849"/>
                  </a:lnTo>
                  <a:lnTo>
                    <a:pt x="254795" y="1260413"/>
                  </a:lnTo>
                  <a:lnTo>
                    <a:pt x="251191" y="1239943"/>
                  </a:lnTo>
                  <a:lnTo>
                    <a:pt x="247446" y="1219433"/>
                  </a:lnTo>
                  <a:lnTo>
                    <a:pt x="243576" y="1198881"/>
                  </a:lnTo>
                  <a:lnTo>
                    <a:pt x="239599" y="1178281"/>
                  </a:lnTo>
                  <a:lnTo>
                    <a:pt x="235531" y="1157631"/>
                  </a:lnTo>
                  <a:lnTo>
                    <a:pt x="231389" y="1136925"/>
                  </a:lnTo>
                  <a:lnTo>
                    <a:pt x="227189" y="1116160"/>
                  </a:lnTo>
                  <a:lnTo>
                    <a:pt x="222948" y="1095332"/>
                  </a:lnTo>
                  <a:lnTo>
                    <a:pt x="218683" y="1074438"/>
                  </a:lnTo>
                  <a:lnTo>
                    <a:pt x="214411" y="1053472"/>
                  </a:lnTo>
                  <a:lnTo>
                    <a:pt x="210147" y="1032431"/>
                  </a:lnTo>
                  <a:lnTo>
                    <a:pt x="205910" y="1011311"/>
                  </a:lnTo>
                  <a:lnTo>
                    <a:pt x="201716" y="990108"/>
                  </a:lnTo>
                  <a:lnTo>
                    <a:pt x="197581" y="968818"/>
                  </a:lnTo>
                  <a:lnTo>
                    <a:pt x="193522" y="947437"/>
                  </a:lnTo>
                  <a:lnTo>
                    <a:pt x="189556" y="925962"/>
                  </a:lnTo>
                  <a:lnTo>
                    <a:pt x="185699" y="904387"/>
                  </a:lnTo>
                  <a:lnTo>
                    <a:pt x="181969" y="882709"/>
                  </a:lnTo>
                  <a:lnTo>
                    <a:pt x="178381" y="860924"/>
                  </a:lnTo>
                  <a:lnTo>
                    <a:pt x="174954" y="839028"/>
                  </a:lnTo>
                  <a:lnTo>
                    <a:pt x="171702" y="817017"/>
                  </a:lnTo>
                  <a:lnTo>
                    <a:pt x="168644" y="794887"/>
                  </a:lnTo>
                  <a:lnTo>
                    <a:pt x="165795" y="772634"/>
                  </a:lnTo>
                  <a:lnTo>
                    <a:pt x="163173" y="750255"/>
                  </a:lnTo>
                  <a:lnTo>
                    <a:pt x="160795" y="727744"/>
                  </a:lnTo>
                  <a:lnTo>
                    <a:pt x="158676" y="705098"/>
                  </a:lnTo>
                  <a:lnTo>
                    <a:pt x="156833" y="682313"/>
                  </a:lnTo>
                  <a:lnTo>
                    <a:pt x="155284" y="659386"/>
                  </a:lnTo>
                  <a:lnTo>
                    <a:pt x="154045" y="636311"/>
                  </a:lnTo>
                  <a:lnTo>
                    <a:pt x="153133" y="613086"/>
                  </a:lnTo>
                  <a:lnTo>
                    <a:pt x="152564" y="589705"/>
                  </a:lnTo>
                  <a:lnTo>
                    <a:pt x="152356" y="566166"/>
                  </a:lnTo>
                  <a:lnTo>
                    <a:pt x="152524" y="542463"/>
                  </a:lnTo>
                  <a:lnTo>
                    <a:pt x="153086" y="518594"/>
                  </a:lnTo>
                  <a:lnTo>
                    <a:pt x="154058" y="494554"/>
                  </a:lnTo>
                  <a:lnTo>
                    <a:pt x="155457" y="470339"/>
                  </a:lnTo>
                  <a:lnTo>
                    <a:pt x="157300" y="445945"/>
                  </a:lnTo>
                  <a:lnTo>
                    <a:pt x="159603" y="421368"/>
                  </a:lnTo>
                  <a:lnTo>
                    <a:pt x="162383" y="396604"/>
                  </a:lnTo>
                  <a:lnTo>
                    <a:pt x="165657" y="371649"/>
                  </a:lnTo>
                  <a:lnTo>
                    <a:pt x="169442" y="346499"/>
                  </a:lnTo>
                  <a:lnTo>
                    <a:pt x="173754" y="321151"/>
                  </a:lnTo>
                  <a:lnTo>
                    <a:pt x="178610" y="295599"/>
                  </a:lnTo>
                  <a:lnTo>
                    <a:pt x="184026" y="269841"/>
                  </a:lnTo>
                  <a:lnTo>
                    <a:pt x="190020" y="243872"/>
                  </a:lnTo>
                  <a:lnTo>
                    <a:pt x="196608" y="217688"/>
                  </a:lnTo>
                  <a:lnTo>
                    <a:pt x="203807" y="191285"/>
                  </a:lnTo>
                  <a:lnTo>
                    <a:pt x="211633" y="164659"/>
                  </a:lnTo>
                  <a:lnTo>
                    <a:pt x="220104" y="137806"/>
                  </a:lnTo>
                  <a:lnTo>
                    <a:pt x="229235" y="110722"/>
                  </a:lnTo>
                  <a:lnTo>
                    <a:pt x="239044" y="83404"/>
                  </a:lnTo>
                  <a:lnTo>
                    <a:pt x="249547" y="55847"/>
                  </a:lnTo>
                  <a:lnTo>
                    <a:pt x="260762" y="28047"/>
                  </a:lnTo>
                  <a:lnTo>
                    <a:pt x="272704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8913622" y="1669390"/>
              <a:ext cx="396056" cy="2149567"/>
            </a:xfrm>
            <a:custGeom>
              <a:avLst/>
              <a:pathLst>
                <a:path w="396056" h="2149567">
                  <a:moveTo>
                    <a:pt x="0" y="2149567"/>
                  </a:moveTo>
                  <a:lnTo>
                    <a:pt x="20067" y="2126731"/>
                  </a:lnTo>
                  <a:lnTo>
                    <a:pt x="39297" y="2104062"/>
                  </a:lnTo>
                  <a:lnTo>
                    <a:pt x="57705" y="2081554"/>
                  </a:lnTo>
                  <a:lnTo>
                    <a:pt x="75308" y="2059204"/>
                  </a:lnTo>
                  <a:lnTo>
                    <a:pt x="92121" y="2037007"/>
                  </a:lnTo>
                  <a:lnTo>
                    <a:pt x="108159" y="2014958"/>
                  </a:lnTo>
                  <a:lnTo>
                    <a:pt x="123439" y="1993053"/>
                  </a:lnTo>
                  <a:lnTo>
                    <a:pt x="137976" y="1971288"/>
                  </a:lnTo>
                  <a:lnTo>
                    <a:pt x="151786" y="1949658"/>
                  </a:lnTo>
                  <a:lnTo>
                    <a:pt x="164885" y="1928159"/>
                  </a:lnTo>
                  <a:lnTo>
                    <a:pt x="177288" y="1906786"/>
                  </a:lnTo>
                  <a:lnTo>
                    <a:pt x="189011" y="1885535"/>
                  </a:lnTo>
                  <a:lnTo>
                    <a:pt x="200071" y="1864401"/>
                  </a:lnTo>
                  <a:lnTo>
                    <a:pt x="210482" y="1843381"/>
                  </a:lnTo>
                  <a:lnTo>
                    <a:pt x="220261" y="1822469"/>
                  </a:lnTo>
                  <a:lnTo>
                    <a:pt x="229423" y="1801661"/>
                  </a:lnTo>
                  <a:lnTo>
                    <a:pt x="237984" y="1780953"/>
                  </a:lnTo>
                  <a:lnTo>
                    <a:pt x="245960" y="1760340"/>
                  </a:lnTo>
                  <a:lnTo>
                    <a:pt x="253366" y="1739818"/>
                  </a:lnTo>
                  <a:lnTo>
                    <a:pt x="260218" y="1719383"/>
                  </a:lnTo>
                  <a:lnTo>
                    <a:pt x="266533" y="1699029"/>
                  </a:lnTo>
                  <a:lnTo>
                    <a:pt x="272325" y="1678753"/>
                  </a:lnTo>
                  <a:lnTo>
                    <a:pt x="277611" y="1658551"/>
                  </a:lnTo>
                  <a:lnTo>
                    <a:pt x="282407" y="1638417"/>
                  </a:lnTo>
                  <a:lnTo>
                    <a:pt x="286727" y="1618347"/>
                  </a:lnTo>
                  <a:lnTo>
                    <a:pt x="290588" y="1598337"/>
                  </a:lnTo>
                  <a:lnTo>
                    <a:pt x="294006" y="1578382"/>
                  </a:lnTo>
                  <a:lnTo>
                    <a:pt x="296996" y="1558479"/>
                  </a:lnTo>
                  <a:lnTo>
                    <a:pt x="299574" y="1538622"/>
                  </a:lnTo>
                  <a:lnTo>
                    <a:pt x="301756" y="1518807"/>
                  </a:lnTo>
                  <a:lnTo>
                    <a:pt x="303557" y="1499030"/>
                  </a:lnTo>
                  <a:lnTo>
                    <a:pt x="304994" y="1479286"/>
                  </a:lnTo>
                  <a:lnTo>
                    <a:pt x="306082" y="1459571"/>
                  </a:lnTo>
                  <a:lnTo>
                    <a:pt x="306837" y="1439880"/>
                  </a:lnTo>
                  <a:lnTo>
                    <a:pt x="307274" y="1420209"/>
                  </a:lnTo>
                  <a:lnTo>
                    <a:pt x="307410" y="1400554"/>
                  </a:lnTo>
                  <a:lnTo>
                    <a:pt x="307260" y="1380910"/>
                  </a:lnTo>
                  <a:lnTo>
                    <a:pt x="306839" y="1361272"/>
                  </a:lnTo>
                  <a:lnTo>
                    <a:pt x="306165" y="1341637"/>
                  </a:lnTo>
                  <a:lnTo>
                    <a:pt x="305252" y="1322000"/>
                  </a:lnTo>
                  <a:lnTo>
                    <a:pt x="304115" y="1302356"/>
                  </a:lnTo>
                  <a:lnTo>
                    <a:pt x="302772" y="1282700"/>
                  </a:lnTo>
                  <a:lnTo>
                    <a:pt x="301238" y="1263030"/>
                  </a:lnTo>
                  <a:lnTo>
                    <a:pt x="299528" y="1243339"/>
                  </a:lnTo>
                  <a:lnTo>
                    <a:pt x="297658" y="1223624"/>
                  </a:lnTo>
                  <a:lnTo>
                    <a:pt x="295644" y="1203881"/>
                  </a:lnTo>
                  <a:lnTo>
                    <a:pt x="293501" y="1184104"/>
                  </a:lnTo>
                  <a:lnTo>
                    <a:pt x="291246" y="1164289"/>
                  </a:lnTo>
                  <a:lnTo>
                    <a:pt x="288894" y="1144432"/>
                  </a:lnTo>
                  <a:lnTo>
                    <a:pt x="286462" y="1124529"/>
                  </a:lnTo>
                  <a:lnTo>
                    <a:pt x="283964" y="1104575"/>
                  </a:lnTo>
                  <a:lnTo>
                    <a:pt x="281416" y="1084565"/>
                  </a:lnTo>
                  <a:lnTo>
                    <a:pt x="278834" y="1064496"/>
                  </a:lnTo>
                  <a:lnTo>
                    <a:pt x="276235" y="1044363"/>
                  </a:lnTo>
                  <a:lnTo>
                    <a:pt x="273633" y="1024160"/>
                  </a:lnTo>
                  <a:lnTo>
                    <a:pt x="271045" y="1003885"/>
                  </a:lnTo>
                  <a:lnTo>
                    <a:pt x="268486" y="983532"/>
                  </a:lnTo>
                  <a:lnTo>
                    <a:pt x="265971" y="963097"/>
                  </a:lnTo>
                  <a:lnTo>
                    <a:pt x="263518" y="942576"/>
                  </a:lnTo>
                  <a:lnTo>
                    <a:pt x="261141" y="921964"/>
                  </a:lnTo>
                  <a:lnTo>
                    <a:pt x="258856" y="901256"/>
                  </a:lnTo>
                  <a:lnTo>
                    <a:pt x="256680" y="880449"/>
                  </a:lnTo>
                  <a:lnTo>
                    <a:pt x="254627" y="859538"/>
                  </a:lnTo>
                  <a:lnTo>
                    <a:pt x="252714" y="838518"/>
                  </a:lnTo>
                  <a:lnTo>
                    <a:pt x="250955" y="817386"/>
                  </a:lnTo>
                  <a:lnTo>
                    <a:pt x="249368" y="796135"/>
                  </a:lnTo>
                  <a:lnTo>
                    <a:pt x="247968" y="774763"/>
                  </a:lnTo>
                  <a:lnTo>
                    <a:pt x="246770" y="753265"/>
                  </a:lnTo>
                  <a:lnTo>
                    <a:pt x="245791" y="731636"/>
                  </a:lnTo>
                  <a:lnTo>
                    <a:pt x="245045" y="709872"/>
                  </a:lnTo>
                  <a:lnTo>
                    <a:pt x="244550" y="687968"/>
                  </a:lnTo>
                  <a:lnTo>
                    <a:pt x="244319" y="665920"/>
                  </a:lnTo>
                  <a:lnTo>
                    <a:pt x="244371" y="643724"/>
                  </a:lnTo>
                  <a:lnTo>
                    <a:pt x="244719" y="621375"/>
                  </a:lnTo>
                  <a:lnTo>
                    <a:pt x="245380" y="598869"/>
                  </a:lnTo>
                  <a:lnTo>
                    <a:pt x="246370" y="576200"/>
                  </a:lnTo>
                  <a:lnTo>
                    <a:pt x="247704" y="553366"/>
                  </a:lnTo>
                  <a:lnTo>
                    <a:pt x="249398" y="530361"/>
                  </a:lnTo>
                  <a:lnTo>
                    <a:pt x="251468" y="507181"/>
                  </a:lnTo>
                  <a:lnTo>
                    <a:pt x="253929" y="483822"/>
                  </a:lnTo>
                  <a:lnTo>
                    <a:pt x="256798" y="460278"/>
                  </a:lnTo>
                  <a:lnTo>
                    <a:pt x="260090" y="436547"/>
                  </a:lnTo>
                  <a:lnTo>
                    <a:pt x="263821" y="412622"/>
                  </a:lnTo>
                  <a:lnTo>
                    <a:pt x="268006" y="388501"/>
                  </a:lnTo>
                  <a:lnTo>
                    <a:pt x="272662" y="364177"/>
                  </a:lnTo>
                  <a:lnTo>
                    <a:pt x="277804" y="339648"/>
                  </a:lnTo>
                  <a:lnTo>
                    <a:pt x="283448" y="314908"/>
                  </a:lnTo>
                  <a:lnTo>
                    <a:pt x="289609" y="289954"/>
                  </a:lnTo>
                  <a:lnTo>
                    <a:pt x="296304" y="264780"/>
                  </a:lnTo>
                  <a:lnTo>
                    <a:pt x="303548" y="239382"/>
                  </a:lnTo>
                  <a:lnTo>
                    <a:pt x="311357" y="213756"/>
                  </a:lnTo>
                  <a:lnTo>
                    <a:pt x="319747" y="187897"/>
                  </a:lnTo>
                  <a:lnTo>
                    <a:pt x="328733" y="161801"/>
                  </a:lnTo>
                  <a:lnTo>
                    <a:pt x="338331" y="135464"/>
                  </a:lnTo>
                  <a:lnTo>
                    <a:pt x="348557" y="108881"/>
                  </a:lnTo>
                  <a:lnTo>
                    <a:pt x="359427" y="82047"/>
                  </a:lnTo>
                  <a:lnTo>
                    <a:pt x="370956" y="54959"/>
                  </a:lnTo>
                  <a:lnTo>
                    <a:pt x="383160" y="27611"/>
                  </a:lnTo>
                  <a:lnTo>
                    <a:pt x="396056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8913622" y="1729860"/>
              <a:ext cx="517455" cy="2089096"/>
            </a:xfrm>
            <a:custGeom>
              <a:avLst/>
              <a:pathLst>
                <a:path w="517455" h="2089096">
                  <a:moveTo>
                    <a:pt x="0" y="2089096"/>
                  </a:moveTo>
                  <a:lnTo>
                    <a:pt x="20095" y="2066274"/>
                  </a:lnTo>
                  <a:lnTo>
                    <a:pt x="39407" y="2043646"/>
                  </a:lnTo>
                  <a:lnTo>
                    <a:pt x="57952" y="2021206"/>
                  </a:lnTo>
                  <a:lnTo>
                    <a:pt x="75744" y="1998950"/>
                  </a:lnTo>
                  <a:lnTo>
                    <a:pt x="92798" y="1976873"/>
                  </a:lnTo>
                  <a:lnTo>
                    <a:pt x="109129" y="1954970"/>
                  </a:lnTo>
                  <a:lnTo>
                    <a:pt x="124751" y="1933236"/>
                  </a:lnTo>
                  <a:lnTo>
                    <a:pt x="139680" y="1911666"/>
                  </a:lnTo>
                  <a:lnTo>
                    <a:pt x="153929" y="1890255"/>
                  </a:lnTo>
                  <a:lnTo>
                    <a:pt x="167515" y="1868998"/>
                  </a:lnTo>
                  <a:lnTo>
                    <a:pt x="180452" y="1847891"/>
                  </a:lnTo>
                  <a:lnTo>
                    <a:pt x="192754" y="1826929"/>
                  </a:lnTo>
                  <a:lnTo>
                    <a:pt x="204437" y="1806105"/>
                  </a:lnTo>
                  <a:lnTo>
                    <a:pt x="215515" y="1785417"/>
                  </a:lnTo>
                  <a:lnTo>
                    <a:pt x="226004" y="1764859"/>
                  </a:lnTo>
                  <a:lnTo>
                    <a:pt x="235917" y="1744425"/>
                  </a:lnTo>
                  <a:lnTo>
                    <a:pt x="245270" y="1724111"/>
                  </a:lnTo>
                  <a:lnTo>
                    <a:pt x="254077" y="1703913"/>
                  </a:lnTo>
                  <a:lnTo>
                    <a:pt x="262354" y="1683825"/>
                  </a:lnTo>
                  <a:lnTo>
                    <a:pt x="270115" y="1663842"/>
                  </a:lnTo>
                  <a:lnTo>
                    <a:pt x="277375" y="1643959"/>
                  </a:lnTo>
                  <a:lnTo>
                    <a:pt x="284149" y="1624172"/>
                  </a:lnTo>
                  <a:lnTo>
                    <a:pt x="290451" y="1604476"/>
                  </a:lnTo>
                  <a:lnTo>
                    <a:pt x="296297" y="1584865"/>
                  </a:lnTo>
                  <a:lnTo>
                    <a:pt x="301702" y="1565335"/>
                  </a:lnTo>
                  <a:lnTo>
                    <a:pt x="306679" y="1545881"/>
                  </a:lnTo>
                  <a:lnTo>
                    <a:pt x="311244" y="1526498"/>
                  </a:lnTo>
                  <a:lnTo>
                    <a:pt x="315412" y="1507182"/>
                  </a:lnTo>
                  <a:lnTo>
                    <a:pt x="319198" y="1487926"/>
                  </a:lnTo>
                  <a:lnTo>
                    <a:pt x="322615" y="1468727"/>
                  </a:lnTo>
                  <a:lnTo>
                    <a:pt x="325680" y="1449579"/>
                  </a:lnTo>
                  <a:lnTo>
                    <a:pt x="328407" y="1430478"/>
                  </a:lnTo>
                  <a:lnTo>
                    <a:pt x="330811" y="1411418"/>
                  </a:lnTo>
                  <a:lnTo>
                    <a:pt x="332907" y="1392395"/>
                  </a:lnTo>
                  <a:lnTo>
                    <a:pt x="334709" y="1373404"/>
                  </a:lnTo>
                  <a:lnTo>
                    <a:pt x="336232" y="1354440"/>
                  </a:lnTo>
                  <a:lnTo>
                    <a:pt x="337491" y="1335498"/>
                  </a:lnTo>
                  <a:lnTo>
                    <a:pt x="338501" y="1316573"/>
                  </a:lnTo>
                  <a:lnTo>
                    <a:pt x="339277" y="1297660"/>
                  </a:lnTo>
                  <a:lnTo>
                    <a:pt x="339833" y="1278755"/>
                  </a:lnTo>
                  <a:lnTo>
                    <a:pt x="340185" y="1259852"/>
                  </a:lnTo>
                  <a:lnTo>
                    <a:pt x="340347" y="1240946"/>
                  </a:lnTo>
                  <a:lnTo>
                    <a:pt x="340334" y="1222033"/>
                  </a:lnTo>
                  <a:lnTo>
                    <a:pt x="340160" y="1203108"/>
                  </a:lnTo>
                  <a:lnTo>
                    <a:pt x="339842" y="1184166"/>
                  </a:lnTo>
                  <a:lnTo>
                    <a:pt x="339392" y="1165202"/>
                  </a:lnTo>
                  <a:lnTo>
                    <a:pt x="338827" y="1146211"/>
                  </a:lnTo>
                  <a:lnTo>
                    <a:pt x="338161" y="1127187"/>
                  </a:lnTo>
                  <a:lnTo>
                    <a:pt x="337409" y="1108128"/>
                  </a:lnTo>
                  <a:lnTo>
                    <a:pt x="336586" y="1089026"/>
                  </a:lnTo>
                  <a:lnTo>
                    <a:pt x="335706" y="1069878"/>
                  </a:lnTo>
                  <a:lnTo>
                    <a:pt x="334784" y="1050678"/>
                  </a:lnTo>
                  <a:lnTo>
                    <a:pt x="333836" y="1031423"/>
                  </a:lnTo>
                  <a:lnTo>
                    <a:pt x="332876" y="1012105"/>
                  </a:lnTo>
                  <a:lnTo>
                    <a:pt x="331918" y="992722"/>
                  </a:lnTo>
                  <a:lnTo>
                    <a:pt x="330978" y="973268"/>
                  </a:lnTo>
                  <a:lnTo>
                    <a:pt x="330070" y="953738"/>
                  </a:lnTo>
                  <a:lnTo>
                    <a:pt x="329210" y="934126"/>
                  </a:lnTo>
                  <a:lnTo>
                    <a:pt x="328411" y="914430"/>
                  </a:lnTo>
                  <a:lnTo>
                    <a:pt x="327690" y="894642"/>
                  </a:lnTo>
                  <a:lnTo>
                    <a:pt x="327060" y="874759"/>
                  </a:lnTo>
                  <a:lnTo>
                    <a:pt x="326537" y="854775"/>
                  </a:lnTo>
                  <a:lnTo>
                    <a:pt x="326135" y="834687"/>
                  </a:lnTo>
                  <a:lnTo>
                    <a:pt x="325869" y="814487"/>
                  </a:lnTo>
                  <a:lnTo>
                    <a:pt x="325754" y="794173"/>
                  </a:lnTo>
                  <a:lnTo>
                    <a:pt x="325805" y="773739"/>
                  </a:lnTo>
                  <a:lnTo>
                    <a:pt x="326036" y="753180"/>
                  </a:lnTo>
                  <a:lnTo>
                    <a:pt x="326463" y="732491"/>
                  </a:lnTo>
                  <a:lnTo>
                    <a:pt x="327100" y="711667"/>
                  </a:lnTo>
                  <a:lnTo>
                    <a:pt x="327962" y="690703"/>
                  </a:lnTo>
                  <a:lnTo>
                    <a:pt x="329064" y="669595"/>
                  </a:lnTo>
                  <a:lnTo>
                    <a:pt x="330421" y="648338"/>
                  </a:lnTo>
                  <a:lnTo>
                    <a:pt x="332047" y="626926"/>
                  </a:lnTo>
                  <a:lnTo>
                    <a:pt x="333957" y="605355"/>
                  </a:lnTo>
                  <a:lnTo>
                    <a:pt x="336167" y="583620"/>
                  </a:lnTo>
                  <a:lnTo>
                    <a:pt x="338690" y="561716"/>
                  </a:lnTo>
                  <a:lnTo>
                    <a:pt x="341542" y="539638"/>
                  </a:lnTo>
                  <a:lnTo>
                    <a:pt x="344738" y="517381"/>
                  </a:lnTo>
                  <a:lnTo>
                    <a:pt x="348292" y="494940"/>
                  </a:lnTo>
                  <a:lnTo>
                    <a:pt x="352220" y="472311"/>
                  </a:lnTo>
                  <a:lnTo>
                    <a:pt x="356535" y="449488"/>
                  </a:lnTo>
                  <a:lnTo>
                    <a:pt x="361253" y="426467"/>
                  </a:lnTo>
                  <a:lnTo>
                    <a:pt x="366389" y="403242"/>
                  </a:lnTo>
                  <a:lnTo>
                    <a:pt x="371957" y="379810"/>
                  </a:lnTo>
                  <a:lnTo>
                    <a:pt x="377973" y="356164"/>
                  </a:lnTo>
                  <a:lnTo>
                    <a:pt x="384451" y="332300"/>
                  </a:lnTo>
                  <a:lnTo>
                    <a:pt x="391406" y="308213"/>
                  </a:lnTo>
                  <a:lnTo>
                    <a:pt x="398852" y="283898"/>
                  </a:lnTo>
                  <a:lnTo>
                    <a:pt x="406805" y="259351"/>
                  </a:lnTo>
                  <a:lnTo>
                    <a:pt x="415279" y="234566"/>
                  </a:lnTo>
                  <a:lnTo>
                    <a:pt x="424290" y="209538"/>
                  </a:lnTo>
                  <a:lnTo>
                    <a:pt x="433851" y="184263"/>
                  </a:lnTo>
                  <a:lnTo>
                    <a:pt x="443979" y="158736"/>
                  </a:lnTo>
                  <a:lnTo>
                    <a:pt x="454687" y="132952"/>
                  </a:lnTo>
                  <a:lnTo>
                    <a:pt x="465990" y="106905"/>
                  </a:lnTo>
                  <a:lnTo>
                    <a:pt x="477904" y="80591"/>
                  </a:lnTo>
                  <a:lnTo>
                    <a:pt x="490443" y="54006"/>
                  </a:lnTo>
                  <a:lnTo>
                    <a:pt x="503621" y="27144"/>
                  </a:lnTo>
                  <a:lnTo>
                    <a:pt x="517455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8913622" y="1794354"/>
              <a:ext cx="636765" cy="2024603"/>
            </a:xfrm>
            <a:custGeom>
              <a:avLst/>
              <a:pathLst>
                <a:path w="636765" h="2024603">
                  <a:moveTo>
                    <a:pt x="0" y="2024603"/>
                  </a:moveTo>
                  <a:lnTo>
                    <a:pt x="20122" y="2001796"/>
                  </a:lnTo>
                  <a:lnTo>
                    <a:pt x="39515" y="1979211"/>
                  </a:lnTo>
                  <a:lnTo>
                    <a:pt x="58194" y="1956844"/>
                  </a:lnTo>
                  <a:lnTo>
                    <a:pt x="76172" y="1934689"/>
                  </a:lnTo>
                  <a:lnTo>
                    <a:pt x="93464" y="1912740"/>
                  </a:lnTo>
                  <a:lnTo>
                    <a:pt x="110082" y="1890992"/>
                  </a:lnTo>
                  <a:lnTo>
                    <a:pt x="126040" y="1869440"/>
                  </a:lnTo>
                  <a:lnTo>
                    <a:pt x="141354" y="1848077"/>
                  </a:lnTo>
                  <a:lnTo>
                    <a:pt x="156036" y="1826900"/>
                  </a:lnTo>
                  <a:lnTo>
                    <a:pt x="170101" y="1805902"/>
                  </a:lnTo>
                  <a:lnTo>
                    <a:pt x="183562" y="1785079"/>
                  </a:lnTo>
                  <a:lnTo>
                    <a:pt x="196433" y="1764424"/>
                  </a:lnTo>
                  <a:lnTo>
                    <a:pt x="208728" y="1743932"/>
                  </a:lnTo>
                  <a:lnTo>
                    <a:pt x="220462" y="1723598"/>
                  </a:lnTo>
                  <a:lnTo>
                    <a:pt x="231648" y="1703416"/>
                  </a:lnTo>
                  <a:lnTo>
                    <a:pt x="242299" y="1683382"/>
                  </a:lnTo>
                  <a:lnTo>
                    <a:pt x="252430" y="1663489"/>
                  </a:lnTo>
                  <a:lnTo>
                    <a:pt x="262055" y="1643732"/>
                  </a:lnTo>
                  <a:lnTo>
                    <a:pt x="271187" y="1624106"/>
                  </a:lnTo>
                  <a:lnTo>
                    <a:pt x="279841" y="1604606"/>
                  </a:lnTo>
                  <a:lnTo>
                    <a:pt x="288031" y="1585226"/>
                  </a:lnTo>
                  <a:lnTo>
                    <a:pt x="295769" y="1565960"/>
                  </a:lnTo>
                  <a:lnTo>
                    <a:pt x="303071" y="1546804"/>
                  </a:lnTo>
                  <a:lnTo>
                    <a:pt x="309949" y="1527751"/>
                  </a:lnTo>
                  <a:lnTo>
                    <a:pt x="316419" y="1508797"/>
                  </a:lnTo>
                  <a:lnTo>
                    <a:pt x="322493" y="1489936"/>
                  </a:lnTo>
                  <a:lnTo>
                    <a:pt x="328186" y="1471163"/>
                  </a:lnTo>
                  <a:lnTo>
                    <a:pt x="333512" y="1452472"/>
                  </a:lnTo>
                  <a:lnTo>
                    <a:pt x="338484" y="1433858"/>
                  </a:lnTo>
                  <a:lnTo>
                    <a:pt x="343116" y="1415315"/>
                  </a:lnTo>
                  <a:lnTo>
                    <a:pt x="347423" y="1396839"/>
                  </a:lnTo>
                  <a:lnTo>
                    <a:pt x="351418" y="1378423"/>
                  </a:lnTo>
                  <a:lnTo>
                    <a:pt x="355115" y="1360062"/>
                  </a:lnTo>
                  <a:lnTo>
                    <a:pt x="358528" y="1341752"/>
                  </a:lnTo>
                  <a:lnTo>
                    <a:pt x="361671" y="1323485"/>
                  </a:lnTo>
                  <a:lnTo>
                    <a:pt x="364558" y="1305258"/>
                  </a:lnTo>
                  <a:lnTo>
                    <a:pt x="367202" y="1287065"/>
                  </a:lnTo>
                  <a:lnTo>
                    <a:pt x="369618" y="1268900"/>
                  </a:lnTo>
                  <a:lnTo>
                    <a:pt x="371820" y="1250758"/>
                  </a:lnTo>
                  <a:lnTo>
                    <a:pt x="373820" y="1232633"/>
                  </a:lnTo>
                  <a:lnTo>
                    <a:pt x="375634" y="1214520"/>
                  </a:lnTo>
                  <a:lnTo>
                    <a:pt x="377275" y="1196414"/>
                  </a:lnTo>
                  <a:lnTo>
                    <a:pt x="378757" y="1178310"/>
                  </a:lnTo>
                  <a:lnTo>
                    <a:pt x="380094" y="1160201"/>
                  </a:lnTo>
                  <a:lnTo>
                    <a:pt x="381300" y="1142083"/>
                  </a:lnTo>
                  <a:lnTo>
                    <a:pt x="382389" y="1123950"/>
                  </a:lnTo>
                  <a:lnTo>
                    <a:pt x="383374" y="1105797"/>
                  </a:lnTo>
                  <a:lnTo>
                    <a:pt x="384269" y="1087618"/>
                  </a:lnTo>
                  <a:lnTo>
                    <a:pt x="385090" y="1069408"/>
                  </a:lnTo>
                  <a:lnTo>
                    <a:pt x="385848" y="1051161"/>
                  </a:lnTo>
                  <a:lnTo>
                    <a:pt x="386558" y="1032873"/>
                  </a:lnTo>
                  <a:lnTo>
                    <a:pt x="387235" y="1014537"/>
                  </a:lnTo>
                  <a:lnTo>
                    <a:pt x="387891" y="996149"/>
                  </a:lnTo>
                  <a:lnTo>
                    <a:pt x="388542" y="977703"/>
                  </a:lnTo>
                  <a:lnTo>
                    <a:pt x="389200" y="959193"/>
                  </a:lnTo>
                  <a:lnTo>
                    <a:pt x="389880" y="940614"/>
                  </a:lnTo>
                  <a:lnTo>
                    <a:pt x="390595" y="921961"/>
                  </a:lnTo>
                  <a:lnTo>
                    <a:pt x="391360" y="903228"/>
                  </a:lnTo>
                  <a:lnTo>
                    <a:pt x="392188" y="884411"/>
                  </a:lnTo>
                  <a:lnTo>
                    <a:pt x="393094" y="865503"/>
                  </a:lnTo>
                  <a:lnTo>
                    <a:pt x="394090" y="846499"/>
                  </a:lnTo>
                  <a:lnTo>
                    <a:pt x="395192" y="827394"/>
                  </a:lnTo>
                  <a:lnTo>
                    <a:pt x="396412" y="808182"/>
                  </a:lnTo>
                  <a:lnTo>
                    <a:pt x="397766" y="788858"/>
                  </a:lnTo>
                  <a:lnTo>
                    <a:pt x="399266" y="769417"/>
                  </a:lnTo>
                  <a:lnTo>
                    <a:pt x="400926" y="749852"/>
                  </a:lnTo>
                  <a:lnTo>
                    <a:pt x="402761" y="730160"/>
                  </a:lnTo>
                  <a:lnTo>
                    <a:pt x="404785" y="710334"/>
                  </a:lnTo>
                  <a:lnTo>
                    <a:pt x="407011" y="690369"/>
                  </a:lnTo>
                  <a:lnTo>
                    <a:pt x="409453" y="670260"/>
                  </a:lnTo>
                  <a:lnTo>
                    <a:pt x="412125" y="650000"/>
                  </a:lnTo>
                  <a:lnTo>
                    <a:pt x="415041" y="629586"/>
                  </a:lnTo>
                  <a:lnTo>
                    <a:pt x="418215" y="609011"/>
                  </a:lnTo>
                  <a:lnTo>
                    <a:pt x="421660" y="588270"/>
                  </a:lnTo>
                  <a:lnTo>
                    <a:pt x="425392" y="567357"/>
                  </a:lnTo>
                  <a:lnTo>
                    <a:pt x="429422" y="546268"/>
                  </a:lnTo>
                  <a:lnTo>
                    <a:pt x="433767" y="524996"/>
                  </a:lnTo>
                  <a:lnTo>
                    <a:pt x="438438" y="503537"/>
                  </a:lnTo>
                  <a:lnTo>
                    <a:pt x="443451" y="481885"/>
                  </a:lnTo>
                  <a:lnTo>
                    <a:pt x="448819" y="460035"/>
                  </a:lnTo>
                  <a:lnTo>
                    <a:pt x="454556" y="437980"/>
                  </a:lnTo>
                  <a:lnTo>
                    <a:pt x="460676" y="415717"/>
                  </a:lnTo>
                  <a:lnTo>
                    <a:pt x="467193" y="393239"/>
                  </a:lnTo>
                  <a:lnTo>
                    <a:pt x="474120" y="370540"/>
                  </a:lnTo>
                  <a:lnTo>
                    <a:pt x="481472" y="347617"/>
                  </a:lnTo>
                  <a:lnTo>
                    <a:pt x="489263" y="324463"/>
                  </a:lnTo>
                  <a:lnTo>
                    <a:pt x="497506" y="301072"/>
                  </a:lnTo>
                  <a:lnTo>
                    <a:pt x="506215" y="277440"/>
                  </a:lnTo>
                  <a:lnTo>
                    <a:pt x="515405" y="253561"/>
                  </a:lnTo>
                  <a:lnTo>
                    <a:pt x="525088" y="229430"/>
                  </a:lnTo>
                  <a:lnTo>
                    <a:pt x="535279" y="205040"/>
                  </a:lnTo>
                  <a:lnTo>
                    <a:pt x="545993" y="180388"/>
                  </a:lnTo>
                  <a:lnTo>
                    <a:pt x="557242" y="155467"/>
                  </a:lnTo>
                  <a:lnTo>
                    <a:pt x="569041" y="130272"/>
                  </a:lnTo>
                  <a:lnTo>
                    <a:pt x="581403" y="104798"/>
                  </a:lnTo>
                  <a:lnTo>
                    <a:pt x="594343" y="79039"/>
                  </a:lnTo>
                  <a:lnTo>
                    <a:pt x="607874" y="52990"/>
                  </a:lnTo>
                  <a:lnTo>
                    <a:pt x="622010" y="26645"/>
                  </a:lnTo>
                  <a:lnTo>
                    <a:pt x="636765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8913622" y="1862798"/>
              <a:ext cx="753854" cy="1956158"/>
            </a:xfrm>
            <a:custGeom>
              <a:avLst/>
              <a:pathLst>
                <a:path w="753854" h="1956158">
                  <a:moveTo>
                    <a:pt x="0" y="1956158"/>
                  </a:moveTo>
                  <a:lnTo>
                    <a:pt x="20149" y="1933367"/>
                  </a:lnTo>
                  <a:lnTo>
                    <a:pt x="39622" y="1910829"/>
                  </a:lnTo>
                  <a:lnTo>
                    <a:pt x="58432" y="1888539"/>
                  </a:lnTo>
                  <a:lnTo>
                    <a:pt x="76593" y="1866490"/>
                  </a:lnTo>
                  <a:lnTo>
                    <a:pt x="94117" y="1844677"/>
                  </a:lnTo>
                  <a:lnTo>
                    <a:pt x="111017" y="1823094"/>
                  </a:lnTo>
                  <a:lnTo>
                    <a:pt x="127306" y="1801735"/>
                  </a:lnTo>
                  <a:lnTo>
                    <a:pt x="142997" y="1780594"/>
                  </a:lnTo>
                  <a:lnTo>
                    <a:pt x="158103" y="1759665"/>
                  </a:lnTo>
                  <a:lnTo>
                    <a:pt x="172638" y="1738941"/>
                  </a:lnTo>
                  <a:lnTo>
                    <a:pt x="186613" y="1718418"/>
                  </a:lnTo>
                  <a:lnTo>
                    <a:pt x="200043" y="1698090"/>
                  </a:lnTo>
                  <a:lnTo>
                    <a:pt x="212940" y="1677949"/>
                  </a:lnTo>
                  <a:lnTo>
                    <a:pt x="225317" y="1657991"/>
                  </a:lnTo>
                  <a:lnTo>
                    <a:pt x="237186" y="1638210"/>
                  </a:lnTo>
                  <a:lnTo>
                    <a:pt x="248562" y="1618599"/>
                  </a:lnTo>
                  <a:lnTo>
                    <a:pt x="259457" y="1599152"/>
                  </a:lnTo>
                  <a:lnTo>
                    <a:pt x="269884" y="1579865"/>
                  </a:lnTo>
                  <a:lnTo>
                    <a:pt x="279857" y="1560730"/>
                  </a:lnTo>
                  <a:lnTo>
                    <a:pt x="289387" y="1541741"/>
                  </a:lnTo>
                  <a:lnTo>
                    <a:pt x="298488" y="1522894"/>
                  </a:lnTo>
                  <a:lnTo>
                    <a:pt x="307173" y="1504182"/>
                  </a:lnTo>
                  <a:lnTo>
                    <a:pt x="315455" y="1485599"/>
                  </a:lnTo>
                  <a:lnTo>
                    <a:pt x="323347" y="1467139"/>
                  </a:lnTo>
                  <a:lnTo>
                    <a:pt x="330862" y="1448796"/>
                  </a:lnTo>
                  <a:lnTo>
                    <a:pt x="338013" y="1430564"/>
                  </a:lnTo>
                  <a:lnTo>
                    <a:pt x="344812" y="1412438"/>
                  </a:lnTo>
                  <a:lnTo>
                    <a:pt x="351274" y="1394411"/>
                  </a:lnTo>
                  <a:lnTo>
                    <a:pt x="357411" y="1376478"/>
                  </a:lnTo>
                  <a:lnTo>
                    <a:pt x="363236" y="1358632"/>
                  </a:lnTo>
                  <a:lnTo>
                    <a:pt x="368761" y="1340868"/>
                  </a:lnTo>
                  <a:lnTo>
                    <a:pt x="374000" y="1323179"/>
                  </a:lnTo>
                  <a:lnTo>
                    <a:pt x="378967" y="1305560"/>
                  </a:lnTo>
                  <a:lnTo>
                    <a:pt x="383673" y="1288006"/>
                  </a:lnTo>
                  <a:lnTo>
                    <a:pt x="388132" y="1270509"/>
                  </a:lnTo>
                  <a:lnTo>
                    <a:pt x="392357" y="1253064"/>
                  </a:lnTo>
                  <a:lnTo>
                    <a:pt x="396360" y="1235665"/>
                  </a:lnTo>
                  <a:lnTo>
                    <a:pt x="400156" y="1218306"/>
                  </a:lnTo>
                  <a:lnTo>
                    <a:pt x="403756" y="1200982"/>
                  </a:lnTo>
                  <a:lnTo>
                    <a:pt x="407174" y="1183686"/>
                  </a:lnTo>
                  <a:lnTo>
                    <a:pt x="410423" y="1166412"/>
                  </a:lnTo>
                  <a:lnTo>
                    <a:pt x="413516" y="1149155"/>
                  </a:lnTo>
                  <a:lnTo>
                    <a:pt x="416465" y="1131908"/>
                  </a:lnTo>
                  <a:lnTo>
                    <a:pt x="419285" y="1114666"/>
                  </a:lnTo>
                  <a:lnTo>
                    <a:pt x="421987" y="1097422"/>
                  </a:lnTo>
                  <a:lnTo>
                    <a:pt x="424584" y="1080171"/>
                  </a:lnTo>
                  <a:lnTo>
                    <a:pt x="427091" y="1062907"/>
                  </a:lnTo>
                  <a:lnTo>
                    <a:pt x="429519" y="1045624"/>
                  </a:lnTo>
                  <a:lnTo>
                    <a:pt x="431882" y="1028316"/>
                  </a:lnTo>
                  <a:lnTo>
                    <a:pt x="434192" y="1010977"/>
                  </a:lnTo>
                  <a:lnTo>
                    <a:pt x="436464" y="993601"/>
                  </a:lnTo>
                  <a:lnTo>
                    <a:pt x="438709" y="976182"/>
                  </a:lnTo>
                  <a:lnTo>
                    <a:pt x="440940" y="958714"/>
                  </a:lnTo>
                  <a:lnTo>
                    <a:pt x="443172" y="941192"/>
                  </a:lnTo>
                  <a:lnTo>
                    <a:pt x="445416" y="923609"/>
                  </a:lnTo>
                  <a:lnTo>
                    <a:pt x="447685" y="905960"/>
                  </a:lnTo>
                  <a:lnTo>
                    <a:pt x="449993" y="888238"/>
                  </a:lnTo>
                  <a:lnTo>
                    <a:pt x="452353" y="870438"/>
                  </a:lnTo>
                  <a:lnTo>
                    <a:pt x="454778" y="852553"/>
                  </a:lnTo>
                  <a:lnTo>
                    <a:pt x="457280" y="834578"/>
                  </a:lnTo>
                  <a:lnTo>
                    <a:pt x="459872" y="816507"/>
                  </a:lnTo>
                  <a:lnTo>
                    <a:pt x="462569" y="798334"/>
                  </a:lnTo>
                  <a:lnTo>
                    <a:pt x="465381" y="780053"/>
                  </a:lnTo>
                  <a:lnTo>
                    <a:pt x="468324" y="761658"/>
                  </a:lnTo>
                  <a:lnTo>
                    <a:pt x="471409" y="743143"/>
                  </a:lnTo>
                  <a:lnTo>
                    <a:pt x="474649" y="724503"/>
                  </a:lnTo>
                  <a:lnTo>
                    <a:pt x="478058" y="705730"/>
                  </a:lnTo>
                  <a:lnTo>
                    <a:pt x="481648" y="686820"/>
                  </a:lnTo>
                  <a:lnTo>
                    <a:pt x="485433" y="667767"/>
                  </a:lnTo>
                  <a:lnTo>
                    <a:pt x="489426" y="648564"/>
                  </a:lnTo>
                  <a:lnTo>
                    <a:pt x="493639" y="629205"/>
                  </a:lnTo>
                  <a:lnTo>
                    <a:pt x="498085" y="609685"/>
                  </a:lnTo>
                  <a:lnTo>
                    <a:pt x="502778" y="589998"/>
                  </a:lnTo>
                  <a:lnTo>
                    <a:pt x="507730" y="570138"/>
                  </a:lnTo>
                  <a:lnTo>
                    <a:pt x="512955" y="550098"/>
                  </a:lnTo>
                  <a:lnTo>
                    <a:pt x="518465" y="529874"/>
                  </a:lnTo>
                  <a:lnTo>
                    <a:pt x="524274" y="509458"/>
                  </a:lnTo>
                  <a:lnTo>
                    <a:pt x="530394" y="488845"/>
                  </a:lnTo>
                  <a:lnTo>
                    <a:pt x="536838" y="468030"/>
                  </a:lnTo>
                  <a:lnTo>
                    <a:pt x="543620" y="447006"/>
                  </a:lnTo>
                  <a:lnTo>
                    <a:pt x="550752" y="425767"/>
                  </a:lnTo>
                  <a:lnTo>
                    <a:pt x="558248" y="404308"/>
                  </a:lnTo>
                  <a:lnTo>
                    <a:pt x="566120" y="382622"/>
                  </a:lnTo>
                  <a:lnTo>
                    <a:pt x="574381" y="360703"/>
                  </a:lnTo>
                  <a:lnTo>
                    <a:pt x="583044" y="338547"/>
                  </a:lnTo>
                  <a:lnTo>
                    <a:pt x="592123" y="316145"/>
                  </a:lnTo>
                  <a:lnTo>
                    <a:pt x="601631" y="293494"/>
                  </a:lnTo>
                  <a:lnTo>
                    <a:pt x="611579" y="270586"/>
                  </a:lnTo>
                  <a:lnTo>
                    <a:pt x="621982" y="247417"/>
                  </a:lnTo>
                  <a:lnTo>
                    <a:pt x="632852" y="223979"/>
                  </a:lnTo>
                  <a:lnTo>
                    <a:pt x="644203" y="200267"/>
                  </a:lnTo>
                  <a:lnTo>
                    <a:pt x="656046" y="176275"/>
                  </a:lnTo>
                  <a:lnTo>
                    <a:pt x="668396" y="151998"/>
                  </a:lnTo>
                  <a:lnTo>
                    <a:pt x="681265" y="127429"/>
                  </a:lnTo>
                  <a:lnTo>
                    <a:pt x="694667" y="102562"/>
                  </a:lnTo>
                  <a:lnTo>
                    <a:pt x="708613" y="77392"/>
                  </a:lnTo>
                  <a:lnTo>
                    <a:pt x="723118" y="51912"/>
                  </a:lnTo>
                  <a:lnTo>
                    <a:pt x="738194" y="26116"/>
                  </a:lnTo>
                  <a:lnTo>
                    <a:pt x="753854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8913622" y="1935116"/>
              <a:ext cx="868591" cy="1883840"/>
            </a:xfrm>
            <a:custGeom>
              <a:avLst/>
              <a:pathLst>
                <a:path w="868591" h="1883840">
                  <a:moveTo>
                    <a:pt x="0" y="1883840"/>
                  </a:moveTo>
                  <a:lnTo>
                    <a:pt x="20175" y="1861065"/>
                  </a:lnTo>
                  <a:lnTo>
                    <a:pt x="39726" y="1838576"/>
                  </a:lnTo>
                  <a:lnTo>
                    <a:pt x="58665" y="1816367"/>
                  </a:lnTo>
                  <a:lnTo>
                    <a:pt x="77005" y="1794431"/>
                  </a:lnTo>
                  <a:lnTo>
                    <a:pt x="94757" y="1772762"/>
                  </a:lnTo>
                  <a:lnTo>
                    <a:pt x="111933" y="1751353"/>
                  </a:lnTo>
                  <a:lnTo>
                    <a:pt x="128546" y="1730198"/>
                  </a:lnTo>
                  <a:lnTo>
                    <a:pt x="144607" y="1709290"/>
                  </a:lnTo>
                  <a:lnTo>
                    <a:pt x="160129" y="1688623"/>
                  </a:lnTo>
                  <a:lnTo>
                    <a:pt x="175124" y="1668190"/>
                  </a:lnTo>
                  <a:lnTo>
                    <a:pt x="189604" y="1647985"/>
                  </a:lnTo>
                  <a:lnTo>
                    <a:pt x="203581" y="1628001"/>
                  </a:lnTo>
                  <a:lnTo>
                    <a:pt x="217066" y="1608232"/>
                  </a:lnTo>
                  <a:lnTo>
                    <a:pt x="230074" y="1588671"/>
                  </a:lnTo>
                  <a:lnTo>
                    <a:pt x="242614" y="1569312"/>
                  </a:lnTo>
                  <a:lnTo>
                    <a:pt x="254700" y="1550149"/>
                  </a:lnTo>
                  <a:lnTo>
                    <a:pt x="266343" y="1531174"/>
                  </a:lnTo>
                  <a:lnTo>
                    <a:pt x="277557" y="1512382"/>
                  </a:lnTo>
                  <a:lnTo>
                    <a:pt x="288351" y="1493765"/>
                  </a:lnTo>
                  <a:lnTo>
                    <a:pt x="298740" y="1475318"/>
                  </a:lnTo>
                  <a:lnTo>
                    <a:pt x="308735" y="1457034"/>
                  </a:lnTo>
                  <a:lnTo>
                    <a:pt x="318347" y="1438907"/>
                  </a:lnTo>
                  <a:lnTo>
                    <a:pt x="327590" y="1420929"/>
                  </a:lnTo>
                  <a:lnTo>
                    <a:pt x="336475" y="1403095"/>
                  </a:lnTo>
                  <a:lnTo>
                    <a:pt x="345015" y="1385398"/>
                  </a:lnTo>
                  <a:lnTo>
                    <a:pt x="353220" y="1367831"/>
                  </a:lnTo>
                  <a:lnTo>
                    <a:pt x="361105" y="1350388"/>
                  </a:lnTo>
                  <a:lnTo>
                    <a:pt x="368680" y="1333063"/>
                  </a:lnTo>
                  <a:lnTo>
                    <a:pt x="375958" y="1315849"/>
                  </a:lnTo>
                  <a:lnTo>
                    <a:pt x="382951" y="1298740"/>
                  </a:lnTo>
                  <a:lnTo>
                    <a:pt x="389670" y="1281728"/>
                  </a:lnTo>
                  <a:lnTo>
                    <a:pt x="396129" y="1264808"/>
                  </a:lnTo>
                  <a:lnTo>
                    <a:pt x="402339" y="1247974"/>
                  </a:lnTo>
                  <a:lnTo>
                    <a:pt x="408312" y="1231217"/>
                  </a:lnTo>
                  <a:lnTo>
                    <a:pt x="414061" y="1214533"/>
                  </a:lnTo>
                  <a:lnTo>
                    <a:pt x="419597" y="1197915"/>
                  </a:lnTo>
                  <a:lnTo>
                    <a:pt x="424933" y="1181356"/>
                  </a:lnTo>
                  <a:lnTo>
                    <a:pt x="430080" y="1164849"/>
                  </a:lnTo>
                  <a:lnTo>
                    <a:pt x="435051" y="1148389"/>
                  </a:lnTo>
                  <a:lnTo>
                    <a:pt x="439858" y="1131968"/>
                  </a:lnTo>
                  <a:lnTo>
                    <a:pt x="444513" y="1115581"/>
                  </a:lnTo>
                  <a:lnTo>
                    <a:pt x="449028" y="1099220"/>
                  </a:lnTo>
                  <a:lnTo>
                    <a:pt x="453416" y="1082879"/>
                  </a:lnTo>
                  <a:lnTo>
                    <a:pt x="457688" y="1066553"/>
                  </a:lnTo>
                  <a:lnTo>
                    <a:pt x="461856" y="1050233"/>
                  </a:lnTo>
                  <a:lnTo>
                    <a:pt x="465932" y="1033914"/>
                  </a:lnTo>
                  <a:lnTo>
                    <a:pt x="469929" y="1017590"/>
                  </a:lnTo>
                  <a:lnTo>
                    <a:pt x="473859" y="1001254"/>
                  </a:lnTo>
                  <a:lnTo>
                    <a:pt x="477734" y="984898"/>
                  </a:lnTo>
                  <a:lnTo>
                    <a:pt x="481566" y="968518"/>
                  </a:lnTo>
                  <a:lnTo>
                    <a:pt x="485367" y="952106"/>
                  </a:lnTo>
                  <a:lnTo>
                    <a:pt x="489148" y="935656"/>
                  </a:lnTo>
                  <a:lnTo>
                    <a:pt x="492923" y="919161"/>
                  </a:lnTo>
                  <a:lnTo>
                    <a:pt x="496704" y="902615"/>
                  </a:lnTo>
                  <a:lnTo>
                    <a:pt x="500502" y="886012"/>
                  </a:lnTo>
                  <a:lnTo>
                    <a:pt x="504329" y="869344"/>
                  </a:lnTo>
                  <a:lnTo>
                    <a:pt x="508198" y="852606"/>
                  </a:lnTo>
                  <a:lnTo>
                    <a:pt x="512121" y="835791"/>
                  </a:lnTo>
                  <a:lnTo>
                    <a:pt x="516110" y="818892"/>
                  </a:lnTo>
                  <a:lnTo>
                    <a:pt x="520176" y="801904"/>
                  </a:lnTo>
                  <a:lnTo>
                    <a:pt x="524333" y="784818"/>
                  </a:lnTo>
                  <a:lnTo>
                    <a:pt x="528592" y="767630"/>
                  </a:lnTo>
                  <a:lnTo>
                    <a:pt x="532965" y="750333"/>
                  </a:lnTo>
                  <a:lnTo>
                    <a:pt x="537464" y="732919"/>
                  </a:lnTo>
                  <a:lnTo>
                    <a:pt x="542102" y="715383"/>
                  </a:lnTo>
                  <a:lnTo>
                    <a:pt x="546890" y="697718"/>
                  </a:lnTo>
                  <a:lnTo>
                    <a:pt x="551842" y="679918"/>
                  </a:lnTo>
                  <a:lnTo>
                    <a:pt x="556967" y="661976"/>
                  </a:lnTo>
                  <a:lnTo>
                    <a:pt x="562280" y="643885"/>
                  </a:lnTo>
                  <a:lnTo>
                    <a:pt x="567792" y="625639"/>
                  </a:lnTo>
                  <a:lnTo>
                    <a:pt x="573515" y="607233"/>
                  </a:lnTo>
                  <a:lnTo>
                    <a:pt x="579461" y="588658"/>
                  </a:lnTo>
                  <a:lnTo>
                    <a:pt x="585642" y="569909"/>
                  </a:lnTo>
                  <a:lnTo>
                    <a:pt x="592071" y="550979"/>
                  </a:lnTo>
                  <a:lnTo>
                    <a:pt x="598759" y="531862"/>
                  </a:lnTo>
                  <a:lnTo>
                    <a:pt x="605719" y="512551"/>
                  </a:lnTo>
                  <a:lnTo>
                    <a:pt x="612962" y="493040"/>
                  </a:lnTo>
                  <a:lnTo>
                    <a:pt x="620502" y="473322"/>
                  </a:lnTo>
                  <a:lnTo>
                    <a:pt x="628349" y="453391"/>
                  </a:lnTo>
                  <a:lnTo>
                    <a:pt x="636516" y="433240"/>
                  </a:lnTo>
                  <a:lnTo>
                    <a:pt x="645015" y="412863"/>
                  </a:lnTo>
                  <a:lnTo>
                    <a:pt x="653859" y="392253"/>
                  </a:lnTo>
                  <a:lnTo>
                    <a:pt x="663059" y="371404"/>
                  </a:lnTo>
                  <a:lnTo>
                    <a:pt x="672627" y="350309"/>
                  </a:lnTo>
                  <a:lnTo>
                    <a:pt x="682576" y="328963"/>
                  </a:lnTo>
                  <a:lnTo>
                    <a:pt x="692917" y="307357"/>
                  </a:lnTo>
                  <a:lnTo>
                    <a:pt x="703663" y="285487"/>
                  </a:lnTo>
                  <a:lnTo>
                    <a:pt x="714826" y="263345"/>
                  </a:lnTo>
                  <a:lnTo>
                    <a:pt x="726418" y="240924"/>
                  </a:lnTo>
                  <a:lnTo>
                    <a:pt x="738451" y="218219"/>
                  </a:lnTo>
                  <a:lnTo>
                    <a:pt x="750937" y="195223"/>
                  </a:lnTo>
                  <a:lnTo>
                    <a:pt x="763888" y="171930"/>
                  </a:lnTo>
                  <a:lnTo>
                    <a:pt x="777317" y="148333"/>
                  </a:lnTo>
                  <a:lnTo>
                    <a:pt x="791235" y="124424"/>
                  </a:lnTo>
                  <a:lnTo>
                    <a:pt x="805655" y="100199"/>
                  </a:lnTo>
                  <a:lnTo>
                    <a:pt x="820588" y="75651"/>
                  </a:lnTo>
                  <a:lnTo>
                    <a:pt x="836047" y="50772"/>
                  </a:lnTo>
                  <a:lnTo>
                    <a:pt x="852044" y="25557"/>
                  </a:lnTo>
                  <a:lnTo>
                    <a:pt x="868591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8913622" y="2011228"/>
              <a:ext cx="980847" cy="1807728"/>
            </a:xfrm>
            <a:custGeom>
              <a:avLst/>
              <a:pathLst>
                <a:path w="980847" h="1807728">
                  <a:moveTo>
                    <a:pt x="0" y="1807728"/>
                  </a:moveTo>
                  <a:lnTo>
                    <a:pt x="20200" y="1784970"/>
                  </a:lnTo>
                  <a:lnTo>
                    <a:pt x="39828" y="1762534"/>
                  </a:lnTo>
                  <a:lnTo>
                    <a:pt x="58893" y="1740410"/>
                  </a:lnTo>
                  <a:lnTo>
                    <a:pt x="77408" y="1718593"/>
                  </a:lnTo>
                  <a:lnTo>
                    <a:pt x="95383" y="1697075"/>
                  </a:lnTo>
                  <a:lnTo>
                    <a:pt x="112829" y="1675849"/>
                  </a:lnTo>
                  <a:lnTo>
                    <a:pt x="129759" y="1654909"/>
                  </a:lnTo>
                  <a:lnTo>
                    <a:pt x="146182" y="1634246"/>
                  </a:lnTo>
                  <a:lnTo>
                    <a:pt x="162111" y="1613855"/>
                  </a:lnTo>
                  <a:lnTo>
                    <a:pt x="177556" y="1593727"/>
                  </a:lnTo>
                  <a:lnTo>
                    <a:pt x="192529" y="1573857"/>
                  </a:lnTo>
                  <a:lnTo>
                    <a:pt x="207042" y="1554236"/>
                  </a:lnTo>
                  <a:lnTo>
                    <a:pt x="221104" y="1534857"/>
                  </a:lnTo>
                  <a:lnTo>
                    <a:pt x="234728" y="1515715"/>
                  </a:lnTo>
                  <a:lnTo>
                    <a:pt x="247924" y="1496801"/>
                  </a:lnTo>
                  <a:lnTo>
                    <a:pt x="260705" y="1478108"/>
                  </a:lnTo>
                  <a:lnTo>
                    <a:pt x="273081" y="1459630"/>
                  </a:lnTo>
                  <a:lnTo>
                    <a:pt x="285063" y="1441359"/>
                  </a:lnTo>
                  <a:lnTo>
                    <a:pt x="296663" y="1423289"/>
                  </a:lnTo>
                  <a:lnTo>
                    <a:pt x="307891" y="1405411"/>
                  </a:lnTo>
                  <a:lnTo>
                    <a:pt x="318760" y="1387720"/>
                  </a:lnTo>
                  <a:lnTo>
                    <a:pt x="329280" y="1370208"/>
                  </a:lnTo>
                  <a:lnTo>
                    <a:pt x="339463" y="1352867"/>
                  </a:lnTo>
                  <a:lnTo>
                    <a:pt x="349320" y="1335692"/>
                  </a:lnTo>
                  <a:lnTo>
                    <a:pt x="358861" y="1318674"/>
                  </a:lnTo>
                  <a:lnTo>
                    <a:pt x="368099" y="1301807"/>
                  </a:lnTo>
                  <a:lnTo>
                    <a:pt x="377045" y="1285084"/>
                  </a:lnTo>
                  <a:lnTo>
                    <a:pt x="385709" y="1268498"/>
                  </a:lnTo>
                  <a:lnTo>
                    <a:pt x="394104" y="1252041"/>
                  </a:lnTo>
                  <a:lnTo>
                    <a:pt x="402239" y="1235706"/>
                  </a:lnTo>
                  <a:lnTo>
                    <a:pt x="410127" y="1219487"/>
                  </a:lnTo>
                  <a:lnTo>
                    <a:pt x="417779" y="1203376"/>
                  </a:lnTo>
                  <a:lnTo>
                    <a:pt x="425206" y="1187366"/>
                  </a:lnTo>
                  <a:lnTo>
                    <a:pt x="432419" y="1171450"/>
                  </a:lnTo>
                  <a:lnTo>
                    <a:pt x="439429" y="1155622"/>
                  </a:lnTo>
                  <a:lnTo>
                    <a:pt x="446248" y="1139873"/>
                  </a:lnTo>
                  <a:lnTo>
                    <a:pt x="452887" y="1124197"/>
                  </a:lnTo>
                  <a:lnTo>
                    <a:pt x="459357" y="1108588"/>
                  </a:lnTo>
                  <a:lnTo>
                    <a:pt x="465670" y="1093037"/>
                  </a:lnTo>
                  <a:lnTo>
                    <a:pt x="471836" y="1077537"/>
                  </a:lnTo>
                  <a:lnTo>
                    <a:pt x="477866" y="1062083"/>
                  </a:lnTo>
                  <a:lnTo>
                    <a:pt x="483773" y="1046666"/>
                  </a:lnTo>
                  <a:lnTo>
                    <a:pt x="489567" y="1031279"/>
                  </a:lnTo>
                  <a:lnTo>
                    <a:pt x="495260" y="1015916"/>
                  </a:lnTo>
                  <a:lnTo>
                    <a:pt x="500863" y="1000569"/>
                  </a:lnTo>
                  <a:lnTo>
                    <a:pt x="506386" y="985231"/>
                  </a:lnTo>
                  <a:lnTo>
                    <a:pt x="511842" y="969896"/>
                  </a:lnTo>
                  <a:lnTo>
                    <a:pt x="517241" y="954555"/>
                  </a:lnTo>
                  <a:lnTo>
                    <a:pt x="522595" y="939203"/>
                  </a:lnTo>
                  <a:lnTo>
                    <a:pt x="527915" y="923832"/>
                  </a:lnTo>
                  <a:lnTo>
                    <a:pt x="533212" y="908434"/>
                  </a:lnTo>
                  <a:lnTo>
                    <a:pt x="538498" y="893004"/>
                  </a:lnTo>
                  <a:lnTo>
                    <a:pt x="543783" y="877533"/>
                  </a:lnTo>
                  <a:lnTo>
                    <a:pt x="549079" y="862014"/>
                  </a:lnTo>
                  <a:lnTo>
                    <a:pt x="554397" y="846442"/>
                  </a:lnTo>
                  <a:lnTo>
                    <a:pt x="559748" y="830808"/>
                  </a:lnTo>
                  <a:lnTo>
                    <a:pt x="565145" y="815105"/>
                  </a:lnTo>
                  <a:lnTo>
                    <a:pt x="570596" y="799327"/>
                  </a:lnTo>
                  <a:lnTo>
                    <a:pt x="576115" y="783466"/>
                  </a:lnTo>
                  <a:lnTo>
                    <a:pt x="581713" y="767515"/>
                  </a:lnTo>
                  <a:lnTo>
                    <a:pt x="587400" y="751467"/>
                  </a:lnTo>
                  <a:lnTo>
                    <a:pt x="593187" y="735316"/>
                  </a:lnTo>
                  <a:lnTo>
                    <a:pt x="599087" y="719053"/>
                  </a:lnTo>
                  <a:lnTo>
                    <a:pt x="605110" y="702672"/>
                  </a:lnTo>
                  <a:lnTo>
                    <a:pt x="611267" y="686167"/>
                  </a:lnTo>
                  <a:lnTo>
                    <a:pt x="617570" y="669529"/>
                  </a:lnTo>
                  <a:lnTo>
                    <a:pt x="624030" y="652751"/>
                  </a:lnTo>
                  <a:lnTo>
                    <a:pt x="630658" y="635828"/>
                  </a:lnTo>
                  <a:lnTo>
                    <a:pt x="637466" y="618750"/>
                  </a:lnTo>
                  <a:lnTo>
                    <a:pt x="644464" y="601513"/>
                  </a:lnTo>
                  <a:lnTo>
                    <a:pt x="651664" y="584108"/>
                  </a:lnTo>
                  <a:lnTo>
                    <a:pt x="659077" y="566528"/>
                  </a:lnTo>
                  <a:lnTo>
                    <a:pt x="666715" y="548766"/>
                  </a:lnTo>
                  <a:lnTo>
                    <a:pt x="674588" y="530816"/>
                  </a:lnTo>
                  <a:lnTo>
                    <a:pt x="682708" y="512669"/>
                  </a:lnTo>
                  <a:lnTo>
                    <a:pt x="691086" y="494320"/>
                  </a:lnTo>
                  <a:lnTo>
                    <a:pt x="699734" y="475761"/>
                  </a:lnTo>
                  <a:lnTo>
                    <a:pt x="708661" y="456984"/>
                  </a:lnTo>
                  <a:lnTo>
                    <a:pt x="717881" y="437984"/>
                  </a:lnTo>
                  <a:lnTo>
                    <a:pt x="727404" y="418752"/>
                  </a:lnTo>
                  <a:lnTo>
                    <a:pt x="737241" y="399282"/>
                  </a:lnTo>
                  <a:lnTo>
                    <a:pt x="747403" y="379566"/>
                  </a:lnTo>
                  <a:lnTo>
                    <a:pt x="757902" y="359598"/>
                  </a:lnTo>
                  <a:lnTo>
                    <a:pt x="768749" y="339370"/>
                  </a:lnTo>
                  <a:lnTo>
                    <a:pt x="779955" y="318876"/>
                  </a:lnTo>
                  <a:lnTo>
                    <a:pt x="791532" y="298108"/>
                  </a:lnTo>
                  <a:lnTo>
                    <a:pt x="803490" y="277059"/>
                  </a:lnTo>
                  <a:lnTo>
                    <a:pt x="815841" y="255723"/>
                  </a:lnTo>
                  <a:lnTo>
                    <a:pt x="828596" y="234091"/>
                  </a:lnTo>
                  <a:lnTo>
                    <a:pt x="841767" y="212158"/>
                  </a:lnTo>
                  <a:lnTo>
                    <a:pt x="855364" y="189915"/>
                  </a:lnTo>
                  <a:lnTo>
                    <a:pt x="869399" y="167357"/>
                  </a:lnTo>
                  <a:lnTo>
                    <a:pt x="883883" y="144475"/>
                  </a:lnTo>
                  <a:lnTo>
                    <a:pt x="898828" y="121263"/>
                  </a:lnTo>
                  <a:lnTo>
                    <a:pt x="914243" y="97713"/>
                  </a:lnTo>
                  <a:lnTo>
                    <a:pt x="930142" y="73819"/>
                  </a:lnTo>
                  <a:lnTo>
                    <a:pt x="946535" y="49573"/>
                  </a:lnTo>
                  <a:lnTo>
                    <a:pt x="963433" y="24969"/>
                  </a:lnTo>
                  <a:lnTo>
                    <a:pt x="980847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8913622" y="2091049"/>
              <a:ext cx="1090497" cy="1727907"/>
            </a:xfrm>
            <a:custGeom>
              <a:avLst/>
              <a:pathLst>
                <a:path w="1090497" h="1727907">
                  <a:moveTo>
                    <a:pt x="0" y="1727907"/>
                  </a:moveTo>
                  <a:lnTo>
                    <a:pt x="20225" y="1705168"/>
                  </a:lnTo>
                  <a:lnTo>
                    <a:pt x="39927" y="1682785"/>
                  </a:lnTo>
                  <a:lnTo>
                    <a:pt x="59116" y="1660752"/>
                  </a:lnTo>
                  <a:lnTo>
                    <a:pt x="77802" y="1639059"/>
                  </a:lnTo>
                  <a:lnTo>
                    <a:pt x="95995" y="1617700"/>
                  </a:lnTo>
                  <a:lnTo>
                    <a:pt x="113705" y="1596666"/>
                  </a:lnTo>
                  <a:lnTo>
                    <a:pt x="130944" y="1575951"/>
                  </a:lnTo>
                  <a:lnTo>
                    <a:pt x="147721" y="1555546"/>
                  </a:lnTo>
                  <a:lnTo>
                    <a:pt x="164047" y="1535444"/>
                  </a:lnTo>
                  <a:lnTo>
                    <a:pt x="179932" y="1515636"/>
                  </a:lnTo>
                  <a:lnTo>
                    <a:pt x="195387" y="1496116"/>
                  </a:lnTo>
                  <a:lnTo>
                    <a:pt x="210422" y="1476876"/>
                  </a:lnTo>
                  <a:lnTo>
                    <a:pt x="225048" y="1457908"/>
                  </a:lnTo>
                  <a:lnTo>
                    <a:pt x="239274" y="1439204"/>
                  </a:lnTo>
                  <a:lnTo>
                    <a:pt x="253111" y="1420756"/>
                  </a:lnTo>
                  <a:lnTo>
                    <a:pt x="266570" y="1402558"/>
                  </a:lnTo>
                  <a:lnTo>
                    <a:pt x="279661" y="1384600"/>
                  </a:lnTo>
                  <a:lnTo>
                    <a:pt x="292395" y="1366876"/>
                  </a:lnTo>
                  <a:lnTo>
                    <a:pt x="304781" y="1349378"/>
                  </a:lnTo>
                  <a:lnTo>
                    <a:pt x="316830" y="1332098"/>
                  </a:lnTo>
                  <a:lnTo>
                    <a:pt x="328553" y="1315028"/>
                  </a:lnTo>
                  <a:lnTo>
                    <a:pt x="339960" y="1298161"/>
                  </a:lnTo>
                  <a:lnTo>
                    <a:pt x="351061" y="1281489"/>
                  </a:lnTo>
                  <a:lnTo>
                    <a:pt x="361866" y="1265005"/>
                  </a:lnTo>
                  <a:lnTo>
                    <a:pt x="372387" y="1248700"/>
                  </a:lnTo>
                  <a:lnTo>
                    <a:pt x="382633" y="1232567"/>
                  </a:lnTo>
                  <a:lnTo>
                    <a:pt x="392615" y="1216598"/>
                  </a:lnTo>
                  <a:lnTo>
                    <a:pt x="402343" y="1200786"/>
                  </a:lnTo>
                  <a:lnTo>
                    <a:pt x="411828" y="1185123"/>
                  </a:lnTo>
                  <a:lnTo>
                    <a:pt x="421080" y="1169601"/>
                  </a:lnTo>
                  <a:lnTo>
                    <a:pt x="430110" y="1154212"/>
                  </a:lnTo>
                  <a:lnTo>
                    <a:pt x="438927" y="1138950"/>
                  </a:lnTo>
                  <a:lnTo>
                    <a:pt x="447542" y="1123805"/>
                  </a:lnTo>
                  <a:lnTo>
                    <a:pt x="455966" y="1108771"/>
                  </a:lnTo>
                  <a:lnTo>
                    <a:pt x="464209" y="1093840"/>
                  </a:lnTo>
                  <a:lnTo>
                    <a:pt x="472281" y="1079003"/>
                  </a:lnTo>
                  <a:lnTo>
                    <a:pt x="480193" y="1064254"/>
                  </a:lnTo>
                  <a:lnTo>
                    <a:pt x="487955" y="1049585"/>
                  </a:lnTo>
                  <a:lnTo>
                    <a:pt x="495577" y="1034988"/>
                  </a:lnTo>
                  <a:lnTo>
                    <a:pt x="503070" y="1020455"/>
                  </a:lnTo>
                  <a:lnTo>
                    <a:pt x="510445" y="1005978"/>
                  </a:lnTo>
                  <a:lnTo>
                    <a:pt x="517711" y="991551"/>
                  </a:lnTo>
                  <a:lnTo>
                    <a:pt x="524880" y="977164"/>
                  </a:lnTo>
                  <a:lnTo>
                    <a:pt x="531961" y="962811"/>
                  </a:lnTo>
                  <a:lnTo>
                    <a:pt x="538964" y="948485"/>
                  </a:lnTo>
                  <a:lnTo>
                    <a:pt x="545901" y="934176"/>
                  </a:lnTo>
                  <a:lnTo>
                    <a:pt x="552781" y="919877"/>
                  </a:lnTo>
                  <a:lnTo>
                    <a:pt x="559616" y="905582"/>
                  </a:lnTo>
                  <a:lnTo>
                    <a:pt x="566415" y="891281"/>
                  </a:lnTo>
                  <a:lnTo>
                    <a:pt x="573188" y="876968"/>
                  </a:lnTo>
                  <a:lnTo>
                    <a:pt x="579947" y="862635"/>
                  </a:lnTo>
                  <a:lnTo>
                    <a:pt x="586701" y="848273"/>
                  </a:lnTo>
                  <a:lnTo>
                    <a:pt x="593461" y="833876"/>
                  </a:lnTo>
                  <a:lnTo>
                    <a:pt x="600238" y="819435"/>
                  </a:lnTo>
                  <a:lnTo>
                    <a:pt x="607041" y="804944"/>
                  </a:lnTo>
                  <a:lnTo>
                    <a:pt x="613881" y="790393"/>
                  </a:lnTo>
                  <a:lnTo>
                    <a:pt x="620769" y="775777"/>
                  </a:lnTo>
                  <a:lnTo>
                    <a:pt x="627715" y="761086"/>
                  </a:lnTo>
                  <a:lnTo>
                    <a:pt x="634728" y="746313"/>
                  </a:lnTo>
                  <a:lnTo>
                    <a:pt x="641821" y="731450"/>
                  </a:lnTo>
                  <a:lnTo>
                    <a:pt x="649002" y="716491"/>
                  </a:lnTo>
                  <a:lnTo>
                    <a:pt x="656283" y="701426"/>
                  </a:lnTo>
                  <a:lnTo>
                    <a:pt x="663674" y="686249"/>
                  </a:lnTo>
                  <a:lnTo>
                    <a:pt x="671185" y="670952"/>
                  </a:lnTo>
                  <a:lnTo>
                    <a:pt x="678826" y="655526"/>
                  </a:lnTo>
                  <a:lnTo>
                    <a:pt x="686609" y="639965"/>
                  </a:lnTo>
                  <a:lnTo>
                    <a:pt x="694543" y="624261"/>
                  </a:lnTo>
                  <a:lnTo>
                    <a:pt x="702638" y="608406"/>
                  </a:lnTo>
                  <a:lnTo>
                    <a:pt x="710906" y="592391"/>
                  </a:lnTo>
                  <a:lnTo>
                    <a:pt x="719356" y="576211"/>
                  </a:lnTo>
                  <a:lnTo>
                    <a:pt x="727999" y="559856"/>
                  </a:lnTo>
                  <a:lnTo>
                    <a:pt x="736846" y="543319"/>
                  </a:lnTo>
                  <a:lnTo>
                    <a:pt x="745906" y="526593"/>
                  </a:lnTo>
                  <a:lnTo>
                    <a:pt x="755190" y="509670"/>
                  </a:lnTo>
                  <a:lnTo>
                    <a:pt x="764708" y="492542"/>
                  </a:lnTo>
                  <a:lnTo>
                    <a:pt x="774472" y="475201"/>
                  </a:lnTo>
                  <a:lnTo>
                    <a:pt x="784490" y="457640"/>
                  </a:lnTo>
                  <a:lnTo>
                    <a:pt x="794775" y="439851"/>
                  </a:lnTo>
                  <a:lnTo>
                    <a:pt x="805335" y="421826"/>
                  </a:lnTo>
                  <a:lnTo>
                    <a:pt x="816182" y="403558"/>
                  </a:lnTo>
                  <a:lnTo>
                    <a:pt x="827325" y="385039"/>
                  </a:lnTo>
                  <a:lnTo>
                    <a:pt x="838776" y="366261"/>
                  </a:lnTo>
                  <a:lnTo>
                    <a:pt x="850544" y="347217"/>
                  </a:lnTo>
                  <a:lnTo>
                    <a:pt x="862640" y="327898"/>
                  </a:lnTo>
                  <a:lnTo>
                    <a:pt x="875074" y="308298"/>
                  </a:lnTo>
                  <a:lnTo>
                    <a:pt x="887857" y="288408"/>
                  </a:lnTo>
                  <a:lnTo>
                    <a:pt x="900999" y="268222"/>
                  </a:lnTo>
                  <a:lnTo>
                    <a:pt x="914511" y="247730"/>
                  </a:lnTo>
                  <a:lnTo>
                    <a:pt x="928403" y="226926"/>
                  </a:lnTo>
                  <a:lnTo>
                    <a:pt x="942685" y="205801"/>
                  </a:lnTo>
                  <a:lnTo>
                    <a:pt x="957367" y="184349"/>
                  </a:lnTo>
                  <a:lnTo>
                    <a:pt x="972461" y="162560"/>
                  </a:lnTo>
                  <a:lnTo>
                    <a:pt x="987975" y="140429"/>
                  </a:lnTo>
                  <a:lnTo>
                    <a:pt x="1003922" y="117946"/>
                  </a:lnTo>
                  <a:lnTo>
                    <a:pt x="1020311" y="95105"/>
                  </a:lnTo>
                  <a:lnTo>
                    <a:pt x="1037153" y="71898"/>
                  </a:lnTo>
                  <a:lnTo>
                    <a:pt x="1054457" y="48316"/>
                  </a:lnTo>
                  <a:lnTo>
                    <a:pt x="1072235" y="24352"/>
                  </a:lnTo>
                  <a:lnTo>
                    <a:pt x="1090497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8913622" y="2174489"/>
              <a:ext cx="1197418" cy="1644468"/>
            </a:xfrm>
            <a:custGeom>
              <a:avLst/>
              <a:pathLst>
                <a:path w="1197418" h="1644468">
                  <a:moveTo>
                    <a:pt x="0" y="1644468"/>
                  </a:moveTo>
                  <a:lnTo>
                    <a:pt x="20250" y="1621747"/>
                  </a:lnTo>
                  <a:lnTo>
                    <a:pt x="40025" y="1599421"/>
                  </a:lnTo>
                  <a:lnTo>
                    <a:pt x="59333" y="1577481"/>
                  </a:lnTo>
                  <a:lnTo>
                    <a:pt x="78186" y="1555919"/>
                  </a:lnTo>
                  <a:lnTo>
                    <a:pt x="96591" y="1534725"/>
                  </a:lnTo>
                  <a:lnTo>
                    <a:pt x="114559" y="1513893"/>
                  </a:lnTo>
                  <a:lnTo>
                    <a:pt x="132099" y="1493413"/>
                  </a:lnTo>
                  <a:lnTo>
                    <a:pt x="149221" y="1473277"/>
                  </a:lnTo>
                  <a:lnTo>
                    <a:pt x="165935" y="1453477"/>
                  </a:lnTo>
                  <a:lnTo>
                    <a:pt x="182249" y="1434004"/>
                  </a:lnTo>
                  <a:lnTo>
                    <a:pt x="198174" y="1414851"/>
                  </a:lnTo>
                  <a:lnTo>
                    <a:pt x="213719" y="1396009"/>
                  </a:lnTo>
                  <a:lnTo>
                    <a:pt x="228893" y="1377469"/>
                  </a:lnTo>
                  <a:lnTo>
                    <a:pt x="243707" y="1359223"/>
                  </a:lnTo>
                  <a:lnTo>
                    <a:pt x="258169" y="1341263"/>
                  </a:lnTo>
                  <a:lnTo>
                    <a:pt x="272290" y="1323581"/>
                  </a:lnTo>
                  <a:lnTo>
                    <a:pt x="286078" y="1306168"/>
                  </a:lnTo>
                  <a:lnTo>
                    <a:pt x="299544" y="1289016"/>
                  </a:lnTo>
                  <a:lnTo>
                    <a:pt x="312697" y="1272116"/>
                  </a:lnTo>
                  <a:lnTo>
                    <a:pt x="325546" y="1255460"/>
                  </a:lnTo>
                  <a:lnTo>
                    <a:pt x="338102" y="1239040"/>
                  </a:lnTo>
                  <a:lnTo>
                    <a:pt x="350373" y="1222848"/>
                  </a:lnTo>
                  <a:lnTo>
                    <a:pt x="362369" y="1206875"/>
                  </a:lnTo>
                  <a:lnTo>
                    <a:pt x="374100" y="1191112"/>
                  </a:lnTo>
                  <a:lnTo>
                    <a:pt x="385576" y="1175552"/>
                  </a:lnTo>
                  <a:lnTo>
                    <a:pt x="396805" y="1160187"/>
                  </a:lnTo>
                  <a:lnTo>
                    <a:pt x="407798" y="1145007"/>
                  </a:lnTo>
                  <a:lnTo>
                    <a:pt x="418564" y="1130004"/>
                  </a:lnTo>
                  <a:lnTo>
                    <a:pt x="429112" y="1115171"/>
                  </a:lnTo>
                  <a:lnTo>
                    <a:pt x="439452" y="1100498"/>
                  </a:lnTo>
                  <a:lnTo>
                    <a:pt x="449595" y="1085978"/>
                  </a:lnTo>
                  <a:lnTo>
                    <a:pt x="459548" y="1071602"/>
                  </a:lnTo>
                  <a:lnTo>
                    <a:pt x="469322" y="1057362"/>
                  </a:lnTo>
                  <a:lnTo>
                    <a:pt x="478927" y="1043250"/>
                  </a:lnTo>
                  <a:lnTo>
                    <a:pt x="488372" y="1029256"/>
                  </a:lnTo>
                  <a:lnTo>
                    <a:pt x="497666" y="1015373"/>
                  </a:lnTo>
                  <a:lnTo>
                    <a:pt x="506819" y="1001593"/>
                  </a:lnTo>
                  <a:lnTo>
                    <a:pt x="515841" y="987907"/>
                  </a:lnTo>
                  <a:lnTo>
                    <a:pt x="524740" y="974306"/>
                  </a:lnTo>
                  <a:lnTo>
                    <a:pt x="533528" y="960783"/>
                  </a:lnTo>
                  <a:lnTo>
                    <a:pt x="542213" y="947330"/>
                  </a:lnTo>
                  <a:lnTo>
                    <a:pt x="550805" y="933937"/>
                  </a:lnTo>
                  <a:lnTo>
                    <a:pt x="559313" y="920596"/>
                  </a:lnTo>
                  <a:lnTo>
                    <a:pt x="567748" y="907299"/>
                  </a:lnTo>
                  <a:lnTo>
                    <a:pt x="576118" y="894039"/>
                  </a:lnTo>
                  <a:lnTo>
                    <a:pt x="584433" y="880805"/>
                  </a:lnTo>
                  <a:lnTo>
                    <a:pt x="592702" y="867591"/>
                  </a:lnTo>
                  <a:lnTo>
                    <a:pt x="600936" y="854388"/>
                  </a:lnTo>
                  <a:lnTo>
                    <a:pt x="609144" y="841187"/>
                  </a:lnTo>
                  <a:lnTo>
                    <a:pt x="617335" y="827980"/>
                  </a:lnTo>
                  <a:lnTo>
                    <a:pt x="625519" y="814758"/>
                  </a:lnTo>
                  <a:lnTo>
                    <a:pt x="633705" y="801515"/>
                  </a:lnTo>
                  <a:lnTo>
                    <a:pt x="641904" y="788240"/>
                  </a:lnTo>
                  <a:lnTo>
                    <a:pt x="650124" y="774926"/>
                  </a:lnTo>
                  <a:lnTo>
                    <a:pt x="658375" y="761564"/>
                  </a:lnTo>
                  <a:lnTo>
                    <a:pt x="666667" y="748147"/>
                  </a:lnTo>
                  <a:lnTo>
                    <a:pt x="675009" y="734665"/>
                  </a:lnTo>
                  <a:lnTo>
                    <a:pt x="683411" y="721111"/>
                  </a:lnTo>
                  <a:lnTo>
                    <a:pt x="691883" y="707475"/>
                  </a:lnTo>
                  <a:lnTo>
                    <a:pt x="700433" y="693751"/>
                  </a:lnTo>
                  <a:lnTo>
                    <a:pt x="709072" y="679929"/>
                  </a:lnTo>
                  <a:lnTo>
                    <a:pt x="717809" y="666000"/>
                  </a:lnTo>
                  <a:lnTo>
                    <a:pt x="726654" y="651958"/>
                  </a:lnTo>
                  <a:lnTo>
                    <a:pt x="735616" y="637793"/>
                  </a:lnTo>
                  <a:lnTo>
                    <a:pt x="744705" y="623497"/>
                  </a:lnTo>
                  <a:lnTo>
                    <a:pt x="753930" y="609062"/>
                  </a:lnTo>
                  <a:lnTo>
                    <a:pt x="763301" y="594479"/>
                  </a:lnTo>
                  <a:lnTo>
                    <a:pt x="772827" y="579740"/>
                  </a:lnTo>
                  <a:lnTo>
                    <a:pt x="782519" y="564837"/>
                  </a:lnTo>
                  <a:lnTo>
                    <a:pt x="792385" y="549761"/>
                  </a:lnTo>
                  <a:lnTo>
                    <a:pt x="802435" y="534504"/>
                  </a:lnTo>
                  <a:lnTo>
                    <a:pt x="812679" y="519058"/>
                  </a:lnTo>
                  <a:lnTo>
                    <a:pt x="823126" y="503415"/>
                  </a:lnTo>
                  <a:lnTo>
                    <a:pt x="833786" y="487565"/>
                  </a:lnTo>
                  <a:lnTo>
                    <a:pt x="844668" y="471501"/>
                  </a:lnTo>
                  <a:lnTo>
                    <a:pt x="855782" y="455214"/>
                  </a:lnTo>
                  <a:lnTo>
                    <a:pt x="867138" y="438697"/>
                  </a:lnTo>
                  <a:lnTo>
                    <a:pt x="878745" y="421940"/>
                  </a:lnTo>
                  <a:lnTo>
                    <a:pt x="890613" y="404935"/>
                  </a:lnTo>
                  <a:lnTo>
                    <a:pt x="902750" y="387675"/>
                  </a:lnTo>
                  <a:lnTo>
                    <a:pt x="915168" y="370150"/>
                  </a:lnTo>
                  <a:lnTo>
                    <a:pt x="927874" y="352352"/>
                  </a:lnTo>
                  <a:lnTo>
                    <a:pt x="940880" y="334274"/>
                  </a:lnTo>
                  <a:lnTo>
                    <a:pt x="954194" y="315906"/>
                  </a:lnTo>
                  <a:lnTo>
                    <a:pt x="967826" y="297240"/>
                  </a:lnTo>
                  <a:lnTo>
                    <a:pt x="981786" y="278269"/>
                  </a:lnTo>
                  <a:lnTo>
                    <a:pt x="996082" y="258983"/>
                  </a:lnTo>
                  <a:lnTo>
                    <a:pt x="1010726" y="239374"/>
                  </a:lnTo>
                  <a:lnTo>
                    <a:pt x="1025725" y="219435"/>
                  </a:lnTo>
                  <a:lnTo>
                    <a:pt x="1041091" y="199156"/>
                  </a:lnTo>
                  <a:lnTo>
                    <a:pt x="1056832" y="178529"/>
                  </a:lnTo>
                  <a:lnTo>
                    <a:pt x="1072957" y="157547"/>
                  </a:lnTo>
                  <a:lnTo>
                    <a:pt x="1089478" y="136200"/>
                  </a:lnTo>
                  <a:lnTo>
                    <a:pt x="1106402" y="114480"/>
                  </a:lnTo>
                  <a:lnTo>
                    <a:pt x="1123740" y="92379"/>
                  </a:lnTo>
                  <a:lnTo>
                    <a:pt x="1141501" y="69889"/>
                  </a:lnTo>
                  <a:lnTo>
                    <a:pt x="1159694" y="47001"/>
                  </a:lnTo>
                  <a:lnTo>
                    <a:pt x="1178330" y="23708"/>
                  </a:lnTo>
                  <a:lnTo>
                    <a:pt x="1197418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8913622" y="2261455"/>
              <a:ext cx="1301492" cy="1557502"/>
            </a:xfrm>
            <a:custGeom>
              <a:avLst/>
              <a:pathLst>
                <a:path w="1301492" h="1557502">
                  <a:moveTo>
                    <a:pt x="0" y="1557502"/>
                  </a:moveTo>
                  <a:lnTo>
                    <a:pt x="20274" y="1534801"/>
                  </a:lnTo>
                  <a:lnTo>
                    <a:pt x="40119" y="1512534"/>
                  </a:lnTo>
                  <a:lnTo>
                    <a:pt x="59545" y="1490692"/>
                  </a:lnTo>
                  <a:lnTo>
                    <a:pt x="78559" y="1469265"/>
                  </a:lnTo>
                  <a:lnTo>
                    <a:pt x="97171" y="1448244"/>
                  </a:lnTo>
                  <a:lnTo>
                    <a:pt x="115390" y="1427621"/>
                  </a:lnTo>
                  <a:lnTo>
                    <a:pt x="133224" y="1407386"/>
                  </a:lnTo>
                  <a:lnTo>
                    <a:pt x="150682" y="1387531"/>
                  </a:lnTo>
                  <a:lnTo>
                    <a:pt x="167772" y="1368046"/>
                  </a:lnTo>
                  <a:lnTo>
                    <a:pt x="184504" y="1348923"/>
                  </a:lnTo>
                  <a:lnTo>
                    <a:pt x="200886" y="1330152"/>
                  </a:lnTo>
                  <a:lnTo>
                    <a:pt x="216928" y="1311724"/>
                  </a:lnTo>
                  <a:lnTo>
                    <a:pt x="232637" y="1293631"/>
                  </a:lnTo>
                  <a:lnTo>
                    <a:pt x="248022" y="1275863"/>
                  </a:lnTo>
                  <a:lnTo>
                    <a:pt x="263092" y="1258411"/>
                  </a:lnTo>
                  <a:lnTo>
                    <a:pt x="277857" y="1241267"/>
                  </a:lnTo>
                  <a:lnTo>
                    <a:pt x="292324" y="1224421"/>
                  </a:lnTo>
                  <a:lnTo>
                    <a:pt x="306503" y="1207865"/>
                  </a:lnTo>
                  <a:lnTo>
                    <a:pt x="320403" y="1191588"/>
                  </a:lnTo>
                  <a:lnTo>
                    <a:pt x="334031" y="1175584"/>
                  </a:lnTo>
                  <a:lnTo>
                    <a:pt x="347397" y="1159841"/>
                  </a:lnTo>
                  <a:lnTo>
                    <a:pt x="360509" y="1144352"/>
                  </a:lnTo>
                  <a:lnTo>
                    <a:pt x="373377" y="1129107"/>
                  </a:lnTo>
                  <a:lnTo>
                    <a:pt x="386009" y="1114097"/>
                  </a:lnTo>
                  <a:lnTo>
                    <a:pt x="398413" y="1099314"/>
                  </a:lnTo>
                  <a:lnTo>
                    <a:pt x="410600" y="1084747"/>
                  </a:lnTo>
                  <a:lnTo>
                    <a:pt x="422576" y="1070390"/>
                  </a:lnTo>
                  <a:lnTo>
                    <a:pt x="434352" y="1056231"/>
                  </a:lnTo>
                  <a:lnTo>
                    <a:pt x="445935" y="1042263"/>
                  </a:lnTo>
                  <a:lnTo>
                    <a:pt x="457335" y="1028475"/>
                  </a:lnTo>
                  <a:lnTo>
                    <a:pt x="468561" y="1014861"/>
                  </a:lnTo>
                  <a:lnTo>
                    <a:pt x="479620" y="1001409"/>
                  </a:lnTo>
                  <a:lnTo>
                    <a:pt x="490523" y="988111"/>
                  </a:lnTo>
                  <a:lnTo>
                    <a:pt x="501276" y="974959"/>
                  </a:lnTo>
                  <a:lnTo>
                    <a:pt x="511891" y="961943"/>
                  </a:lnTo>
                  <a:lnTo>
                    <a:pt x="522374" y="949054"/>
                  </a:lnTo>
                  <a:lnTo>
                    <a:pt x="532736" y="936284"/>
                  </a:lnTo>
                  <a:lnTo>
                    <a:pt x="542984" y="923622"/>
                  </a:lnTo>
                  <a:lnTo>
                    <a:pt x="553127" y="911061"/>
                  </a:lnTo>
                  <a:lnTo>
                    <a:pt x="563175" y="898591"/>
                  </a:lnTo>
                  <a:lnTo>
                    <a:pt x="573135" y="886203"/>
                  </a:lnTo>
                  <a:lnTo>
                    <a:pt x="583017" y="873888"/>
                  </a:lnTo>
                  <a:lnTo>
                    <a:pt x="592830" y="861637"/>
                  </a:lnTo>
                  <a:lnTo>
                    <a:pt x="602582" y="849441"/>
                  </a:lnTo>
                  <a:lnTo>
                    <a:pt x="612281" y="837292"/>
                  </a:lnTo>
                  <a:lnTo>
                    <a:pt x="621938" y="825179"/>
                  </a:lnTo>
                  <a:lnTo>
                    <a:pt x="631560" y="813095"/>
                  </a:lnTo>
                  <a:lnTo>
                    <a:pt x="641156" y="801030"/>
                  </a:lnTo>
                  <a:lnTo>
                    <a:pt x="650735" y="788975"/>
                  </a:lnTo>
                  <a:lnTo>
                    <a:pt x="660306" y="776921"/>
                  </a:lnTo>
                  <a:lnTo>
                    <a:pt x="669877" y="764859"/>
                  </a:lnTo>
                  <a:lnTo>
                    <a:pt x="679457" y="752780"/>
                  </a:lnTo>
                  <a:lnTo>
                    <a:pt x="689056" y="740675"/>
                  </a:lnTo>
                  <a:lnTo>
                    <a:pt x="698681" y="728535"/>
                  </a:lnTo>
                  <a:lnTo>
                    <a:pt x="708342" y="716351"/>
                  </a:lnTo>
                  <a:lnTo>
                    <a:pt x="718047" y="704115"/>
                  </a:lnTo>
                  <a:lnTo>
                    <a:pt x="727805" y="691816"/>
                  </a:lnTo>
                  <a:lnTo>
                    <a:pt x="737625" y="679446"/>
                  </a:lnTo>
                  <a:lnTo>
                    <a:pt x="747515" y="666997"/>
                  </a:lnTo>
                  <a:lnTo>
                    <a:pt x="757485" y="654458"/>
                  </a:lnTo>
                  <a:lnTo>
                    <a:pt x="767542" y="641821"/>
                  </a:lnTo>
                  <a:lnTo>
                    <a:pt x="777697" y="629077"/>
                  </a:lnTo>
                  <a:lnTo>
                    <a:pt x="787957" y="616218"/>
                  </a:lnTo>
                  <a:lnTo>
                    <a:pt x="798331" y="603233"/>
                  </a:lnTo>
                  <a:lnTo>
                    <a:pt x="808829" y="590114"/>
                  </a:lnTo>
                  <a:lnTo>
                    <a:pt x="819458" y="576852"/>
                  </a:lnTo>
                  <a:lnTo>
                    <a:pt x="830228" y="563438"/>
                  </a:lnTo>
                  <a:lnTo>
                    <a:pt x="841147" y="549863"/>
                  </a:lnTo>
                  <a:lnTo>
                    <a:pt x="852224" y="536118"/>
                  </a:lnTo>
                  <a:lnTo>
                    <a:pt x="863468" y="522194"/>
                  </a:lnTo>
                  <a:lnTo>
                    <a:pt x="874888" y="508082"/>
                  </a:lnTo>
                  <a:lnTo>
                    <a:pt x="886492" y="493772"/>
                  </a:lnTo>
                  <a:lnTo>
                    <a:pt x="898289" y="479257"/>
                  </a:lnTo>
                  <a:lnTo>
                    <a:pt x="910288" y="464526"/>
                  </a:lnTo>
                  <a:lnTo>
                    <a:pt x="922498" y="449571"/>
                  </a:lnTo>
                  <a:lnTo>
                    <a:pt x="934927" y="434384"/>
                  </a:lnTo>
                  <a:lnTo>
                    <a:pt x="947585" y="418954"/>
                  </a:lnTo>
                  <a:lnTo>
                    <a:pt x="960479" y="403272"/>
                  </a:lnTo>
                  <a:lnTo>
                    <a:pt x="973619" y="387331"/>
                  </a:lnTo>
                  <a:lnTo>
                    <a:pt x="987013" y="371121"/>
                  </a:lnTo>
                  <a:lnTo>
                    <a:pt x="1000671" y="354632"/>
                  </a:lnTo>
                  <a:lnTo>
                    <a:pt x="1014600" y="337856"/>
                  </a:lnTo>
                  <a:lnTo>
                    <a:pt x="1028810" y="320784"/>
                  </a:lnTo>
                  <a:lnTo>
                    <a:pt x="1043310" y="303407"/>
                  </a:lnTo>
                  <a:lnTo>
                    <a:pt x="1058108" y="285715"/>
                  </a:lnTo>
                  <a:lnTo>
                    <a:pt x="1073212" y="267701"/>
                  </a:lnTo>
                  <a:lnTo>
                    <a:pt x="1088633" y="249354"/>
                  </a:lnTo>
                  <a:lnTo>
                    <a:pt x="1104378" y="230666"/>
                  </a:lnTo>
                  <a:lnTo>
                    <a:pt x="1120456" y="211628"/>
                  </a:lnTo>
                  <a:lnTo>
                    <a:pt x="1136876" y="192230"/>
                  </a:lnTo>
                  <a:lnTo>
                    <a:pt x="1153647" y="172464"/>
                  </a:lnTo>
                  <a:lnTo>
                    <a:pt x="1170778" y="152321"/>
                  </a:lnTo>
                  <a:lnTo>
                    <a:pt x="1188276" y="131792"/>
                  </a:lnTo>
                  <a:lnTo>
                    <a:pt x="1206152" y="110867"/>
                  </a:lnTo>
                  <a:lnTo>
                    <a:pt x="1224413" y="89538"/>
                  </a:lnTo>
                  <a:lnTo>
                    <a:pt x="1243069" y="67796"/>
                  </a:lnTo>
                  <a:lnTo>
                    <a:pt x="1262129" y="45631"/>
                  </a:lnTo>
                  <a:lnTo>
                    <a:pt x="1281600" y="23036"/>
                  </a:lnTo>
                  <a:lnTo>
                    <a:pt x="1301492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8913622" y="2351850"/>
              <a:ext cx="1402602" cy="1467106"/>
            </a:xfrm>
            <a:custGeom>
              <a:avLst/>
              <a:pathLst>
                <a:path w="1402602" h="1467106">
                  <a:moveTo>
                    <a:pt x="0" y="1467106"/>
                  </a:moveTo>
                  <a:lnTo>
                    <a:pt x="20297" y="1444427"/>
                  </a:lnTo>
                  <a:lnTo>
                    <a:pt x="40211" y="1422221"/>
                  </a:lnTo>
                  <a:lnTo>
                    <a:pt x="59750" y="1400480"/>
                  </a:lnTo>
                  <a:lnTo>
                    <a:pt x="78922" y="1379194"/>
                  </a:lnTo>
                  <a:lnTo>
                    <a:pt x="97735" y="1358353"/>
                  </a:lnTo>
                  <a:lnTo>
                    <a:pt x="116198" y="1337948"/>
                  </a:lnTo>
                  <a:lnTo>
                    <a:pt x="134317" y="1317968"/>
                  </a:lnTo>
                  <a:lnTo>
                    <a:pt x="152101" y="1298405"/>
                  </a:lnTo>
                  <a:lnTo>
                    <a:pt x="169558" y="1279247"/>
                  </a:lnTo>
                  <a:lnTo>
                    <a:pt x="186695" y="1260486"/>
                  </a:lnTo>
                  <a:lnTo>
                    <a:pt x="203522" y="1242113"/>
                  </a:lnTo>
                  <a:lnTo>
                    <a:pt x="220045" y="1224116"/>
                  </a:lnTo>
                  <a:lnTo>
                    <a:pt x="236273" y="1206487"/>
                  </a:lnTo>
                  <a:lnTo>
                    <a:pt x="252214" y="1189216"/>
                  </a:lnTo>
                  <a:lnTo>
                    <a:pt x="267875" y="1172292"/>
                  </a:lnTo>
                  <a:lnTo>
                    <a:pt x="283266" y="1155707"/>
                  </a:lnTo>
                  <a:lnTo>
                    <a:pt x="298393" y="1139451"/>
                  </a:lnTo>
                  <a:lnTo>
                    <a:pt x="313264" y="1123514"/>
                  </a:lnTo>
                  <a:lnTo>
                    <a:pt x="327888" y="1107886"/>
                  </a:lnTo>
                  <a:lnTo>
                    <a:pt x="342273" y="1092558"/>
                  </a:lnTo>
                  <a:lnTo>
                    <a:pt x="356427" y="1077519"/>
                  </a:lnTo>
                  <a:lnTo>
                    <a:pt x="370357" y="1062760"/>
                  </a:lnTo>
                  <a:lnTo>
                    <a:pt x="384071" y="1048272"/>
                  </a:lnTo>
                  <a:lnTo>
                    <a:pt x="397578" y="1034045"/>
                  </a:lnTo>
                  <a:lnTo>
                    <a:pt x="410885" y="1020069"/>
                  </a:lnTo>
                  <a:lnTo>
                    <a:pt x="424001" y="1006334"/>
                  </a:lnTo>
                  <a:lnTo>
                    <a:pt x="436934" y="992830"/>
                  </a:lnTo>
                  <a:lnTo>
                    <a:pt x="449690" y="979549"/>
                  </a:lnTo>
                  <a:lnTo>
                    <a:pt x="462279" y="966480"/>
                  </a:lnTo>
                  <a:lnTo>
                    <a:pt x="474709" y="953613"/>
                  </a:lnTo>
                  <a:lnTo>
                    <a:pt x="486987" y="940939"/>
                  </a:lnTo>
                  <a:lnTo>
                    <a:pt x="499121" y="928448"/>
                  </a:lnTo>
                  <a:lnTo>
                    <a:pt x="511119" y="916130"/>
                  </a:lnTo>
                  <a:lnTo>
                    <a:pt x="522989" y="903976"/>
                  </a:lnTo>
                  <a:lnTo>
                    <a:pt x="534740" y="891976"/>
                  </a:lnTo>
                  <a:lnTo>
                    <a:pt x="546379" y="880120"/>
                  </a:lnTo>
                  <a:lnTo>
                    <a:pt x="557914" y="868399"/>
                  </a:lnTo>
                  <a:lnTo>
                    <a:pt x="569354" y="856803"/>
                  </a:lnTo>
                  <a:lnTo>
                    <a:pt x="580705" y="845321"/>
                  </a:lnTo>
                  <a:lnTo>
                    <a:pt x="591977" y="833945"/>
                  </a:lnTo>
                  <a:lnTo>
                    <a:pt x="603176" y="822665"/>
                  </a:lnTo>
                  <a:lnTo>
                    <a:pt x="614312" y="811471"/>
                  </a:lnTo>
                  <a:lnTo>
                    <a:pt x="625392" y="800353"/>
                  </a:lnTo>
                  <a:lnTo>
                    <a:pt x="636424" y="789302"/>
                  </a:lnTo>
                  <a:lnTo>
                    <a:pt x="647415" y="778307"/>
                  </a:lnTo>
                  <a:lnTo>
                    <a:pt x="658375" y="767360"/>
                  </a:lnTo>
                  <a:lnTo>
                    <a:pt x="669311" y="756450"/>
                  </a:lnTo>
                  <a:lnTo>
                    <a:pt x="680230" y="745568"/>
                  </a:lnTo>
                  <a:lnTo>
                    <a:pt x="691141" y="734704"/>
                  </a:lnTo>
                  <a:lnTo>
                    <a:pt x="702053" y="723849"/>
                  </a:lnTo>
                  <a:lnTo>
                    <a:pt x="712972" y="712992"/>
                  </a:lnTo>
                  <a:lnTo>
                    <a:pt x="723906" y="702124"/>
                  </a:lnTo>
                  <a:lnTo>
                    <a:pt x="734865" y="691235"/>
                  </a:lnTo>
                  <a:lnTo>
                    <a:pt x="745855" y="680315"/>
                  </a:lnTo>
                  <a:lnTo>
                    <a:pt x="756885" y="669356"/>
                  </a:lnTo>
                  <a:lnTo>
                    <a:pt x="767963" y="658346"/>
                  </a:lnTo>
                  <a:lnTo>
                    <a:pt x="779097" y="647277"/>
                  </a:lnTo>
                  <a:lnTo>
                    <a:pt x="790294" y="636139"/>
                  </a:lnTo>
                  <a:lnTo>
                    <a:pt x="801563" y="624922"/>
                  </a:lnTo>
                  <a:lnTo>
                    <a:pt x="812911" y="613616"/>
                  </a:lnTo>
                  <a:lnTo>
                    <a:pt x="824347" y="602211"/>
                  </a:lnTo>
                  <a:lnTo>
                    <a:pt x="835878" y="590699"/>
                  </a:lnTo>
                  <a:lnTo>
                    <a:pt x="847513" y="579068"/>
                  </a:lnTo>
                  <a:lnTo>
                    <a:pt x="859260" y="567310"/>
                  </a:lnTo>
                  <a:lnTo>
                    <a:pt x="871126" y="555415"/>
                  </a:lnTo>
                  <a:lnTo>
                    <a:pt x="883119" y="543372"/>
                  </a:lnTo>
                  <a:lnTo>
                    <a:pt x="895248" y="531173"/>
                  </a:lnTo>
                  <a:lnTo>
                    <a:pt x="907521" y="518808"/>
                  </a:lnTo>
                  <a:lnTo>
                    <a:pt x="919944" y="506267"/>
                  </a:lnTo>
                  <a:lnTo>
                    <a:pt x="932527" y="493540"/>
                  </a:lnTo>
                  <a:lnTo>
                    <a:pt x="945278" y="480617"/>
                  </a:lnTo>
                  <a:lnTo>
                    <a:pt x="958203" y="467489"/>
                  </a:lnTo>
                  <a:lnTo>
                    <a:pt x="971312" y="454146"/>
                  </a:lnTo>
                  <a:lnTo>
                    <a:pt x="984612" y="440579"/>
                  </a:lnTo>
                  <a:lnTo>
                    <a:pt x="998112" y="426777"/>
                  </a:lnTo>
                  <a:lnTo>
                    <a:pt x="1011818" y="412731"/>
                  </a:lnTo>
                  <a:lnTo>
                    <a:pt x="1025740" y="398432"/>
                  </a:lnTo>
                  <a:lnTo>
                    <a:pt x="1039885" y="383869"/>
                  </a:lnTo>
                  <a:lnTo>
                    <a:pt x="1054261" y="369033"/>
                  </a:lnTo>
                  <a:lnTo>
                    <a:pt x="1068876" y="353914"/>
                  </a:lnTo>
                  <a:lnTo>
                    <a:pt x="1083739" y="338502"/>
                  </a:lnTo>
                  <a:lnTo>
                    <a:pt x="1098856" y="322788"/>
                  </a:lnTo>
                  <a:lnTo>
                    <a:pt x="1114236" y="306762"/>
                  </a:lnTo>
                  <a:lnTo>
                    <a:pt x="1129888" y="290415"/>
                  </a:lnTo>
                  <a:lnTo>
                    <a:pt x="1145818" y="273736"/>
                  </a:lnTo>
                  <a:lnTo>
                    <a:pt x="1162035" y="256716"/>
                  </a:lnTo>
                  <a:lnTo>
                    <a:pt x="1178547" y="239345"/>
                  </a:lnTo>
                  <a:lnTo>
                    <a:pt x="1195363" y="221614"/>
                  </a:lnTo>
                  <a:lnTo>
                    <a:pt x="1212489" y="203512"/>
                  </a:lnTo>
                  <a:lnTo>
                    <a:pt x="1229933" y="185031"/>
                  </a:lnTo>
                  <a:lnTo>
                    <a:pt x="1247705" y="166160"/>
                  </a:lnTo>
                  <a:lnTo>
                    <a:pt x="1265812" y="146889"/>
                  </a:lnTo>
                  <a:lnTo>
                    <a:pt x="1284261" y="127210"/>
                  </a:lnTo>
                  <a:lnTo>
                    <a:pt x="1303061" y="107112"/>
                  </a:lnTo>
                  <a:lnTo>
                    <a:pt x="1322220" y="86585"/>
                  </a:lnTo>
                  <a:lnTo>
                    <a:pt x="1341745" y="65620"/>
                  </a:lnTo>
                  <a:lnTo>
                    <a:pt x="1361645" y="44207"/>
                  </a:lnTo>
                  <a:lnTo>
                    <a:pt x="1381928" y="22337"/>
                  </a:lnTo>
                  <a:lnTo>
                    <a:pt x="1402602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8913622" y="2445573"/>
              <a:ext cx="1500634" cy="1373383"/>
            </a:xfrm>
            <a:custGeom>
              <a:avLst/>
              <a:pathLst>
                <a:path w="1500634" h="1373383">
                  <a:moveTo>
                    <a:pt x="0" y="1373383"/>
                  </a:moveTo>
                  <a:lnTo>
                    <a:pt x="20319" y="1350725"/>
                  </a:lnTo>
                  <a:lnTo>
                    <a:pt x="40300" y="1328583"/>
                  </a:lnTo>
                  <a:lnTo>
                    <a:pt x="59949" y="1306947"/>
                  </a:lnTo>
                  <a:lnTo>
                    <a:pt x="79274" y="1285808"/>
                  </a:lnTo>
                  <a:lnTo>
                    <a:pt x="98282" y="1265153"/>
                  </a:lnTo>
                  <a:lnTo>
                    <a:pt x="116981" y="1244973"/>
                  </a:lnTo>
                  <a:lnTo>
                    <a:pt x="135376" y="1225258"/>
                  </a:lnTo>
                  <a:lnTo>
                    <a:pt x="153476" y="1205997"/>
                  </a:lnTo>
                  <a:lnTo>
                    <a:pt x="171288" y="1187179"/>
                  </a:lnTo>
                  <a:lnTo>
                    <a:pt x="188819" y="1168794"/>
                  </a:lnTo>
                  <a:lnTo>
                    <a:pt x="206077" y="1150832"/>
                  </a:lnTo>
                  <a:lnTo>
                    <a:pt x="223068" y="1133282"/>
                  </a:lnTo>
                  <a:lnTo>
                    <a:pt x="239799" y="1116135"/>
                  </a:lnTo>
                  <a:lnTo>
                    <a:pt x="256278" y="1099378"/>
                  </a:lnTo>
                  <a:lnTo>
                    <a:pt x="272513" y="1083003"/>
                  </a:lnTo>
                  <a:lnTo>
                    <a:pt x="288510" y="1066998"/>
                  </a:lnTo>
                  <a:lnTo>
                    <a:pt x="304276" y="1051353"/>
                  </a:lnTo>
                  <a:lnTo>
                    <a:pt x="319819" y="1036058"/>
                  </a:lnTo>
                  <a:lnTo>
                    <a:pt x="335147" y="1021102"/>
                  </a:lnTo>
                  <a:lnTo>
                    <a:pt x="350265" y="1006475"/>
                  </a:lnTo>
                  <a:lnTo>
                    <a:pt x="365182" y="992166"/>
                  </a:lnTo>
                  <a:lnTo>
                    <a:pt x="379904" y="978165"/>
                  </a:lnTo>
                  <a:lnTo>
                    <a:pt x="394440" y="964462"/>
                  </a:lnTo>
                  <a:lnTo>
                    <a:pt x="408795" y="951046"/>
                  </a:lnTo>
                  <a:lnTo>
                    <a:pt x="422978" y="937906"/>
                  </a:lnTo>
                  <a:lnTo>
                    <a:pt x="436995" y="925033"/>
                  </a:lnTo>
                  <a:lnTo>
                    <a:pt x="450854" y="912416"/>
                  </a:lnTo>
                  <a:lnTo>
                    <a:pt x="464562" y="900044"/>
                  </a:lnTo>
                  <a:lnTo>
                    <a:pt x="478126" y="887907"/>
                  </a:lnTo>
                  <a:lnTo>
                    <a:pt x="491554" y="875994"/>
                  </a:lnTo>
                  <a:lnTo>
                    <a:pt x="504852" y="864295"/>
                  </a:lnTo>
                  <a:lnTo>
                    <a:pt x="518028" y="852800"/>
                  </a:lnTo>
                  <a:lnTo>
                    <a:pt x="531089" y="841499"/>
                  </a:lnTo>
                  <a:lnTo>
                    <a:pt x="544042" y="830380"/>
                  </a:lnTo>
                  <a:lnTo>
                    <a:pt x="556894" y="819433"/>
                  </a:lnTo>
                  <a:lnTo>
                    <a:pt x="569654" y="808648"/>
                  </a:lnTo>
                  <a:lnTo>
                    <a:pt x="582327" y="798015"/>
                  </a:lnTo>
                  <a:lnTo>
                    <a:pt x="594921" y="787523"/>
                  </a:lnTo>
                  <a:lnTo>
                    <a:pt x="607444" y="777162"/>
                  </a:lnTo>
                  <a:lnTo>
                    <a:pt x="619902" y="766920"/>
                  </a:lnTo>
                  <a:lnTo>
                    <a:pt x="632304" y="756789"/>
                  </a:lnTo>
                  <a:lnTo>
                    <a:pt x="644655" y="746757"/>
                  </a:lnTo>
                  <a:lnTo>
                    <a:pt x="656963" y="736813"/>
                  </a:lnTo>
                  <a:lnTo>
                    <a:pt x="669236" y="726948"/>
                  </a:lnTo>
                  <a:lnTo>
                    <a:pt x="681480" y="717151"/>
                  </a:lnTo>
                  <a:lnTo>
                    <a:pt x="693703" y="707412"/>
                  </a:lnTo>
                  <a:lnTo>
                    <a:pt x="705912" y="697720"/>
                  </a:lnTo>
                  <a:lnTo>
                    <a:pt x="718115" y="688065"/>
                  </a:lnTo>
                  <a:lnTo>
                    <a:pt x="730318" y="678436"/>
                  </a:lnTo>
                  <a:lnTo>
                    <a:pt x="742529" y="668823"/>
                  </a:lnTo>
                  <a:lnTo>
                    <a:pt x="754755" y="659215"/>
                  </a:lnTo>
                  <a:lnTo>
                    <a:pt x="767003" y="649602"/>
                  </a:lnTo>
                  <a:lnTo>
                    <a:pt x="779280" y="639974"/>
                  </a:lnTo>
                  <a:lnTo>
                    <a:pt x="791594" y="630320"/>
                  </a:lnTo>
                  <a:lnTo>
                    <a:pt x="803952" y="620630"/>
                  </a:lnTo>
                  <a:lnTo>
                    <a:pt x="816361" y="610893"/>
                  </a:lnTo>
                  <a:lnTo>
                    <a:pt x="828828" y="601099"/>
                  </a:lnTo>
                  <a:lnTo>
                    <a:pt x="841360" y="591237"/>
                  </a:lnTo>
                  <a:lnTo>
                    <a:pt x="853965" y="581298"/>
                  </a:lnTo>
                  <a:lnTo>
                    <a:pt x="866651" y="571270"/>
                  </a:lnTo>
                  <a:lnTo>
                    <a:pt x="879423" y="561143"/>
                  </a:lnTo>
                  <a:lnTo>
                    <a:pt x="892289" y="550907"/>
                  </a:lnTo>
                  <a:lnTo>
                    <a:pt x="905258" y="540551"/>
                  </a:lnTo>
                  <a:lnTo>
                    <a:pt x="918335" y="530065"/>
                  </a:lnTo>
                  <a:lnTo>
                    <a:pt x="931527" y="519438"/>
                  </a:lnTo>
                  <a:lnTo>
                    <a:pt x="944844" y="508660"/>
                  </a:lnTo>
                  <a:lnTo>
                    <a:pt x="958290" y="497721"/>
                  </a:lnTo>
                  <a:lnTo>
                    <a:pt x="971874" y="486610"/>
                  </a:lnTo>
                  <a:lnTo>
                    <a:pt x="985603" y="475316"/>
                  </a:lnTo>
                  <a:lnTo>
                    <a:pt x="999485" y="463830"/>
                  </a:lnTo>
                  <a:lnTo>
                    <a:pt x="1013525" y="452141"/>
                  </a:lnTo>
                  <a:lnTo>
                    <a:pt x="1027732" y="440238"/>
                  </a:lnTo>
                  <a:lnTo>
                    <a:pt x="1042113" y="428111"/>
                  </a:lnTo>
                  <a:lnTo>
                    <a:pt x="1056674" y="415750"/>
                  </a:lnTo>
                  <a:lnTo>
                    <a:pt x="1071424" y="403143"/>
                  </a:lnTo>
                  <a:lnTo>
                    <a:pt x="1086369" y="390282"/>
                  </a:lnTo>
                  <a:lnTo>
                    <a:pt x="1101517" y="377154"/>
                  </a:lnTo>
                  <a:lnTo>
                    <a:pt x="1116875" y="363751"/>
                  </a:lnTo>
                  <a:lnTo>
                    <a:pt x="1132449" y="350060"/>
                  </a:lnTo>
                  <a:lnTo>
                    <a:pt x="1148248" y="336073"/>
                  </a:lnTo>
                  <a:lnTo>
                    <a:pt x="1164279" y="321778"/>
                  </a:lnTo>
                  <a:lnTo>
                    <a:pt x="1180548" y="307166"/>
                  </a:lnTo>
                  <a:lnTo>
                    <a:pt x="1197063" y="292225"/>
                  </a:lnTo>
                  <a:lnTo>
                    <a:pt x="1213831" y="276945"/>
                  </a:lnTo>
                  <a:lnTo>
                    <a:pt x="1230859" y="261316"/>
                  </a:lnTo>
                  <a:lnTo>
                    <a:pt x="1248155" y="245327"/>
                  </a:lnTo>
                  <a:lnTo>
                    <a:pt x="1265726" y="228968"/>
                  </a:lnTo>
                  <a:lnTo>
                    <a:pt x="1283578" y="212229"/>
                  </a:lnTo>
                  <a:lnTo>
                    <a:pt x="1301720" y="195099"/>
                  </a:lnTo>
                  <a:lnTo>
                    <a:pt x="1320159" y="177567"/>
                  </a:lnTo>
                  <a:lnTo>
                    <a:pt x="1338901" y="159624"/>
                  </a:lnTo>
                  <a:lnTo>
                    <a:pt x="1357954" y="141258"/>
                  </a:lnTo>
                  <a:lnTo>
                    <a:pt x="1377325" y="122460"/>
                  </a:lnTo>
                  <a:lnTo>
                    <a:pt x="1397021" y="103218"/>
                  </a:lnTo>
                  <a:lnTo>
                    <a:pt x="1417050" y="83523"/>
                  </a:lnTo>
                  <a:lnTo>
                    <a:pt x="1437418" y="63364"/>
                  </a:lnTo>
                  <a:lnTo>
                    <a:pt x="1458134" y="42731"/>
                  </a:lnTo>
                  <a:lnTo>
                    <a:pt x="1479203" y="21613"/>
                  </a:lnTo>
                  <a:lnTo>
                    <a:pt x="1500634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8913622" y="2542520"/>
              <a:ext cx="1595480" cy="1276437"/>
            </a:xfrm>
            <a:custGeom>
              <a:avLst/>
              <a:pathLst>
                <a:path w="1595480" h="1276437">
                  <a:moveTo>
                    <a:pt x="0" y="1276437"/>
                  </a:moveTo>
                  <a:lnTo>
                    <a:pt x="20341" y="1253800"/>
                  </a:lnTo>
                  <a:lnTo>
                    <a:pt x="40386" y="1231724"/>
                  </a:lnTo>
                  <a:lnTo>
                    <a:pt x="60142" y="1210198"/>
                  </a:lnTo>
                  <a:lnTo>
                    <a:pt x="79615" y="1189209"/>
                  </a:lnTo>
                  <a:lnTo>
                    <a:pt x="98811" y="1168747"/>
                  </a:lnTo>
                  <a:lnTo>
                    <a:pt x="117738" y="1148801"/>
                  </a:lnTo>
                  <a:lnTo>
                    <a:pt x="136401" y="1129359"/>
                  </a:lnTo>
                  <a:lnTo>
                    <a:pt x="154807" y="1110410"/>
                  </a:lnTo>
                  <a:lnTo>
                    <a:pt x="172963" y="1091944"/>
                  </a:lnTo>
                  <a:lnTo>
                    <a:pt x="190875" y="1073948"/>
                  </a:lnTo>
                  <a:lnTo>
                    <a:pt x="208549" y="1056412"/>
                  </a:lnTo>
                  <a:lnTo>
                    <a:pt x="225992" y="1039325"/>
                  </a:lnTo>
                  <a:lnTo>
                    <a:pt x="243210" y="1022675"/>
                  </a:lnTo>
                  <a:lnTo>
                    <a:pt x="260211" y="1006451"/>
                  </a:lnTo>
                  <a:lnTo>
                    <a:pt x="277000" y="990642"/>
                  </a:lnTo>
                  <a:lnTo>
                    <a:pt x="293583" y="975237"/>
                  </a:lnTo>
                  <a:lnTo>
                    <a:pt x="309968" y="960225"/>
                  </a:lnTo>
                  <a:lnTo>
                    <a:pt x="326161" y="945594"/>
                  </a:lnTo>
                  <a:lnTo>
                    <a:pt x="342169" y="931333"/>
                  </a:lnTo>
                  <a:lnTo>
                    <a:pt x="357997" y="917431"/>
                  </a:lnTo>
                  <a:lnTo>
                    <a:pt x="373652" y="903878"/>
                  </a:lnTo>
                  <a:lnTo>
                    <a:pt x="389142" y="890661"/>
                  </a:lnTo>
                  <a:lnTo>
                    <a:pt x="404471" y="877769"/>
                  </a:lnTo>
                  <a:lnTo>
                    <a:pt x="419648" y="865192"/>
                  </a:lnTo>
                  <a:lnTo>
                    <a:pt x="434677" y="852918"/>
                  </a:lnTo>
                  <a:lnTo>
                    <a:pt x="449567" y="840936"/>
                  </a:lnTo>
                  <a:lnTo>
                    <a:pt x="464322" y="829235"/>
                  </a:lnTo>
                  <a:lnTo>
                    <a:pt x="478950" y="817804"/>
                  </a:lnTo>
                  <a:lnTo>
                    <a:pt x="493458" y="806631"/>
                  </a:lnTo>
                  <a:lnTo>
                    <a:pt x="507851" y="795705"/>
                  </a:lnTo>
                  <a:lnTo>
                    <a:pt x="522136" y="785016"/>
                  </a:lnTo>
                  <a:lnTo>
                    <a:pt x="536320" y="774551"/>
                  </a:lnTo>
                  <a:lnTo>
                    <a:pt x="550409" y="764300"/>
                  </a:lnTo>
                  <a:lnTo>
                    <a:pt x="564410" y="754252"/>
                  </a:lnTo>
                  <a:lnTo>
                    <a:pt x="578328" y="744395"/>
                  </a:lnTo>
                  <a:lnTo>
                    <a:pt x="592172" y="734718"/>
                  </a:lnTo>
                  <a:lnTo>
                    <a:pt x="605946" y="725211"/>
                  </a:lnTo>
                  <a:lnTo>
                    <a:pt x="619658" y="715861"/>
                  </a:lnTo>
                  <a:lnTo>
                    <a:pt x="633314" y="706658"/>
                  </a:lnTo>
                  <a:lnTo>
                    <a:pt x="646920" y="697590"/>
                  </a:lnTo>
                  <a:lnTo>
                    <a:pt x="660484" y="688647"/>
                  </a:lnTo>
                  <a:lnTo>
                    <a:pt x="674011" y="679816"/>
                  </a:lnTo>
                  <a:lnTo>
                    <a:pt x="687508" y="671088"/>
                  </a:lnTo>
                  <a:lnTo>
                    <a:pt x="700981" y="662450"/>
                  </a:lnTo>
                  <a:lnTo>
                    <a:pt x="714437" y="653892"/>
                  </a:lnTo>
                  <a:lnTo>
                    <a:pt x="727883" y="645402"/>
                  </a:lnTo>
                  <a:lnTo>
                    <a:pt x="741325" y="636970"/>
                  </a:lnTo>
                  <a:lnTo>
                    <a:pt x="754769" y="628584"/>
                  </a:lnTo>
                  <a:lnTo>
                    <a:pt x="768222" y="620232"/>
                  </a:lnTo>
                  <a:lnTo>
                    <a:pt x="781690" y="611904"/>
                  </a:lnTo>
                  <a:lnTo>
                    <a:pt x="795180" y="603589"/>
                  </a:lnTo>
                  <a:lnTo>
                    <a:pt x="808698" y="595275"/>
                  </a:lnTo>
                  <a:lnTo>
                    <a:pt x="822252" y="586951"/>
                  </a:lnTo>
                  <a:lnTo>
                    <a:pt x="835846" y="578606"/>
                  </a:lnTo>
                  <a:lnTo>
                    <a:pt x="849488" y="570228"/>
                  </a:lnTo>
                  <a:lnTo>
                    <a:pt x="863185" y="561808"/>
                  </a:lnTo>
                  <a:lnTo>
                    <a:pt x="876942" y="553333"/>
                  </a:lnTo>
                  <a:lnTo>
                    <a:pt x="890767" y="544792"/>
                  </a:lnTo>
                  <a:lnTo>
                    <a:pt x="904665" y="536174"/>
                  </a:lnTo>
                  <a:lnTo>
                    <a:pt x="918643" y="527468"/>
                  </a:lnTo>
                  <a:lnTo>
                    <a:pt x="932709" y="518662"/>
                  </a:lnTo>
                  <a:lnTo>
                    <a:pt x="946867" y="509746"/>
                  </a:lnTo>
                  <a:lnTo>
                    <a:pt x="961125" y="500709"/>
                  </a:lnTo>
                  <a:lnTo>
                    <a:pt x="975489" y="491538"/>
                  </a:lnTo>
                  <a:lnTo>
                    <a:pt x="989966" y="482224"/>
                  </a:lnTo>
                  <a:lnTo>
                    <a:pt x="1004561" y="472754"/>
                  </a:lnTo>
                  <a:lnTo>
                    <a:pt x="1019283" y="463118"/>
                  </a:lnTo>
                  <a:lnTo>
                    <a:pt x="1034136" y="453304"/>
                  </a:lnTo>
                  <a:lnTo>
                    <a:pt x="1049128" y="443302"/>
                  </a:lnTo>
                  <a:lnTo>
                    <a:pt x="1064265" y="433099"/>
                  </a:lnTo>
                  <a:lnTo>
                    <a:pt x="1079554" y="422686"/>
                  </a:lnTo>
                  <a:lnTo>
                    <a:pt x="1095001" y="412050"/>
                  </a:lnTo>
                  <a:lnTo>
                    <a:pt x="1110612" y="401181"/>
                  </a:lnTo>
                  <a:lnTo>
                    <a:pt x="1126394" y="390067"/>
                  </a:lnTo>
                  <a:lnTo>
                    <a:pt x="1142353" y="378697"/>
                  </a:lnTo>
                  <a:lnTo>
                    <a:pt x="1158497" y="367060"/>
                  </a:lnTo>
                  <a:lnTo>
                    <a:pt x="1174831" y="355145"/>
                  </a:lnTo>
                  <a:lnTo>
                    <a:pt x="1191362" y="342941"/>
                  </a:lnTo>
                  <a:lnTo>
                    <a:pt x="1208096" y="330436"/>
                  </a:lnTo>
                  <a:lnTo>
                    <a:pt x="1225040" y="317619"/>
                  </a:lnTo>
                  <a:lnTo>
                    <a:pt x="1242200" y="304479"/>
                  </a:lnTo>
                  <a:lnTo>
                    <a:pt x="1259584" y="291006"/>
                  </a:lnTo>
                  <a:lnTo>
                    <a:pt x="1277197" y="277187"/>
                  </a:lnTo>
                  <a:lnTo>
                    <a:pt x="1295045" y="263011"/>
                  </a:lnTo>
                  <a:lnTo>
                    <a:pt x="1313136" y="248468"/>
                  </a:lnTo>
                  <a:lnTo>
                    <a:pt x="1331475" y="233546"/>
                  </a:lnTo>
                  <a:lnTo>
                    <a:pt x="1350070" y="218234"/>
                  </a:lnTo>
                  <a:lnTo>
                    <a:pt x="1368927" y="202521"/>
                  </a:lnTo>
                  <a:lnTo>
                    <a:pt x="1388052" y="186395"/>
                  </a:lnTo>
                  <a:lnTo>
                    <a:pt x="1407451" y="169846"/>
                  </a:lnTo>
                  <a:lnTo>
                    <a:pt x="1427132" y="152862"/>
                  </a:lnTo>
                  <a:lnTo>
                    <a:pt x="1447101" y="135433"/>
                  </a:lnTo>
                  <a:lnTo>
                    <a:pt x="1467363" y="117546"/>
                  </a:lnTo>
                  <a:lnTo>
                    <a:pt x="1487927" y="99191"/>
                  </a:lnTo>
                  <a:lnTo>
                    <a:pt x="1508797" y="80356"/>
                  </a:lnTo>
                  <a:lnTo>
                    <a:pt x="1529981" y="61031"/>
                  </a:lnTo>
                  <a:lnTo>
                    <a:pt x="1551486" y="41204"/>
                  </a:lnTo>
                  <a:lnTo>
                    <a:pt x="1573316" y="20864"/>
                  </a:lnTo>
                  <a:lnTo>
                    <a:pt x="1595480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8913622" y="2642582"/>
              <a:ext cx="1687034" cy="1176375"/>
            </a:xfrm>
            <a:custGeom>
              <a:avLst/>
              <a:pathLst>
                <a:path w="1687034" h="1176375">
                  <a:moveTo>
                    <a:pt x="0" y="1176375"/>
                  </a:moveTo>
                  <a:lnTo>
                    <a:pt x="20362" y="1153761"/>
                  </a:lnTo>
                  <a:lnTo>
                    <a:pt x="40469" y="1131754"/>
                  </a:lnTo>
                  <a:lnTo>
                    <a:pt x="60328" y="1110339"/>
                  </a:lnTo>
                  <a:lnTo>
                    <a:pt x="79944" y="1089507"/>
                  </a:lnTo>
                  <a:lnTo>
                    <a:pt x="99322" y="1069244"/>
                  </a:lnTo>
                  <a:lnTo>
                    <a:pt x="118469" y="1049538"/>
                  </a:lnTo>
                  <a:lnTo>
                    <a:pt x="137391" y="1030379"/>
                  </a:lnTo>
                  <a:lnTo>
                    <a:pt x="156092" y="1011753"/>
                  </a:lnTo>
                  <a:lnTo>
                    <a:pt x="174579" y="993649"/>
                  </a:lnTo>
                  <a:lnTo>
                    <a:pt x="192858" y="976055"/>
                  </a:lnTo>
                  <a:lnTo>
                    <a:pt x="210935" y="958958"/>
                  </a:lnTo>
                  <a:lnTo>
                    <a:pt x="228815" y="942348"/>
                  </a:lnTo>
                  <a:lnTo>
                    <a:pt x="246503" y="926212"/>
                  </a:lnTo>
                  <a:lnTo>
                    <a:pt x="264007" y="910538"/>
                  </a:lnTo>
                  <a:lnTo>
                    <a:pt x="281331" y="895314"/>
                  </a:lnTo>
                  <a:lnTo>
                    <a:pt x="298481" y="880528"/>
                  </a:lnTo>
                  <a:lnTo>
                    <a:pt x="315463" y="866168"/>
                  </a:lnTo>
                  <a:lnTo>
                    <a:pt x="332283" y="852223"/>
                  </a:lnTo>
                  <a:lnTo>
                    <a:pt x="348947" y="838680"/>
                  </a:lnTo>
                  <a:lnTo>
                    <a:pt x="365461" y="825527"/>
                  </a:lnTo>
                  <a:lnTo>
                    <a:pt x="381829" y="812752"/>
                  </a:lnTo>
                  <a:lnTo>
                    <a:pt x="398058" y="800344"/>
                  </a:lnTo>
                  <a:lnTo>
                    <a:pt x="414155" y="788291"/>
                  </a:lnTo>
                  <a:lnTo>
                    <a:pt x="430123" y="776580"/>
                  </a:lnTo>
                  <a:lnTo>
                    <a:pt x="445970" y="765199"/>
                  </a:lnTo>
                  <a:lnTo>
                    <a:pt x="461702" y="754137"/>
                  </a:lnTo>
                  <a:lnTo>
                    <a:pt x="477323" y="743382"/>
                  </a:lnTo>
                  <a:lnTo>
                    <a:pt x="492839" y="732922"/>
                  </a:lnTo>
                  <a:lnTo>
                    <a:pt x="508257" y="722744"/>
                  </a:lnTo>
                  <a:lnTo>
                    <a:pt x="523582" y="712837"/>
                  </a:lnTo>
                  <a:lnTo>
                    <a:pt x="538821" y="703189"/>
                  </a:lnTo>
                  <a:lnTo>
                    <a:pt x="553977" y="693788"/>
                  </a:lnTo>
                  <a:lnTo>
                    <a:pt x="569059" y="684622"/>
                  </a:lnTo>
                  <a:lnTo>
                    <a:pt x="584071" y="675678"/>
                  </a:lnTo>
                  <a:lnTo>
                    <a:pt x="599018" y="666946"/>
                  </a:lnTo>
                  <a:lnTo>
                    <a:pt x="613908" y="658413"/>
                  </a:lnTo>
                  <a:lnTo>
                    <a:pt x="628745" y="650067"/>
                  </a:lnTo>
                  <a:lnTo>
                    <a:pt x="643536" y="641896"/>
                  </a:lnTo>
                  <a:lnTo>
                    <a:pt x="658286" y="633888"/>
                  </a:lnTo>
                  <a:lnTo>
                    <a:pt x="673000" y="626032"/>
                  </a:lnTo>
                  <a:lnTo>
                    <a:pt x="687686" y="618315"/>
                  </a:lnTo>
                  <a:lnTo>
                    <a:pt x="702348" y="610725"/>
                  </a:lnTo>
                  <a:lnTo>
                    <a:pt x="716992" y="603251"/>
                  </a:lnTo>
                  <a:lnTo>
                    <a:pt x="731625" y="595880"/>
                  </a:lnTo>
                  <a:lnTo>
                    <a:pt x="746251" y="588600"/>
                  </a:lnTo>
                  <a:lnTo>
                    <a:pt x="760876" y="581400"/>
                  </a:lnTo>
                  <a:lnTo>
                    <a:pt x="775508" y="574268"/>
                  </a:lnTo>
                  <a:lnTo>
                    <a:pt x="790150" y="567191"/>
                  </a:lnTo>
                  <a:lnTo>
                    <a:pt x="804809" y="560158"/>
                  </a:lnTo>
                  <a:lnTo>
                    <a:pt x="819491" y="553157"/>
                  </a:lnTo>
                  <a:lnTo>
                    <a:pt x="834202" y="546175"/>
                  </a:lnTo>
                  <a:lnTo>
                    <a:pt x="848947" y="539201"/>
                  </a:lnTo>
                  <a:lnTo>
                    <a:pt x="863731" y="532223"/>
                  </a:lnTo>
                  <a:lnTo>
                    <a:pt x="878562" y="525229"/>
                  </a:lnTo>
                  <a:lnTo>
                    <a:pt x="893444" y="518207"/>
                  </a:lnTo>
                  <a:lnTo>
                    <a:pt x="908384" y="511145"/>
                  </a:lnTo>
                  <a:lnTo>
                    <a:pt x="923387" y="504031"/>
                  </a:lnTo>
                  <a:lnTo>
                    <a:pt x="938458" y="496853"/>
                  </a:lnTo>
                  <a:lnTo>
                    <a:pt x="953605" y="489599"/>
                  </a:lnTo>
                  <a:lnTo>
                    <a:pt x="968831" y="482258"/>
                  </a:lnTo>
                  <a:lnTo>
                    <a:pt x="984145" y="474816"/>
                  </a:lnTo>
                  <a:lnTo>
                    <a:pt x="999550" y="467263"/>
                  </a:lnTo>
                  <a:lnTo>
                    <a:pt x="1015053" y="459586"/>
                  </a:lnTo>
                  <a:lnTo>
                    <a:pt x="1030659" y="451774"/>
                  </a:lnTo>
                  <a:lnTo>
                    <a:pt x="1046375" y="443814"/>
                  </a:lnTo>
                  <a:lnTo>
                    <a:pt x="1062206" y="435694"/>
                  </a:lnTo>
                  <a:lnTo>
                    <a:pt x="1078158" y="427403"/>
                  </a:lnTo>
                  <a:lnTo>
                    <a:pt x="1094237" y="418928"/>
                  </a:lnTo>
                  <a:lnTo>
                    <a:pt x="1110448" y="410258"/>
                  </a:lnTo>
                  <a:lnTo>
                    <a:pt x="1126798" y="401381"/>
                  </a:lnTo>
                  <a:lnTo>
                    <a:pt x="1143291" y="392284"/>
                  </a:lnTo>
                  <a:lnTo>
                    <a:pt x="1159934" y="382956"/>
                  </a:lnTo>
                  <a:lnTo>
                    <a:pt x="1176733" y="373385"/>
                  </a:lnTo>
                  <a:lnTo>
                    <a:pt x="1193693" y="363559"/>
                  </a:lnTo>
                  <a:lnTo>
                    <a:pt x="1210821" y="353465"/>
                  </a:lnTo>
                  <a:lnTo>
                    <a:pt x="1228121" y="343093"/>
                  </a:lnTo>
                  <a:lnTo>
                    <a:pt x="1245600" y="332429"/>
                  </a:lnTo>
                  <a:lnTo>
                    <a:pt x="1263263" y="321462"/>
                  </a:lnTo>
                  <a:lnTo>
                    <a:pt x="1281117" y="310181"/>
                  </a:lnTo>
                  <a:lnTo>
                    <a:pt x="1299166" y="298572"/>
                  </a:lnTo>
                  <a:lnTo>
                    <a:pt x="1317418" y="286625"/>
                  </a:lnTo>
                  <a:lnTo>
                    <a:pt x="1335877" y="274327"/>
                  </a:lnTo>
                  <a:lnTo>
                    <a:pt x="1354549" y="261666"/>
                  </a:lnTo>
                  <a:lnTo>
                    <a:pt x="1373440" y="248630"/>
                  </a:lnTo>
                  <a:lnTo>
                    <a:pt x="1392557" y="235208"/>
                  </a:lnTo>
                  <a:lnTo>
                    <a:pt x="1411904" y="221387"/>
                  </a:lnTo>
                  <a:lnTo>
                    <a:pt x="1431487" y="207155"/>
                  </a:lnTo>
                  <a:lnTo>
                    <a:pt x="1451313" y="192501"/>
                  </a:lnTo>
                  <a:lnTo>
                    <a:pt x="1471386" y="177412"/>
                  </a:lnTo>
                  <a:lnTo>
                    <a:pt x="1491714" y="161877"/>
                  </a:lnTo>
                  <a:lnTo>
                    <a:pt x="1512301" y="145884"/>
                  </a:lnTo>
                  <a:lnTo>
                    <a:pt x="1533153" y="129420"/>
                  </a:lnTo>
                  <a:lnTo>
                    <a:pt x="1554276" y="112474"/>
                  </a:lnTo>
                  <a:lnTo>
                    <a:pt x="1575677" y="95034"/>
                  </a:lnTo>
                  <a:lnTo>
                    <a:pt x="1597360" y="77087"/>
                  </a:lnTo>
                  <a:lnTo>
                    <a:pt x="1619331" y="58622"/>
                  </a:lnTo>
                  <a:lnTo>
                    <a:pt x="1641597" y="39627"/>
                  </a:lnTo>
                  <a:lnTo>
                    <a:pt x="1664162" y="20090"/>
                  </a:lnTo>
                  <a:lnTo>
                    <a:pt x="1687034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8913622" y="2745647"/>
              <a:ext cx="1775193" cy="1073310"/>
            </a:xfrm>
            <a:custGeom>
              <a:avLst/>
              <a:pathLst>
                <a:path w="1775193" h="1073310">
                  <a:moveTo>
                    <a:pt x="0" y="1073310"/>
                  </a:moveTo>
                  <a:lnTo>
                    <a:pt x="20382" y="1050720"/>
                  </a:lnTo>
                  <a:lnTo>
                    <a:pt x="40549" y="1028782"/>
                  </a:lnTo>
                  <a:lnTo>
                    <a:pt x="60507" y="1007483"/>
                  </a:lnTo>
                  <a:lnTo>
                    <a:pt x="80260" y="986811"/>
                  </a:lnTo>
                  <a:lnTo>
                    <a:pt x="99814" y="966753"/>
                  </a:lnTo>
                  <a:lnTo>
                    <a:pt x="119173" y="947296"/>
                  </a:lnTo>
                  <a:lnTo>
                    <a:pt x="138343" y="928427"/>
                  </a:lnTo>
                  <a:lnTo>
                    <a:pt x="157329" y="910134"/>
                  </a:lnTo>
                  <a:lnTo>
                    <a:pt x="176136" y="892403"/>
                  </a:lnTo>
                  <a:lnTo>
                    <a:pt x="194769" y="875223"/>
                  </a:lnTo>
                  <a:lnTo>
                    <a:pt x="213233" y="858579"/>
                  </a:lnTo>
                  <a:lnTo>
                    <a:pt x="231533" y="842461"/>
                  </a:lnTo>
                  <a:lnTo>
                    <a:pt x="249674" y="826854"/>
                  </a:lnTo>
                  <a:lnTo>
                    <a:pt x="267662" y="811746"/>
                  </a:lnTo>
                  <a:lnTo>
                    <a:pt x="285501" y="797124"/>
                  </a:lnTo>
                  <a:lnTo>
                    <a:pt x="303197" y="782976"/>
                  </a:lnTo>
                  <a:lnTo>
                    <a:pt x="320754" y="769289"/>
                  </a:lnTo>
                  <a:lnTo>
                    <a:pt x="338178" y="756049"/>
                  </a:lnTo>
                  <a:lnTo>
                    <a:pt x="355474" y="743245"/>
                  </a:lnTo>
                  <a:lnTo>
                    <a:pt x="372647" y="730864"/>
                  </a:lnTo>
                  <a:lnTo>
                    <a:pt x="389702" y="718892"/>
                  </a:lnTo>
                  <a:lnTo>
                    <a:pt x="406645" y="707317"/>
                  </a:lnTo>
                  <a:lnTo>
                    <a:pt x="423479" y="696127"/>
                  </a:lnTo>
                  <a:lnTo>
                    <a:pt x="440211" y="685308"/>
                  </a:lnTo>
                  <a:lnTo>
                    <a:pt x="456845" y="674847"/>
                  </a:lnTo>
                  <a:lnTo>
                    <a:pt x="473387" y="664733"/>
                  </a:lnTo>
                  <a:lnTo>
                    <a:pt x="489841" y="654952"/>
                  </a:lnTo>
                  <a:lnTo>
                    <a:pt x="506213" y="645492"/>
                  </a:lnTo>
                  <a:lnTo>
                    <a:pt x="522508" y="636339"/>
                  </a:lnTo>
                  <a:lnTo>
                    <a:pt x="538731" y="627482"/>
                  </a:lnTo>
                  <a:lnTo>
                    <a:pt x="554886" y="618906"/>
                  </a:lnTo>
                  <a:lnTo>
                    <a:pt x="570980" y="610600"/>
                  </a:lnTo>
                  <a:lnTo>
                    <a:pt x="587017" y="602551"/>
                  </a:lnTo>
                  <a:lnTo>
                    <a:pt x="603002" y="594746"/>
                  </a:lnTo>
                  <a:lnTo>
                    <a:pt x="618941" y="587172"/>
                  </a:lnTo>
                  <a:lnTo>
                    <a:pt x="634838" y="579817"/>
                  </a:lnTo>
                  <a:lnTo>
                    <a:pt x="650699" y="572667"/>
                  </a:lnTo>
                  <a:lnTo>
                    <a:pt x="666528" y="565711"/>
                  </a:lnTo>
                  <a:lnTo>
                    <a:pt x="682331" y="558935"/>
                  </a:lnTo>
                  <a:lnTo>
                    <a:pt x="698113" y="552326"/>
                  </a:lnTo>
                  <a:lnTo>
                    <a:pt x="713879" y="545872"/>
                  </a:lnTo>
                  <a:lnTo>
                    <a:pt x="729634" y="539560"/>
                  </a:lnTo>
                  <a:lnTo>
                    <a:pt x="745383" y="533377"/>
                  </a:lnTo>
                  <a:lnTo>
                    <a:pt x="761132" y="527311"/>
                  </a:lnTo>
                  <a:lnTo>
                    <a:pt x="776884" y="521348"/>
                  </a:lnTo>
                  <a:lnTo>
                    <a:pt x="792647" y="515477"/>
                  </a:lnTo>
                  <a:lnTo>
                    <a:pt x="808423" y="509684"/>
                  </a:lnTo>
                  <a:lnTo>
                    <a:pt x="824219" y="503956"/>
                  </a:lnTo>
                  <a:lnTo>
                    <a:pt x="840040" y="498281"/>
                  </a:lnTo>
                  <a:lnTo>
                    <a:pt x="855891" y="492646"/>
                  </a:lnTo>
                  <a:lnTo>
                    <a:pt x="871777" y="487038"/>
                  </a:lnTo>
                  <a:lnTo>
                    <a:pt x="887702" y="481445"/>
                  </a:lnTo>
                  <a:lnTo>
                    <a:pt x="903673" y="475854"/>
                  </a:lnTo>
                  <a:lnTo>
                    <a:pt x="919694" y="470251"/>
                  </a:lnTo>
                  <a:lnTo>
                    <a:pt x="935770" y="464625"/>
                  </a:lnTo>
                  <a:lnTo>
                    <a:pt x="951907" y="458962"/>
                  </a:lnTo>
                  <a:lnTo>
                    <a:pt x="968109" y="453250"/>
                  </a:lnTo>
                  <a:lnTo>
                    <a:pt x="984381" y="447476"/>
                  </a:lnTo>
                  <a:lnTo>
                    <a:pt x="1000730" y="441627"/>
                  </a:lnTo>
                  <a:lnTo>
                    <a:pt x="1017159" y="435691"/>
                  </a:lnTo>
                  <a:lnTo>
                    <a:pt x="1033673" y="429654"/>
                  </a:lnTo>
                  <a:lnTo>
                    <a:pt x="1050279" y="423505"/>
                  </a:lnTo>
                  <a:lnTo>
                    <a:pt x="1066981" y="417230"/>
                  </a:lnTo>
                  <a:lnTo>
                    <a:pt x="1083784" y="410816"/>
                  </a:lnTo>
                  <a:lnTo>
                    <a:pt x="1100693" y="404251"/>
                  </a:lnTo>
                  <a:lnTo>
                    <a:pt x="1117714" y="397522"/>
                  </a:lnTo>
                  <a:lnTo>
                    <a:pt x="1134851" y="390616"/>
                  </a:lnTo>
                  <a:lnTo>
                    <a:pt x="1152109" y="383521"/>
                  </a:lnTo>
                  <a:lnTo>
                    <a:pt x="1169494" y="376223"/>
                  </a:lnTo>
                  <a:lnTo>
                    <a:pt x="1187011" y="368710"/>
                  </a:lnTo>
                  <a:lnTo>
                    <a:pt x="1204665" y="360970"/>
                  </a:lnTo>
                  <a:lnTo>
                    <a:pt x="1222460" y="352989"/>
                  </a:lnTo>
                  <a:lnTo>
                    <a:pt x="1240403" y="344755"/>
                  </a:lnTo>
                  <a:lnTo>
                    <a:pt x="1258497" y="336255"/>
                  </a:lnTo>
                  <a:lnTo>
                    <a:pt x="1276749" y="327476"/>
                  </a:lnTo>
                  <a:lnTo>
                    <a:pt x="1295163" y="318405"/>
                  </a:lnTo>
                  <a:lnTo>
                    <a:pt x="1313744" y="309031"/>
                  </a:lnTo>
                  <a:lnTo>
                    <a:pt x="1332498" y="299339"/>
                  </a:lnTo>
                  <a:lnTo>
                    <a:pt x="1351430" y="289317"/>
                  </a:lnTo>
                  <a:lnTo>
                    <a:pt x="1370544" y="278953"/>
                  </a:lnTo>
                  <a:lnTo>
                    <a:pt x="1389846" y="268234"/>
                  </a:lnTo>
                  <a:lnTo>
                    <a:pt x="1409340" y="257147"/>
                  </a:lnTo>
                  <a:lnTo>
                    <a:pt x="1429033" y="245679"/>
                  </a:lnTo>
                  <a:lnTo>
                    <a:pt x="1448929" y="233817"/>
                  </a:lnTo>
                  <a:lnTo>
                    <a:pt x="1469032" y="221549"/>
                  </a:lnTo>
                  <a:lnTo>
                    <a:pt x="1489349" y="208862"/>
                  </a:lnTo>
                  <a:lnTo>
                    <a:pt x="1509885" y="195744"/>
                  </a:lnTo>
                  <a:lnTo>
                    <a:pt x="1530644" y="182180"/>
                  </a:lnTo>
                  <a:lnTo>
                    <a:pt x="1551631" y="168160"/>
                  </a:lnTo>
                  <a:lnTo>
                    <a:pt x="1572852" y="153669"/>
                  </a:lnTo>
                  <a:lnTo>
                    <a:pt x="1594311" y="138696"/>
                  </a:lnTo>
                  <a:lnTo>
                    <a:pt x="1616015" y="123227"/>
                  </a:lnTo>
                  <a:lnTo>
                    <a:pt x="1637967" y="107250"/>
                  </a:lnTo>
                  <a:lnTo>
                    <a:pt x="1660173" y="90752"/>
                  </a:lnTo>
                  <a:lnTo>
                    <a:pt x="1682639" y="73720"/>
                  </a:lnTo>
                  <a:lnTo>
                    <a:pt x="1705368" y="56142"/>
                  </a:lnTo>
                  <a:lnTo>
                    <a:pt x="1728367" y="38004"/>
                  </a:lnTo>
                  <a:lnTo>
                    <a:pt x="1751640" y="19294"/>
                  </a:lnTo>
                  <a:lnTo>
                    <a:pt x="1775193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8913622" y="2851600"/>
              <a:ext cx="1859859" cy="967356"/>
            </a:xfrm>
            <a:custGeom>
              <a:avLst/>
              <a:pathLst>
                <a:path w="1859859" h="967356">
                  <a:moveTo>
                    <a:pt x="0" y="967356"/>
                  </a:moveTo>
                  <a:lnTo>
                    <a:pt x="20401" y="944791"/>
                  </a:lnTo>
                  <a:lnTo>
                    <a:pt x="40626" y="922925"/>
                  </a:lnTo>
                  <a:lnTo>
                    <a:pt x="60679" y="901745"/>
                  </a:lnTo>
                  <a:lnTo>
                    <a:pt x="80564" y="881238"/>
                  </a:lnTo>
                  <a:lnTo>
                    <a:pt x="100286" y="861391"/>
                  </a:lnTo>
                  <a:lnTo>
                    <a:pt x="119849" y="842189"/>
                  </a:lnTo>
                  <a:lnTo>
                    <a:pt x="139258" y="823619"/>
                  </a:lnTo>
                  <a:lnTo>
                    <a:pt x="158517" y="805667"/>
                  </a:lnTo>
                  <a:lnTo>
                    <a:pt x="177631" y="788321"/>
                  </a:lnTo>
                  <a:lnTo>
                    <a:pt x="196603" y="771565"/>
                  </a:lnTo>
                  <a:lnTo>
                    <a:pt x="215439" y="755387"/>
                  </a:lnTo>
                  <a:lnTo>
                    <a:pt x="234143" y="739774"/>
                  </a:lnTo>
                  <a:lnTo>
                    <a:pt x="252719" y="724711"/>
                  </a:lnTo>
                  <a:lnTo>
                    <a:pt x="271172" y="710185"/>
                  </a:lnTo>
                  <a:lnTo>
                    <a:pt x="289506" y="696183"/>
                  </a:lnTo>
                  <a:lnTo>
                    <a:pt x="307726" y="682690"/>
                  </a:lnTo>
                  <a:lnTo>
                    <a:pt x="325835" y="669694"/>
                  </a:lnTo>
                  <a:lnTo>
                    <a:pt x="343840" y="657181"/>
                  </a:lnTo>
                  <a:lnTo>
                    <a:pt x="361743" y="645136"/>
                  </a:lnTo>
                  <a:lnTo>
                    <a:pt x="379549" y="633548"/>
                  </a:lnTo>
                  <a:lnTo>
                    <a:pt x="397264" y="622401"/>
                  </a:lnTo>
                  <a:lnTo>
                    <a:pt x="414891" y="611683"/>
                  </a:lnTo>
                  <a:lnTo>
                    <a:pt x="432434" y="601380"/>
                  </a:lnTo>
                  <a:lnTo>
                    <a:pt x="449898" y="591478"/>
                  </a:lnTo>
                  <a:lnTo>
                    <a:pt x="467289" y="581963"/>
                  </a:lnTo>
                  <a:lnTo>
                    <a:pt x="484609" y="572823"/>
                  </a:lnTo>
                  <a:lnTo>
                    <a:pt x="501863" y="564044"/>
                  </a:lnTo>
                  <a:lnTo>
                    <a:pt x="519057" y="555612"/>
                  </a:lnTo>
                  <a:lnTo>
                    <a:pt x="536194" y="547513"/>
                  </a:lnTo>
                  <a:lnTo>
                    <a:pt x="553279" y="539734"/>
                  </a:lnTo>
                  <a:lnTo>
                    <a:pt x="570315" y="532261"/>
                  </a:lnTo>
                  <a:lnTo>
                    <a:pt x="587309" y="525082"/>
                  </a:lnTo>
                  <a:lnTo>
                    <a:pt x="604264" y="518181"/>
                  </a:lnTo>
                  <a:lnTo>
                    <a:pt x="621184" y="511546"/>
                  </a:lnTo>
                  <a:lnTo>
                    <a:pt x="638074" y="505163"/>
                  </a:lnTo>
                  <a:lnTo>
                    <a:pt x="654939" y="499019"/>
                  </a:lnTo>
                  <a:lnTo>
                    <a:pt x="671783" y="493099"/>
                  </a:lnTo>
                  <a:lnTo>
                    <a:pt x="688610" y="487391"/>
                  </a:lnTo>
                  <a:lnTo>
                    <a:pt x="705424" y="481881"/>
                  </a:lnTo>
                  <a:lnTo>
                    <a:pt x="722231" y="476554"/>
                  </a:lnTo>
                  <a:lnTo>
                    <a:pt x="739035" y="471399"/>
                  </a:lnTo>
                  <a:lnTo>
                    <a:pt x="755840" y="466400"/>
                  </a:lnTo>
                  <a:lnTo>
                    <a:pt x="772650" y="461546"/>
                  </a:lnTo>
                  <a:lnTo>
                    <a:pt x="789470" y="456821"/>
                  </a:lnTo>
                  <a:lnTo>
                    <a:pt x="806304" y="452212"/>
                  </a:lnTo>
                  <a:lnTo>
                    <a:pt x="823158" y="447706"/>
                  </a:lnTo>
                  <a:lnTo>
                    <a:pt x="840034" y="443290"/>
                  </a:lnTo>
                  <a:lnTo>
                    <a:pt x="856939" y="438949"/>
                  </a:lnTo>
                  <a:lnTo>
                    <a:pt x="873875" y="434670"/>
                  </a:lnTo>
                  <a:lnTo>
                    <a:pt x="890849" y="430439"/>
                  </a:lnTo>
                  <a:lnTo>
                    <a:pt x="907863" y="426244"/>
                  </a:lnTo>
                  <a:lnTo>
                    <a:pt x="924922" y="422070"/>
                  </a:lnTo>
                  <a:lnTo>
                    <a:pt x="942032" y="417904"/>
                  </a:lnTo>
                  <a:lnTo>
                    <a:pt x="959196" y="413732"/>
                  </a:lnTo>
                  <a:lnTo>
                    <a:pt x="976419" y="409541"/>
                  </a:lnTo>
                  <a:lnTo>
                    <a:pt x="993705" y="405316"/>
                  </a:lnTo>
                  <a:lnTo>
                    <a:pt x="1011059" y="401046"/>
                  </a:lnTo>
                  <a:lnTo>
                    <a:pt x="1028485" y="396715"/>
                  </a:lnTo>
                  <a:lnTo>
                    <a:pt x="1045987" y="392311"/>
                  </a:lnTo>
                  <a:lnTo>
                    <a:pt x="1063571" y="387819"/>
                  </a:lnTo>
                  <a:lnTo>
                    <a:pt x="1081240" y="383227"/>
                  </a:lnTo>
                  <a:lnTo>
                    <a:pt x="1098999" y="378521"/>
                  </a:lnTo>
                  <a:lnTo>
                    <a:pt x="1116852" y="373686"/>
                  </a:lnTo>
                  <a:lnTo>
                    <a:pt x="1134804" y="368710"/>
                  </a:lnTo>
                  <a:lnTo>
                    <a:pt x="1152859" y="363579"/>
                  </a:lnTo>
                  <a:lnTo>
                    <a:pt x="1171022" y="358280"/>
                  </a:lnTo>
                  <a:lnTo>
                    <a:pt x="1189297" y="352798"/>
                  </a:lnTo>
                  <a:lnTo>
                    <a:pt x="1207688" y="347121"/>
                  </a:lnTo>
                  <a:lnTo>
                    <a:pt x="1226201" y="341234"/>
                  </a:lnTo>
                  <a:lnTo>
                    <a:pt x="1244839" y="335124"/>
                  </a:lnTo>
                  <a:lnTo>
                    <a:pt x="1263607" y="328778"/>
                  </a:lnTo>
                  <a:lnTo>
                    <a:pt x="1282509" y="322182"/>
                  </a:lnTo>
                  <a:lnTo>
                    <a:pt x="1301550" y="315323"/>
                  </a:lnTo>
                  <a:lnTo>
                    <a:pt x="1320734" y="308186"/>
                  </a:lnTo>
                  <a:lnTo>
                    <a:pt x="1340065" y="300758"/>
                  </a:lnTo>
                  <a:lnTo>
                    <a:pt x="1359549" y="293026"/>
                  </a:lnTo>
                  <a:lnTo>
                    <a:pt x="1379189" y="284977"/>
                  </a:lnTo>
                  <a:lnTo>
                    <a:pt x="1398990" y="276596"/>
                  </a:lnTo>
                  <a:lnTo>
                    <a:pt x="1418957" y="267870"/>
                  </a:lnTo>
                  <a:lnTo>
                    <a:pt x="1439093" y="258785"/>
                  </a:lnTo>
                  <a:lnTo>
                    <a:pt x="1459404" y="249328"/>
                  </a:lnTo>
                  <a:lnTo>
                    <a:pt x="1479893" y="239485"/>
                  </a:lnTo>
                  <a:lnTo>
                    <a:pt x="1500566" y="229244"/>
                  </a:lnTo>
                  <a:lnTo>
                    <a:pt x="1521426" y="218589"/>
                  </a:lnTo>
                  <a:lnTo>
                    <a:pt x="1542478" y="207508"/>
                  </a:lnTo>
                  <a:lnTo>
                    <a:pt x="1563727" y="195987"/>
                  </a:lnTo>
                  <a:lnTo>
                    <a:pt x="1585176" y="184012"/>
                  </a:lnTo>
                  <a:lnTo>
                    <a:pt x="1606831" y="171570"/>
                  </a:lnTo>
                  <a:lnTo>
                    <a:pt x="1628696" y="158648"/>
                  </a:lnTo>
                  <a:lnTo>
                    <a:pt x="1650775" y="145231"/>
                  </a:lnTo>
                  <a:lnTo>
                    <a:pt x="1673072" y="131307"/>
                  </a:lnTo>
                  <a:lnTo>
                    <a:pt x="1695593" y="116861"/>
                  </a:lnTo>
                  <a:lnTo>
                    <a:pt x="1718341" y="101880"/>
                  </a:lnTo>
                  <a:lnTo>
                    <a:pt x="1741322" y="86350"/>
                  </a:lnTo>
                  <a:lnTo>
                    <a:pt x="1764538" y="70259"/>
                  </a:lnTo>
                  <a:lnTo>
                    <a:pt x="1787996" y="53591"/>
                  </a:lnTo>
                  <a:lnTo>
                    <a:pt x="1811699" y="36335"/>
                  </a:lnTo>
                  <a:lnTo>
                    <a:pt x="1835652" y="18475"/>
                  </a:lnTo>
                  <a:lnTo>
                    <a:pt x="1859859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8913622" y="2960324"/>
              <a:ext cx="1940937" cy="858633"/>
            </a:xfrm>
            <a:custGeom>
              <a:avLst/>
              <a:pathLst>
                <a:path w="1940937" h="858633">
                  <a:moveTo>
                    <a:pt x="0" y="858633"/>
                  </a:moveTo>
                  <a:lnTo>
                    <a:pt x="20420" y="836092"/>
                  </a:lnTo>
                  <a:lnTo>
                    <a:pt x="40700" y="814300"/>
                  </a:lnTo>
                  <a:lnTo>
                    <a:pt x="60844" y="793243"/>
                  </a:lnTo>
                  <a:lnTo>
                    <a:pt x="80855" y="772906"/>
                  </a:lnTo>
                  <a:lnTo>
                    <a:pt x="100738" y="753274"/>
                  </a:lnTo>
                  <a:lnTo>
                    <a:pt x="120497" y="734334"/>
                  </a:lnTo>
                  <a:lnTo>
                    <a:pt x="140134" y="716070"/>
                  </a:lnTo>
                  <a:lnTo>
                    <a:pt x="159655" y="698470"/>
                  </a:lnTo>
                  <a:lnTo>
                    <a:pt x="179062" y="681517"/>
                  </a:lnTo>
                  <a:lnTo>
                    <a:pt x="198360" y="665198"/>
                  </a:lnTo>
                  <a:lnTo>
                    <a:pt x="217552" y="649498"/>
                  </a:lnTo>
                  <a:lnTo>
                    <a:pt x="236643" y="634403"/>
                  </a:lnTo>
                  <a:lnTo>
                    <a:pt x="255635" y="619898"/>
                  </a:lnTo>
                  <a:lnTo>
                    <a:pt x="274534" y="605970"/>
                  </a:lnTo>
                  <a:lnTo>
                    <a:pt x="293341" y="592603"/>
                  </a:lnTo>
                  <a:lnTo>
                    <a:pt x="312063" y="579783"/>
                  </a:lnTo>
                  <a:lnTo>
                    <a:pt x="330701" y="567496"/>
                  </a:lnTo>
                  <a:lnTo>
                    <a:pt x="349261" y="555727"/>
                  </a:lnTo>
                  <a:lnTo>
                    <a:pt x="367746" y="544463"/>
                  </a:lnTo>
                  <a:lnTo>
                    <a:pt x="386159" y="533688"/>
                  </a:lnTo>
                  <a:lnTo>
                    <a:pt x="404505" y="523388"/>
                  </a:lnTo>
                  <a:lnTo>
                    <a:pt x="422787" y="513548"/>
                  </a:lnTo>
                  <a:lnTo>
                    <a:pt x="441009" y="504156"/>
                  </a:lnTo>
                  <a:lnTo>
                    <a:pt x="459176" y="495195"/>
                  </a:lnTo>
                  <a:lnTo>
                    <a:pt x="477290" y="486651"/>
                  </a:lnTo>
                  <a:lnTo>
                    <a:pt x="495355" y="478511"/>
                  </a:lnTo>
                  <a:lnTo>
                    <a:pt x="513376" y="470759"/>
                  </a:lnTo>
                  <a:lnTo>
                    <a:pt x="531357" y="463382"/>
                  </a:lnTo>
                  <a:lnTo>
                    <a:pt x="549300" y="456364"/>
                  </a:lnTo>
                  <a:lnTo>
                    <a:pt x="567210" y="449692"/>
                  </a:lnTo>
                  <a:lnTo>
                    <a:pt x="585091" y="443351"/>
                  </a:lnTo>
                  <a:lnTo>
                    <a:pt x="602946" y="437327"/>
                  </a:lnTo>
                  <a:lnTo>
                    <a:pt x="620780" y="431605"/>
                  </a:lnTo>
                  <a:lnTo>
                    <a:pt x="638595" y="426171"/>
                  </a:lnTo>
                  <a:lnTo>
                    <a:pt x="656397" y="421010"/>
                  </a:lnTo>
                  <a:lnTo>
                    <a:pt x="674188" y="416108"/>
                  </a:lnTo>
                  <a:lnTo>
                    <a:pt x="691973" y="411451"/>
                  </a:lnTo>
                  <a:lnTo>
                    <a:pt x="709756" y="407023"/>
                  </a:lnTo>
                  <a:lnTo>
                    <a:pt x="727539" y="402812"/>
                  </a:lnTo>
                  <a:lnTo>
                    <a:pt x="745327" y="398802"/>
                  </a:lnTo>
                  <a:lnTo>
                    <a:pt x="763125" y="394979"/>
                  </a:lnTo>
                  <a:lnTo>
                    <a:pt x="780934" y="391329"/>
                  </a:lnTo>
                  <a:lnTo>
                    <a:pt x="798761" y="387836"/>
                  </a:lnTo>
                  <a:lnTo>
                    <a:pt x="816607" y="384487"/>
                  </a:lnTo>
                  <a:lnTo>
                    <a:pt x="834478" y="381268"/>
                  </a:lnTo>
                  <a:lnTo>
                    <a:pt x="852376" y="378164"/>
                  </a:lnTo>
                  <a:lnTo>
                    <a:pt x="870306" y="375160"/>
                  </a:lnTo>
                  <a:lnTo>
                    <a:pt x="888272" y="372242"/>
                  </a:lnTo>
                  <a:lnTo>
                    <a:pt x="906277" y="369396"/>
                  </a:lnTo>
                  <a:lnTo>
                    <a:pt x="924325" y="366607"/>
                  </a:lnTo>
                  <a:lnTo>
                    <a:pt x="942420" y="363861"/>
                  </a:lnTo>
                  <a:lnTo>
                    <a:pt x="960565" y="361143"/>
                  </a:lnTo>
                  <a:lnTo>
                    <a:pt x="978766" y="358439"/>
                  </a:lnTo>
                  <a:lnTo>
                    <a:pt x="997024" y="355735"/>
                  </a:lnTo>
                  <a:lnTo>
                    <a:pt x="1015345" y="353016"/>
                  </a:lnTo>
                  <a:lnTo>
                    <a:pt x="1033732" y="350268"/>
                  </a:lnTo>
                  <a:lnTo>
                    <a:pt x="1052189" y="347477"/>
                  </a:lnTo>
                  <a:lnTo>
                    <a:pt x="1070719" y="344627"/>
                  </a:lnTo>
                  <a:lnTo>
                    <a:pt x="1089327" y="341705"/>
                  </a:lnTo>
                  <a:lnTo>
                    <a:pt x="1108016" y="338696"/>
                  </a:lnTo>
                  <a:lnTo>
                    <a:pt x="1126790" y="335586"/>
                  </a:lnTo>
                  <a:lnTo>
                    <a:pt x="1145654" y="332360"/>
                  </a:lnTo>
                  <a:lnTo>
                    <a:pt x="1164609" y="329004"/>
                  </a:lnTo>
                  <a:lnTo>
                    <a:pt x="1183662" y="325504"/>
                  </a:lnTo>
                  <a:lnTo>
                    <a:pt x="1202814" y="321844"/>
                  </a:lnTo>
                  <a:lnTo>
                    <a:pt x="1222071" y="318012"/>
                  </a:lnTo>
                  <a:lnTo>
                    <a:pt x="1241436" y="313992"/>
                  </a:lnTo>
                  <a:lnTo>
                    <a:pt x="1260912" y="309769"/>
                  </a:lnTo>
                  <a:lnTo>
                    <a:pt x="1280504" y="305330"/>
                  </a:lnTo>
                  <a:lnTo>
                    <a:pt x="1300216" y="300660"/>
                  </a:lnTo>
                  <a:lnTo>
                    <a:pt x="1320051" y="295745"/>
                  </a:lnTo>
                  <a:lnTo>
                    <a:pt x="1340013" y="290570"/>
                  </a:lnTo>
                  <a:lnTo>
                    <a:pt x="1360105" y="285121"/>
                  </a:lnTo>
                  <a:lnTo>
                    <a:pt x="1380333" y="279383"/>
                  </a:lnTo>
                  <a:lnTo>
                    <a:pt x="1400698" y="273342"/>
                  </a:lnTo>
                  <a:lnTo>
                    <a:pt x="1421206" y="266984"/>
                  </a:lnTo>
                  <a:lnTo>
                    <a:pt x="1441861" y="260294"/>
                  </a:lnTo>
                  <a:lnTo>
                    <a:pt x="1462665" y="253258"/>
                  </a:lnTo>
                  <a:lnTo>
                    <a:pt x="1483623" y="245861"/>
                  </a:lnTo>
                  <a:lnTo>
                    <a:pt x="1504738" y="238089"/>
                  </a:lnTo>
                  <a:lnTo>
                    <a:pt x="1526015" y="229928"/>
                  </a:lnTo>
                  <a:lnTo>
                    <a:pt x="1547457" y="221363"/>
                  </a:lnTo>
                  <a:lnTo>
                    <a:pt x="1569067" y="212379"/>
                  </a:lnTo>
                  <a:lnTo>
                    <a:pt x="1590851" y="202963"/>
                  </a:lnTo>
                  <a:lnTo>
                    <a:pt x="1612811" y="193100"/>
                  </a:lnTo>
                  <a:lnTo>
                    <a:pt x="1634952" y="182775"/>
                  </a:lnTo>
                  <a:lnTo>
                    <a:pt x="1657277" y="171974"/>
                  </a:lnTo>
                  <a:lnTo>
                    <a:pt x="1679790" y="160683"/>
                  </a:lnTo>
                  <a:lnTo>
                    <a:pt x="1702495" y="148887"/>
                  </a:lnTo>
                  <a:lnTo>
                    <a:pt x="1725396" y="136573"/>
                  </a:lnTo>
                  <a:lnTo>
                    <a:pt x="1748496" y="123724"/>
                  </a:lnTo>
                  <a:lnTo>
                    <a:pt x="1771799" y="110328"/>
                  </a:lnTo>
                  <a:lnTo>
                    <a:pt x="1795310" y="96369"/>
                  </a:lnTo>
                  <a:lnTo>
                    <a:pt x="1819032" y="81833"/>
                  </a:lnTo>
                  <a:lnTo>
                    <a:pt x="1842968" y="66707"/>
                  </a:lnTo>
                  <a:lnTo>
                    <a:pt x="1867123" y="50974"/>
                  </a:lnTo>
                  <a:lnTo>
                    <a:pt x="1891500" y="34622"/>
                  </a:lnTo>
                  <a:lnTo>
                    <a:pt x="1916103" y="17635"/>
                  </a:lnTo>
                  <a:lnTo>
                    <a:pt x="1940937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8913622" y="3071695"/>
              <a:ext cx="2018337" cy="747261"/>
            </a:xfrm>
            <a:custGeom>
              <a:avLst/>
              <a:pathLst>
                <a:path w="2018337" h="747261">
                  <a:moveTo>
                    <a:pt x="0" y="747261"/>
                  </a:moveTo>
                  <a:lnTo>
                    <a:pt x="20437" y="724746"/>
                  </a:lnTo>
                  <a:lnTo>
                    <a:pt x="40770" y="703029"/>
                  </a:lnTo>
                  <a:lnTo>
                    <a:pt x="61001" y="682097"/>
                  </a:lnTo>
                  <a:lnTo>
                    <a:pt x="81133" y="661934"/>
                  </a:lnTo>
                  <a:lnTo>
                    <a:pt x="101170" y="642523"/>
                  </a:lnTo>
                  <a:lnTo>
                    <a:pt x="121115" y="623851"/>
                  </a:lnTo>
                  <a:lnTo>
                    <a:pt x="140971" y="605902"/>
                  </a:lnTo>
                  <a:lnTo>
                    <a:pt x="160741" y="588661"/>
                  </a:lnTo>
                  <a:lnTo>
                    <a:pt x="180429" y="572111"/>
                  </a:lnTo>
                  <a:lnTo>
                    <a:pt x="200037" y="556239"/>
                  </a:lnTo>
                  <a:lnTo>
                    <a:pt x="219570" y="541029"/>
                  </a:lnTo>
                  <a:lnTo>
                    <a:pt x="239029" y="526465"/>
                  </a:lnTo>
                  <a:lnTo>
                    <a:pt x="258419" y="512532"/>
                  </a:lnTo>
                  <a:lnTo>
                    <a:pt x="277743" y="499215"/>
                  </a:lnTo>
                  <a:lnTo>
                    <a:pt x="297003" y="486499"/>
                  </a:lnTo>
                  <a:lnTo>
                    <a:pt x="316203" y="474369"/>
                  </a:lnTo>
                  <a:lnTo>
                    <a:pt x="335347" y="462808"/>
                  </a:lnTo>
                  <a:lnTo>
                    <a:pt x="354437" y="451802"/>
                  </a:lnTo>
                  <a:lnTo>
                    <a:pt x="373476" y="441336"/>
                  </a:lnTo>
                  <a:lnTo>
                    <a:pt x="392469" y="431395"/>
                  </a:lnTo>
                  <a:lnTo>
                    <a:pt x="411417" y="421962"/>
                  </a:lnTo>
                  <a:lnTo>
                    <a:pt x="430325" y="413023"/>
                  </a:lnTo>
                  <a:lnTo>
                    <a:pt x="449196" y="404563"/>
                  </a:lnTo>
                  <a:lnTo>
                    <a:pt x="468032" y="396566"/>
                  </a:lnTo>
                  <a:lnTo>
                    <a:pt x="486837" y="389017"/>
                  </a:lnTo>
                  <a:lnTo>
                    <a:pt x="505614" y="381901"/>
                  </a:lnTo>
                  <a:lnTo>
                    <a:pt x="524367" y="375202"/>
                  </a:lnTo>
                  <a:lnTo>
                    <a:pt x="543098" y="368905"/>
                  </a:lnTo>
                  <a:lnTo>
                    <a:pt x="561811" y="362995"/>
                  </a:lnTo>
                  <a:lnTo>
                    <a:pt x="580510" y="357457"/>
                  </a:lnTo>
                  <a:lnTo>
                    <a:pt x="599196" y="352276"/>
                  </a:lnTo>
                  <a:lnTo>
                    <a:pt x="617874" y="347435"/>
                  </a:lnTo>
                  <a:lnTo>
                    <a:pt x="636546" y="342920"/>
                  </a:lnTo>
                  <a:lnTo>
                    <a:pt x="655217" y="338716"/>
                  </a:lnTo>
                  <a:lnTo>
                    <a:pt x="673888" y="334806"/>
                  </a:lnTo>
                  <a:lnTo>
                    <a:pt x="692564" y="331177"/>
                  </a:lnTo>
                  <a:lnTo>
                    <a:pt x="711248" y="327813"/>
                  </a:lnTo>
                  <a:lnTo>
                    <a:pt x="729942" y="324698"/>
                  </a:lnTo>
                  <a:lnTo>
                    <a:pt x="748650" y="321817"/>
                  </a:lnTo>
                  <a:lnTo>
                    <a:pt x="767375" y="319156"/>
                  </a:lnTo>
                  <a:lnTo>
                    <a:pt x="786121" y="316698"/>
                  </a:lnTo>
                  <a:lnTo>
                    <a:pt x="804891" y="314428"/>
                  </a:lnTo>
                  <a:lnTo>
                    <a:pt x="823687" y="312331"/>
                  </a:lnTo>
                  <a:lnTo>
                    <a:pt x="842513" y="310392"/>
                  </a:lnTo>
                  <a:lnTo>
                    <a:pt x="861373" y="308596"/>
                  </a:lnTo>
                  <a:lnTo>
                    <a:pt x="880269" y="306927"/>
                  </a:lnTo>
                  <a:lnTo>
                    <a:pt x="899205" y="305370"/>
                  </a:lnTo>
                  <a:lnTo>
                    <a:pt x="918183" y="303910"/>
                  </a:lnTo>
                  <a:lnTo>
                    <a:pt x="937208" y="302531"/>
                  </a:lnTo>
                  <a:lnTo>
                    <a:pt x="956282" y="301219"/>
                  </a:lnTo>
                  <a:lnTo>
                    <a:pt x="975409" y="299957"/>
                  </a:lnTo>
                  <a:lnTo>
                    <a:pt x="994591" y="298732"/>
                  </a:lnTo>
                  <a:lnTo>
                    <a:pt x="1013833" y="297526"/>
                  </a:lnTo>
                  <a:lnTo>
                    <a:pt x="1033137" y="296326"/>
                  </a:lnTo>
                  <a:lnTo>
                    <a:pt x="1052506" y="295115"/>
                  </a:lnTo>
                  <a:lnTo>
                    <a:pt x="1071944" y="293879"/>
                  </a:lnTo>
                  <a:lnTo>
                    <a:pt x="1091453" y="292603"/>
                  </a:lnTo>
                  <a:lnTo>
                    <a:pt x="1111038" y="291270"/>
                  </a:lnTo>
                  <a:lnTo>
                    <a:pt x="1130701" y="289866"/>
                  </a:lnTo>
                  <a:lnTo>
                    <a:pt x="1150445" y="288376"/>
                  </a:lnTo>
                  <a:lnTo>
                    <a:pt x="1170275" y="286784"/>
                  </a:lnTo>
                  <a:lnTo>
                    <a:pt x="1190192" y="285075"/>
                  </a:lnTo>
                  <a:lnTo>
                    <a:pt x="1210200" y="283234"/>
                  </a:lnTo>
                  <a:lnTo>
                    <a:pt x="1230303" y="281245"/>
                  </a:lnTo>
                  <a:lnTo>
                    <a:pt x="1250503" y="279093"/>
                  </a:lnTo>
                  <a:lnTo>
                    <a:pt x="1270804" y="276763"/>
                  </a:lnTo>
                  <a:lnTo>
                    <a:pt x="1291209" y="274240"/>
                  </a:lnTo>
                  <a:lnTo>
                    <a:pt x="1311722" y="271508"/>
                  </a:lnTo>
                  <a:lnTo>
                    <a:pt x="1332345" y="268552"/>
                  </a:lnTo>
                  <a:lnTo>
                    <a:pt x="1353081" y="265357"/>
                  </a:lnTo>
                  <a:lnTo>
                    <a:pt x="1373934" y="261907"/>
                  </a:lnTo>
                  <a:lnTo>
                    <a:pt x="1394908" y="258188"/>
                  </a:lnTo>
                  <a:lnTo>
                    <a:pt x="1416004" y="254183"/>
                  </a:lnTo>
                  <a:lnTo>
                    <a:pt x="1437228" y="249879"/>
                  </a:lnTo>
                  <a:lnTo>
                    <a:pt x="1458581" y="245258"/>
                  </a:lnTo>
                  <a:lnTo>
                    <a:pt x="1480067" y="240307"/>
                  </a:lnTo>
                  <a:lnTo>
                    <a:pt x="1501689" y="235010"/>
                  </a:lnTo>
                  <a:lnTo>
                    <a:pt x="1523450" y="229351"/>
                  </a:lnTo>
                  <a:lnTo>
                    <a:pt x="1545354" y="223316"/>
                  </a:lnTo>
                  <a:lnTo>
                    <a:pt x="1567404" y="216889"/>
                  </a:lnTo>
                  <a:lnTo>
                    <a:pt x="1589603" y="210055"/>
                  </a:lnTo>
                  <a:lnTo>
                    <a:pt x="1611955" y="202798"/>
                  </a:lnTo>
                  <a:lnTo>
                    <a:pt x="1634461" y="195104"/>
                  </a:lnTo>
                  <a:lnTo>
                    <a:pt x="1657127" y="186956"/>
                  </a:lnTo>
                  <a:lnTo>
                    <a:pt x="1679954" y="178340"/>
                  </a:lnTo>
                  <a:lnTo>
                    <a:pt x="1702946" y="169241"/>
                  </a:lnTo>
                  <a:lnTo>
                    <a:pt x="1726107" y="159643"/>
                  </a:lnTo>
                  <a:lnTo>
                    <a:pt x="1749440" y="149531"/>
                  </a:lnTo>
                  <a:lnTo>
                    <a:pt x="1772947" y="138889"/>
                  </a:lnTo>
                  <a:lnTo>
                    <a:pt x="1796632" y="127703"/>
                  </a:lnTo>
                  <a:lnTo>
                    <a:pt x="1820498" y="115957"/>
                  </a:lnTo>
                  <a:lnTo>
                    <a:pt x="1844548" y="103636"/>
                  </a:lnTo>
                  <a:lnTo>
                    <a:pt x="1868787" y="90724"/>
                  </a:lnTo>
                  <a:lnTo>
                    <a:pt x="1893216" y="77207"/>
                  </a:lnTo>
                  <a:lnTo>
                    <a:pt x="1917839" y="63068"/>
                  </a:lnTo>
                  <a:lnTo>
                    <a:pt x="1942659" y="48294"/>
                  </a:lnTo>
                  <a:lnTo>
                    <a:pt x="1967680" y="32867"/>
                  </a:lnTo>
                  <a:lnTo>
                    <a:pt x="1992905" y="16775"/>
                  </a:lnTo>
                  <a:lnTo>
                    <a:pt x="2018337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8913622" y="3185591"/>
              <a:ext cx="2091972" cy="633365"/>
            </a:xfrm>
            <a:custGeom>
              <a:avLst/>
              <a:pathLst>
                <a:path w="2091972" h="633365">
                  <a:moveTo>
                    <a:pt x="0" y="633365"/>
                  </a:moveTo>
                  <a:lnTo>
                    <a:pt x="20454" y="610876"/>
                  </a:lnTo>
                  <a:lnTo>
                    <a:pt x="40837" y="589237"/>
                  </a:lnTo>
                  <a:lnTo>
                    <a:pt x="61150" y="568432"/>
                  </a:lnTo>
                  <a:lnTo>
                    <a:pt x="81398" y="548446"/>
                  </a:lnTo>
                  <a:lnTo>
                    <a:pt x="101581" y="529263"/>
                  </a:lnTo>
                  <a:lnTo>
                    <a:pt x="121703" y="510865"/>
                  </a:lnTo>
                  <a:lnTo>
                    <a:pt x="141767" y="493237"/>
                  </a:lnTo>
                  <a:lnTo>
                    <a:pt x="161774" y="476363"/>
                  </a:lnTo>
                  <a:lnTo>
                    <a:pt x="181729" y="460226"/>
                  </a:lnTo>
                  <a:lnTo>
                    <a:pt x="201633" y="444811"/>
                  </a:lnTo>
                  <a:lnTo>
                    <a:pt x="221489" y="430101"/>
                  </a:lnTo>
                  <a:lnTo>
                    <a:pt x="241299" y="416080"/>
                  </a:lnTo>
                  <a:lnTo>
                    <a:pt x="261067" y="402732"/>
                  </a:lnTo>
                  <a:lnTo>
                    <a:pt x="280795" y="390041"/>
                  </a:lnTo>
                  <a:lnTo>
                    <a:pt x="300486" y="377991"/>
                  </a:lnTo>
                  <a:lnTo>
                    <a:pt x="320142" y="366565"/>
                  </a:lnTo>
                  <a:lnTo>
                    <a:pt x="339766" y="355748"/>
                  </a:lnTo>
                  <a:lnTo>
                    <a:pt x="359360" y="345522"/>
                  </a:lnTo>
                  <a:lnTo>
                    <a:pt x="378928" y="335873"/>
                  </a:lnTo>
                  <a:lnTo>
                    <a:pt x="398472" y="326784"/>
                  </a:lnTo>
                  <a:lnTo>
                    <a:pt x="417994" y="318238"/>
                  </a:lnTo>
                  <a:lnTo>
                    <a:pt x="437497" y="310220"/>
                  </a:lnTo>
                  <a:lnTo>
                    <a:pt x="456984" y="302714"/>
                  </a:lnTo>
                  <a:lnTo>
                    <a:pt x="476457" y="295702"/>
                  </a:lnTo>
                  <a:lnTo>
                    <a:pt x="495920" y="289170"/>
                  </a:lnTo>
                  <a:lnTo>
                    <a:pt x="515374" y="283101"/>
                  </a:lnTo>
                  <a:lnTo>
                    <a:pt x="534823" y="277479"/>
                  </a:lnTo>
                  <a:lnTo>
                    <a:pt x="554269" y="272287"/>
                  </a:lnTo>
                  <a:lnTo>
                    <a:pt x="573714" y="267510"/>
                  </a:lnTo>
                  <a:lnTo>
                    <a:pt x="593162" y="263132"/>
                  </a:lnTo>
                  <a:lnTo>
                    <a:pt x="612615" y="259136"/>
                  </a:lnTo>
                  <a:lnTo>
                    <a:pt x="632075" y="255505"/>
                  </a:lnTo>
                  <a:lnTo>
                    <a:pt x="651546" y="252225"/>
                  </a:lnTo>
                  <a:lnTo>
                    <a:pt x="671030" y="249278"/>
                  </a:lnTo>
                  <a:lnTo>
                    <a:pt x="690529" y="246649"/>
                  </a:lnTo>
                  <a:lnTo>
                    <a:pt x="710046" y="244322"/>
                  </a:lnTo>
                  <a:lnTo>
                    <a:pt x="729585" y="242280"/>
                  </a:lnTo>
                  <a:lnTo>
                    <a:pt x="749147" y="240507"/>
                  </a:lnTo>
                  <a:lnTo>
                    <a:pt x="768734" y="238987"/>
                  </a:lnTo>
                  <a:lnTo>
                    <a:pt x="788351" y="237704"/>
                  </a:lnTo>
                  <a:lnTo>
                    <a:pt x="807999" y="236642"/>
                  </a:lnTo>
                  <a:lnTo>
                    <a:pt x="827682" y="235784"/>
                  </a:lnTo>
                  <a:lnTo>
                    <a:pt x="847401" y="235115"/>
                  </a:lnTo>
                  <a:lnTo>
                    <a:pt x="867159" y="234618"/>
                  </a:lnTo>
                  <a:lnTo>
                    <a:pt x="886960" y="234277"/>
                  </a:lnTo>
                  <a:lnTo>
                    <a:pt x="906805" y="234076"/>
                  </a:lnTo>
                  <a:lnTo>
                    <a:pt x="926697" y="233999"/>
                  </a:lnTo>
                  <a:lnTo>
                    <a:pt x="946640" y="234030"/>
                  </a:lnTo>
                  <a:lnTo>
                    <a:pt x="966635" y="234152"/>
                  </a:lnTo>
                  <a:lnTo>
                    <a:pt x="986685" y="234349"/>
                  </a:lnTo>
                  <a:lnTo>
                    <a:pt x="1006794" y="234606"/>
                  </a:lnTo>
                  <a:lnTo>
                    <a:pt x="1026962" y="234906"/>
                  </a:lnTo>
                  <a:lnTo>
                    <a:pt x="1047194" y="235232"/>
                  </a:lnTo>
                  <a:lnTo>
                    <a:pt x="1067492" y="235570"/>
                  </a:lnTo>
                  <a:lnTo>
                    <a:pt x="1087859" y="235902"/>
                  </a:lnTo>
                  <a:lnTo>
                    <a:pt x="1108296" y="236212"/>
                  </a:lnTo>
                  <a:lnTo>
                    <a:pt x="1128808" y="236485"/>
                  </a:lnTo>
                  <a:lnTo>
                    <a:pt x="1149395" y="236704"/>
                  </a:lnTo>
                  <a:lnTo>
                    <a:pt x="1170062" y="236853"/>
                  </a:lnTo>
                  <a:lnTo>
                    <a:pt x="1190811" y="236916"/>
                  </a:lnTo>
                  <a:lnTo>
                    <a:pt x="1211644" y="236876"/>
                  </a:lnTo>
                  <a:lnTo>
                    <a:pt x="1232564" y="236718"/>
                  </a:lnTo>
                  <a:lnTo>
                    <a:pt x="1253574" y="236426"/>
                  </a:lnTo>
                  <a:lnTo>
                    <a:pt x="1274676" y="235983"/>
                  </a:lnTo>
                  <a:lnTo>
                    <a:pt x="1295873" y="235373"/>
                  </a:lnTo>
                  <a:lnTo>
                    <a:pt x="1317167" y="234579"/>
                  </a:lnTo>
                  <a:lnTo>
                    <a:pt x="1338562" y="233587"/>
                  </a:lnTo>
                  <a:lnTo>
                    <a:pt x="1360060" y="232379"/>
                  </a:lnTo>
                  <a:lnTo>
                    <a:pt x="1381663" y="230940"/>
                  </a:lnTo>
                  <a:lnTo>
                    <a:pt x="1403375" y="229253"/>
                  </a:lnTo>
                  <a:lnTo>
                    <a:pt x="1425197" y="227302"/>
                  </a:lnTo>
                  <a:lnTo>
                    <a:pt x="1447133" y="225071"/>
                  </a:lnTo>
                  <a:lnTo>
                    <a:pt x="1469185" y="222544"/>
                  </a:lnTo>
                  <a:lnTo>
                    <a:pt x="1491356" y="219705"/>
                  </a:lnTo>
                  <a:lnTo>
                    <a:pt x="1513648" y="216538"/>
                  </a:lnTo>
                  <a:lnTo>
                    <a:pt x="1536064" y="213026"/>
                  </a:lnTo>
                  <a:lnTo>
                    <a:pt x="1558607" y="209153"/>
                  </a:lnTo>
                  <a:lnTo>
                    <a:pt x="1581279" y="204903"/>
                  </a:lnTo>
                  <a:lnTo>
                    <a:pt x="1604084" y="200261"/>
                  </a:lnTo>
                  <a:lnTo>
                    <a:pt x="1627023" y="195209"/>
                  </a:lnTo>
                  <a:lnTo>
                    <a:pt x="1650099" y="189732"/>
                  </a:lnTo>
                  <a:lnTo>
                    <a:pt x="1673316" y="183813"/>
                  </a:lnTo>
                  <a:lnTo>
                    <a:pt x="1696675" y="177437"/>
                  </a:lnTo>
                  <a:lnTo>
                    <a:pt x="1720179" y="170587"/>
                  </a:lnTo>
                  <a:lnTo>
                    <a:pt x="1743831" y="163247"/>
                  </a:lnTo>
                  <a:lnTo>
                    <a:pt x="1767634" y="155400"/>
                  </a:lnTo>
                  <a:lnTo>
                    <a:pt x="1791589" y="147032"/>
                  </a:lnTo>
                  <a:lnTo>
                    <a:pt x="1815701" y="138125"/>
                  </a:lnTo>
                  <a:lnTo>
                    <a:pt x="1839971" y="128664"/>
                  </a:lnTo>
                  <a:lnTo>
                    <a:pt x="1864402" y="118632"/>
                  </a:lnTo>
                  <a:lnTo>
                    <a:pt x="1888998" y="108014"/>
                  </a:lnTo>
                  <a:lnTo>
                    <a:pt x="1913759" y="96792"/>
                  </a:lnTo>
                  <a:lnTo>
                    <a:pt x="1938690" y="84951"/>
                  </a:lnTo>
                  <a:lnTo>
                    <a:pt x="1963792" y="72475"/>
                  </a:lnTo>
                  <a:lnTo>
                    <a:pt x="1989068" y="59347"/>
                  </a:lnTo>
                  <a:lnTo>
                    <a:pt x="2014522" y="45552"/>
                  </a:lnTo>
                  <a:lnTo>
                    <a:pt x="2040155" y="31073"/>
                  </a:lnTo>
                  <a:lnTo>
                    <a:pt x="2065971" y="15894"/>
                  </a:lnTo>
                  <a:lnTo>
                    <a:pt x="2091972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8913622" y="3301884"/>
              <a:ext cx="2161760" cy="517072"/>
            </a:xfrm>
            <a:custGeom>
              <a:avLst/>
              <a:pathLst>
                <a:path w="2161760" h="517072">
                  <a:moveTo>
                    <a:pt x="0" y="517072"/>
                  </a:moveTo>
                  <a:lnTo>
                    <a:pt x="20470" y="494609"/>
                  </a:lnTo>
                  <a:lnTo>
                    <a:pt x="40900" y="473049"/>
                  </a:lnTo>
                  <a:lnTo>
                    <a:pt x="61292" y="452376"/>
                  </a:lnTo>
                  <a:lnTo>
                    <a:pt x="81648" y="432571"/>
                  </a:lnTo>
                  <a:lnTo>
                    <a:pt x="101970" y="413618"/>
                  </a:lnTo>
                  <a:lnTo>
                    <a:pt x="122260" y="395501"/>
                  </a:lnTo>
                  <a:lnTo>
                    <a:pt x="142521" y="378201"/>
                  </a:lnTo>
                  <a:lnTo>
                    <a:pt x="162754" y="361702"/>
                  </a:lnTo>
                  <a:lnTo>
                    <a:pt x="182961" y="345987"/>
                  </a:lnTo>
                  <a:lnTo>
                    <a:pt x="203145" y="331038"/>
                  </a:lnTo>
                  <a:lnTo>
                    <a:pt x="223308" y="316839"/>
                  </a:lnTo>
                  <a:lnTo>
                    <a:pt x="243451" y="303373"/>
                  </a:lnTo>
                  <a:lnTo>
                    <a:pt x="263578" y="290622"/>
                  </a:lnTo>
                  <a:lnTo>
                    <a:pt x="283689" y="278570"/>
                  </a:lnTo>
                  <a:lnTo>
                    <a:pt x="303787" y="267199"/>
                  </a:lnTo>
                  <a:lnTo>
                    <a:pt x="323875" y="256493"/>
                  </a:lnTo>
                  <a:lnTo>
                    <a:pt x="343954" y="246434"/>
                  </a:lnTo>
                  <a:lnTo>
                    <a:pt x="364027" y="237006"/>
                  </a:lnTo>
                  <a:lnTo>
                    <a:pt x="384095" y="228190"/>
                  </a:lnTo>
                  <a:lnTo>
                    <a:pt x="404161" y="219971"/>
                  </a:lnTo>
                  <a:lnTo>
                    <a:pt x="424226" y="212331"/>
                  </a:lnTo>
                  <a:lnTo>
                    <a:pt x="444294" y="205253"/>
                  </a:lnTo>
                  <a:lnTo>
                    <a:pt x="464365" y="198721"/>
                  </a:lnTo>
                  <a:lnTo>
                    <a:pt x="484443" y="192716"/>
                  </a:lnTo>
                  <a:lnTo>
                    <a:pt x="504528" y="187222"/>
                  </a:lnTo>
                  <a:lnTo>
                    <a:pt x="524624" y="182222"/>
                  </a:lnTo>
                  <a:lnTo>
                    <a:pt x="544733" y="177700"/>
                  </a:lnTo>
                  <a:lnTo>
                    <a:pt x="564856" y="173636"/>
                  </a:lnTo>
                  <a:lnTo>
                    <a:pt x="584995" y="170016"/>
                  </a:lnTo>
                  <a:lnTo>
                    <a:pt x="605154" y="166821"/>
                  </a:lnTo>
                  <a:lnTo>
                    <a:pt x="625333" y="164035"/>
                  </a:lnTo>
                  <a:lnTo>
                    <a:pt x="645535" y="161641"/>
                  </a:lnTo>
                  <a:lnTo>
                    <a:pt x="665762" y="159621"/>
                  </a:lnTo>
                  <a:lnTo>
                    <a:pt x="686017" y="157959"/>
                  </a:lnTo>
                  <a:lnTo>
                    <a:pt x="706300" y="156637"/>
                  </a:lnTo>
                  <a:lnTo>
                    <a:pt x="726615" y="155639"/>
                  </a:lnTo>
                  <a:lnTo>
                    <a:pt x="746964" y="154947"/>
                  </a:lnTo>
                  <a:lnTo>
                    <a:pt x="767348" y="154544"/>
                  </a:lnTo>
                  <a:lnTo>
                    <a:pt x="787770" y="154414"/>
                  </a:lnTo>
                  <a:lnTo>
                    <a:pt x="808231" y="154539"/>
                  </a:lnTo>
                  <a:lnTo>
                    <a:pt x="828735" y="154901"/>
                  </a:lnTo>
                  <a:lnTo>
                    <a:pt x="849282" y="155486"/>
                  </a:lnTo>
                  <a:lnTo>
                    <a:pt x="869876" y="156274"/>
                  </a:lnTo>
                  <a:lnTo>
                    <a:pt x="890518" y="157249"/>
                  </a:lnTo>
                  <a:lnTo>
                    <a:pt x="911210" y="158394"/>
                  </a:lnTo>
                  <a:lnTo>
                    <a:pt x="931955" y="159692"/>
                  </a:lnTo>
                  <a:lnTo>
                    <a:pt x="952754" y="161126"/>
                  </a:lnTo>
                  <a:lnTo>
                    <a:pt x="973610" y="162679"/>
                  </a:lnTo>
                  <a:lnTo>
                    <a:pt x="994524" y="164333"/>
                  </a:lnTo>
                  <a:lnTo>
                    <a:pt x="1015500" y="166072"/>
                  </a:lnTo>
                  <a:lnTo>
                    <a:pt x="1036539" y="167879"/>
                  </a:lnTo>
                  <a:lnTo>
                    <a:pt x="1057642" y="169737"/>
                  </a:lnTo>
                  <a:lnTo>
                    <a:pt x="1078813" y="171628"/>
                  </a:lnTo>
                  <a:lnTo>
                    <a:pt x="1100053" y="173535"/>
                  </a:lnTo>
                  <a:lnTo>
                    <a:pt x="1121365" y="175442"/>
                  </a:lnTo>
                  <a:lnTo>
                    <a:pt x="1142750" y="177332"/>
                  </a:lnTo>
                  <a:lnTo>
                    <a:pt x="1164210" y="179187"/>
                  </a:lnTo>
                  <a:lnTo>
                    <a:pt x="1185749" y="180990"/>
                  </a:lnTo>
                  <a:lnTo>
                    <a:pt x="1207367" y="182724"/>
                  </a:lnTo>
                  <a:lnTo>
                    <a:pt x="1229067" y="184373"/>
                  </a:lnTo>
                  <a:lnTo>
                    <a:pt x="1250852" y="185918"/>
                  </a:lnTo>
                  <a:lnTo>
                    <a:pt x="1272722" y="187344"/>
                  </a:lnTo>
                  <a:lnTo>
                    <a:pt x="1294681" y="188633"/>
                  </a:lnTo>
                  <a:lnTo>
                    <a:pt x="1316730" y="189768"/>
                  </a:lnTo>
                  <a:lnTo>
                    <a:pt x="1338872" y="190732"/>
                  </a:lnTo>
                  <a:lnTo>
                    <a:pt x="1361108" y="191508"/>
                  </a:lnTo>
                  <a:lnTo>
                    <a:pt x="1383441" y="192079"/>
                  </a:lnTo>
                  <a:lnTo>
                    <a:pt x="1405872" y="192427"/>
                  </a:lnTo>
                  <a:lnTo>
                    <a:pt x="1428405" y="192536"/>
                  </a:lnTo>
                  <a:lnTo>
                    <a:pt x="1451041" y="192389"/>
                  </a:lnTo>
                  <a:lnTo>
                    <a:pt x="1473781" y="191969"/>
                  </a:lnTo>
                  <a:lnTo>
                    <a:pt x="1496629" y="191258"/>
                  </a:lnTo>
                  <a:lnTo>
                    <a:pt x="1519587" y="190240"/>
                  </a:lnTo>
                  <a:lnTo>
                    <a:pt x="1542656" y="188897"/>
                  </a:lnTo>
                  <a:lnTo>
                    <a:pt x="1565838" y="187213"/>
                  </a:lnTo>
                  <a:lnTo>
                    <a:pt x="1589136" y="185170"/>
                  </a:lnTo>
                  <a:lnTo>
                    <a:pt x="1612552" y="182752"/>
                  </a:lnTo>
                  <a:lnTo>
                    <a:pt x="1636087" y="179941"/>
                  </a:lnTo>
                  <a:lnTo>
                    <a:pt x="1659745" y="176720"/>
                  </a:lnTo>
                  <a:lnTo>
                    <a:pt x="1683527" y="173072"/>
                  </a:lnTo>
                  <a:lnTo>
                    <a:pt x="1707435" y="168981"/>
                  </a:lnTo>
                  <a:lnTo>
                    <a:pt x="1731471" y="164428"/>
                  </a:lnTo>
                  <a:lnTo>
                    <a:pt x="1755638" y="159398"/>
                  </a:lnTo>
                  <a:lnTo>
                    <a:pt x="1779937" y="153872"/>
                  </a:lnTo>
                  <a:lnTo>
                    <a:pt x="1804371" y="147835"/>
                  </a:lnTo>
                  <a:lnTo>
                    <a:pt x="1828941" y="141269"/>
                  </a:lnTo>
                  <a:lnTo>
                    <a:pt x="1853650" y="134156"/>
                  </a:lnTo>
                  <a:lnTo>
                    <a:pt x="1878501" y="126480"/>
                  </a:lnTo>
                  <a:lnTo>
                    <a:pt x="1903494" y="118224"/>
                  </a:lnTo>
                  <a:lnTo>
                    <a:pt x="1928633" y="109371"/>
                  </a:lnTo>
                  <a:lnTo>
                    <a:pt x="1953919" y="99903"/>
                  </a:lnTo>
                  <a:lnTo>
                    <a:pt x="1979354" y="89804"/>
                  </a:lnTo>
                  <a:lnTo>
                    <a:pt x="2004940" y="79057"/>
                  </a:lnTo>
                  <a:lnTo>
                    <a:pt x="2030681" y="67644"/>
                  </a:lnTo>
                  <a:lnTo>
                    <a:pt x="2056577" y="55548"/>
                  </a:lnTo>
                  <a:lnTo>
                    <a:pt x="2082630" y="42753"/>
                  </a:lnTo>
                  <a:lnTo>
                    <a:pt x="2108844" y="29241"/>
                  </a:lnTo>
                  <a:lnTo>
                    <a:pt x="2135220" y="14996"/>
                  </a:lnTo>
                  <a:lnTo>
                    <a:pt x="2161760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8913622" y="3420444"/>
              <a:ext cx="2227623" cy="398512"/>
            </a:xfrm>
            <a:custGeom>
              <a:avLst/>
              <a:pathLst>
                <a:path w="2227623" h="398512">
                  <a:moveTo>
                    <a:pt x="0" y="398512"/>
                  </a:moveTo>
                  <a:lnTo>
                    <a:pt x="20485" y="376076"/>
                  </a:lnTo>
                  <a:lnTo>
                    <a:pt x="40960" y="354597"/>
                  </a:lnTo>
                  <a:lnTo>
                    <a:pt x="61426" y="334057"/>
                  </a:lnTo>
                  <a:lnTo>
                    <a:pt x="81885" y="314437"/>
                  </a:lnTo>
                  <a:lnTo>
                    <a:pt x="102338" y="295720"/>
                  </a:lnTo>
                  <a:lnTo>
                    <a:pt x="122786" y="277888"/>
                  </a:lnTo>
                  <a:lnTo>
                    <a:pt x="143233" y="260922"/>
                  </a:lnTo>
                  <a:lnTo>
                    <a:pt x="163678" y="244806"/>
                  </a:lnTo>
                  <a:lnTo>
                    <a:pt x="184124" y="229520"/>
                  </a:lnTo>
                  <a:lnTo>
                    <a:pt x="204572" y="215047"/>
                  </a:lnTo>
                  <a:lnTo>
                    <a:pt x="225024" y="201369"/>
                  </a:lnTo>
                  <a:lnTo>
                    <a:pt x="245482" y="188468"/>
                  </a:lnTo>
                  <a:lnTo>
                    <a:pt x="265946" y="176326"/>
                  </a:lnTo>
                  <a:lnTo>
                    <a:pt x="286420" y="164926"/>
                  </a:lnTo>
                  <a:lnTo>
                    <a:pt x="306903" y="154248"/>
                  </a:lnTo>
                  <a:lnTo>
                    <a:pt x="327398" y="144275"/>
                  </a:lnTo>
                  <a:lnTo>
                    <a:pt x="347907" y="134990"/>
                  </a:lnTo>
                  <a:lnTo>
                    <a:pt x="368431" y="126373"/>
                  </a:lnTo>
                  <a:lnTo>
                    <a:pt x="388971" y="118408"/>
                  </a:lnTo>
                  <a:lnTo>
                    <a:pt x="409530" y="111076"/>
                  </a:lnTo>
                  <a:lnTo>
                    <a:pt x="430109" y="104360"/>
                  </a:lnTo>
                  <a:lnTo>
                    <a:pt x="450708" y="98241"/>
                  </a:lnTo>
                  <a:lnTo>
                    <a:pt x="471331" y="92701"/>
                  </a:lnTo>
                  <a:lnTo>
                    <a:pt x="491979" y="87722"/>
                  </a:lnTo>
                  <a:lnTo>
                    <a:pt x="512653" y="83287"/>
                  </a:lnTo>
                  <a:lnTo>
                    <a:pt x="533354" y="79377"/>
                  </a:lnTo>
                  <a:lnTo>
                    <a:pt x="554085" y="75975"/>
                  </a:lnTo>
                  <a:lnTo>
                    <a:pt x="574847" y="73062"/>
                  </a:lnTo>
                  <a:lnTo>
                    <a:pt x="595642" y="70621"/>
                  </a:lnTo>
                  <a:lnTo>
                    <a:pt x="616471" y="68633"/>
                  </a:lnTo>
                  <a:lnTo>
                    <a:pt x="637336" y="67081"/>
                  </a:lnTo>
                  <a:lnTo>
                    <a:pt x="658238" y="65947"/>
                  </a:lnTo>
                  <a:lnTo>
                    <a:pt x="679179" y="65212"/>
                  </a:lnTo>
                  <a:lnTo>
                    <a:pt x="700161" y="64860"/>
                  </a:lnTo>
                  <a:lnTo>
                    <a:pt x="721184" y="64870"/>
                  </a:lnTo>
                  <a:lnTo>
                    <a:pt x="742252" y="65227"/>
                  </a:lnTo>
                  <a:lnTo>
                    <a:pt x="763365" y="65911"/>
                  </a:lnTo>
                  <a:lnTo>
                    <a:pt x="784525" y="66906"/>
                  </a:lnTo>
                  <a:lnTo>
                    <a:pt x="805734" y="68192"/>
                  </a:lnTo>
                  <a:lnTo>
                    <a:pt x="826993" y="69752"/>
                  </a:lnTo>
                  <a:lnTo>
                    <a:pt x="848304" y="71568"/>
                  </a:lnTo>
                  <a:lnTo>
                    <a:pt x="869668" y="73622"/>
                  </a:lnTo>
                  <a:lnTo>
                    <a:pt x="891087" y="75896"/>
                  </a:lnTo>
                  <a:lnTo>
                    <a:pt x="912562" y="78372"/>
                  </a:lnTo>
                  <a:lnTo>
                    <a:pt x="934096" y="81032"/>
                  </a:lnTo>
                  <a:lnTo>
                    <a:pt x="955690" y="83858"/>
                  </a:lnTo>
                  <a:lnTo>
                    <a:pt x="977345" y="86832"/>
                  </a:lnTo>
                  <a:lnTo>
                    <a:pt x="999063" y="89937"/>
                  </a:lnTo>
                  <a:lnTo>
                    <a:pt x="1020845" y="93153"/>
                  </a:lnTo>
                  <a:lnTo>
                    <a:pt x="1042694" y="96464"/>
                  </a:lnTo>
                  <a:lnTo>
                    <a:pt x="1064611" y="99852"/>
                  </a:lnTo>
                  <a:lnTo>
                    <a:pt x="1086596" y="103297"/>
                  </a:lnTo>
                  <a:lnTo>
                    <a:pt x="1108653" y="106783"/>
                  </a:lnTo>
                  <a:lnTo>
                    <a:pt x="1130783" y="110291"/>
                  </a:lnTo>
                  <a:lnTo>
                    <a:pt x="1152986" y="113804"/>
                  </a:lnTo>
                  <a:lnTo>
                    <a:pt x="1175266" y="117303"/>
                  </a:lnTo>
                  <a:lnTo>
                    <a:pt x="1197622" y="120771"/>
                  </a:lnTo>
                  <a:lnTo>
                    <a:pt x="1220058" y="124189"/>
                  </a:lnTo>
                  <a:lnTo>
                    <a:pt x="1242574" y="127540"/>
                  </a:lnTo>
                  <a:lnTo>
                    <a:pt x="1265172" y="130805"/>
                  </a:lnTo>
                  <a:lnTo>
                    <a:pt x="1287855" y="133967"/>
                  </a:lnTo>
                  <a:lnTo>
                    <a:pt x="1310622" y="137007"/>
                  </a:lnTo>
                  <a:lnTo>
                    <a:pt x="1333476" y="139909"/>
                  </a:lnTo>
                  <a:lnTo>
                    <a:pt x="1356419" y="142653"/>
                  </a:lnTo>
                  <a:lnTo>
                    <a:pt x="1379452" y="145221"/>
                  </a:lnTo>
                  <a:lnTo>
                    <a:pt x="1402577" y="147597"/>
                  </a:lnTo>
                  <a:lnTo>
                    <a:pt x="1425795" y="149761"/>
                  </a:lnTo>
                  <a:lnTo>
                    <a:pt x="1449109" y="151696"/>
                  </a:lnTo>
                  <a:lnTo>
                    <a:pt x="1472518" y="153384"/>
                  </a:lnTo>
                  <a:lnTo>
                    <a:pt x="1496026" y="154807"/>
                  </a:lnTo>
                  <a:lnTo>
                    <a:pt x="1519633" y="155947"/>
                  </a:lnTo>
                  <a:lnTo>
                    <a:pt x="1543342" y="156786"/>
                  </a:lnTo>
                  <a:lnTo>
                    <a:pt x="1567154" y="157306"/>
                  </a:lnTo>
                  <a:lnTo>
                    <a:pt x="1591070" y="157489"/>
                  </a:lnTo>
                  <a:lnTo>
                    <a:pt x="1615093" y="157317"/>
                  </a:lnTo>
                  <a:lnTo>
                    <a:pt x="1639223" y="156772"/>
                  </a:lnTo>
                  <a:lnTo>
                    <a:pt x="1663462" y="155836"/>
                  </a:lnTo>
                  <a:lnTo>
                    <a:pt x="1687813" y="154491"/>
                  </a:lnTo>
                  <a:lnTo>
                    <a:pt x="1712276" y="152720"/>
                  </a:lnTo>
                  <a:lnTo>
                    <a:pt x="1736853" y="150504"/>
                  </a:lnTo>
                  <a:lnTo>
                    <a:pt x="1761545" y="147825"/>
                  </a:lnTo>
                  <a:lnTo>
                    <a:pt x="1786355" y="144666"/>
                  </a:lnTo>
                  <a:lnTo>
                    <a:pt x="1811284" y="141007"/>
                  </a:lnTo>
                  <a:lnTo>
                    <a:pt x="1836334" y="136833"/>
                  </a:lnTo>
                  <a:lnTo>
                    <a:pt x="1861505" y="132123"/>
                  </a:lnTo>
                  <a:lnTo>
                    <a:pt x="1886801" y="126861"/>
                  </a:lnTo>
                  <a:lnTo>
                    <a:pt x="1912221" y="121029"/>
                  </a:lnTo>
                  <a:lnTo>
                    <a:pt x="1937769" y="114608"/>
                  </a:lnTo>
                  <a:lnTo>
                    <a:pt x="1963445" y="107581"/>
                  </a:lnTo>
                  <a:lnTo>
                    <a:pt x="1989251" y="99929"/>
                  </a:lnTo>
                  <a:lnTo>
                    <a:pt x="2015188" y="91635"/>
                  </a:lnTo>
                  <a:lnTo>
                    <a:pt x="2041259" y="82680"/>
                  </a:lnTo>
                  <a:lnTo>
                    <a:pt x="2067465" y="73047"/>
                  </a:lnTo>
                  <a:lnTo>
                    <a:pt x="2093808" y="62718"/>
                  </a:lnTo>
                  <a:lnTo>
                    <a:pt x="2120288" y="51675"/>
                  </a:lnTo>
                  <a:lnTo>
                    <a:pt x="2146908" y="39899"/>
                  </a:lnTo>
                  <a:lnTo>
                    <a:pt x="2173670" y="27373"/>
                  </a:lnTo>
                  <a:lnTo>
                    <a:pt x="2200574" y="14080"/>
                  </a:lnTo>
                  <a:lnTo>
                    <a:pt x="2227623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8913622" y="3509521"/>
              <a:ext cx="2289488" cy="309435"/>
            </a:xfrm>
            <a:custGeom>
              <a:avLst/>
              <a:pathLst>
                <a:path w="2289488" h="309435">
                  <a:moveTo>
                    <a:pt x="0" y="309435"/>
                  </a:moveTo>
                  <a:lnTo>
                    <a:pt x="20499" y="287027"/>
                  </a:lnTo>
                  <a:lnTo>
                    <a:pt x="41016" y="265630"/>
                  </a:lnTo>
                  <a:lnTo>
                    <a:pt x="61552" y="245225"/>
                  </a:lnTo>
                  <a:lnTo>
                    <a:pt x="82107" y="225793"/>
                  </a:lnTo>
                  <a:lnTo>
                    <a:pt x="102683" y="207316"/>
                  </a:lnTo>
                  <a:lnTo>
                    <a:pt x="123280" y="189775"/>
                  </a:lnTo>
                  <a:lnTo>
                    <a:pt x="143901" y="173150"/>
                  </a:lnTo>
                  <a:lnTo>
                    <a:pt x="164546" y="157422"/>
                  </a:lnTo>
                  <a:lnTo>
                    <a:pt x="185216" y="142574"/>
                  </a:lnTo>
                  <a:lnTo>
                    <a:pt x="205913" y="128585"/>
                  </a:lnTo>
                  <a:lnTo>
                    <a:pt x="226637" y="115438"/>
                  </a:lnTo>
                  <a:lnTo>
                    <a:pt x="247389" y="103113"/>
                  </a:lnTo>
                  <a:lnTo>
                    <a:pt x="268172" y="91591"/>
                  </a:lnTo>
                  <a:lnTo>
                    <a:pt x="288985" y="80853"/>
                  </a:lnTo>
                  <a:lnTo>
                    <a:pt x="309830" y="70880"/>
                  </a:lnTo>
                  <a:lnTo>
                    <a:pt x="330708" y="61655"/>
                  </a:lnTo>
                  <a:lnTo>
                    <a:pt x="351620" y="53156"/>
                  </a:lnTo>
                  <a:lnTo>
                    <a:pt x="372568" y="45367"/>
                  </a:lnTo>
                  <a:lnTo>
                    <a:pt x="393552" y="38267"/>
                  </a:lnTo>
                  <a:lnTo>
                    <a:pt x="414573" y="31839"/>
                  </a:lnTo>
                  <a:lnTo>
                    <a:pt x="435634" y="26062"/>
                  </a:lnTo>
                  <a:lnTo>
                    <a:pt x="456734" y="20918"/>
                  </a:lnTo>
                  <a:lnTo>
                    <a:pt x="477875" y="16389"/>
                  </a:lnTo>
                  <a:lnTo>
                    <a:pt x="499058" y="12455"/>
                  </a:lnTo>
                  <a:lnTo>
                    <a:pt x="520284" y="9098"/>
                  </a:lnTo>
                  <a:lnTo>
                    <a:pt x="541554" y="6298"/>
                  </a:lnTo>
                  <a:lnTo>
                    <a:pt x="562870" y="4036"/>
                  </a:lnTo>
                  <a:lnTo>
                    <a:pt x="584232" y="2295"/>
                  </a:lnTo>
                  <a:lnTo>
                    <a:pt x="605642" y="1054"/>
                  </a:lnTo>
                  <a:lnTo>
                    <a:pt x="627101" y="295"/>
                  </a:lnTo>
                  <a:lnTo>
                    <a:pt x="648610" y="0"/>
                  </a:lnTo>
                  <a:lnTo>
                    <a:pt x="670169" y="148"/>
                  </a:lnTo>
                  <a:lnTo>
                    <a:pt x="691781" y="721"/>
                  </a:lnTo>
                  <a:lnTo>
                    <a:pt x="713446" y="1701"/>
                  </a:lnTo>
                  <a:lnTo>
                    <a:pt x="735165" y="3069"/>
                  </a:lnTo>
                  <a:lnTo>
                    <a:pt x="756940" y="4805"/>
                  </a:lnTo>
                  <a:lnTo>
                    <a:pt x="778771" y="6890"/>
                  </a:lnTo>
                  <a:lnTo>
                    <a:pt x="800660" y="9307"/>
                  </a:lnTo>
                  <a:lnTo>
                    <a:pt x="822608" y="12035"/>
                  </a:lnTo>
                  <a:lnTo>
                    <a:pt x="844616" y="15056"/>
                  </a:lnTo>
                  <a:lnTo>
                    <a:pt x="866685" y="18351"/>
                  </a:lnTo>
                  <a:lnTo>
                    <a:pt x="888816" y="21901"/>
                  </a:lnTo>
                  <a:lnTo>
                    <a:pt x="911010" y="25688"/>
                  </a:lnTo>
                  <a:lnTo>
                    <a:pt x="933269" y="29692"/>
                  </a:lnTo>
                  <a:lnTo>
                    <a:pt x="955593" y="33894"/>
                  </a:lnTo>
                  <a:lnTo>
                    <a:pt x="977984" y="38276"/>
                  </a:lnTo>
                  <a:lnTo>
                    <a:pt x="1000443" y="42818"/>
                  </a:lnTo>
                  <a:lnTo>
                    <a:pt x="1022971" y="47503"/>
                  </a:lnTo>
                  <a:lnTo>
                    <a:pt x="1045568" y="52310"/>
                  </a:lnTo>
                  <a:lnTo>
                    <a:pt x="1068237" y="57221"/>
                  </a:lnTo>
                  <a:lnTo>
                    <a:pt x="1090979" y="62217"/>
                  </a:lnTo>
                  <a:lnTo>
                    <a:pt x="1113793" y="67279"/>
                  </a:lnTo>
                  <a:lnTo>
                    <a:pt x="1136682" y="72389"/>
                  </a:lnTo>
                  <a:lnTo>
                    <a:pt x="1159647" y="77527"/>
                  </a:lnTo>
                  <a:lnTo>
                    <a:pt x="1182688" y="82674"/>
                  </a:lnTo>
                  <a:lnTo>
                    <a:pt x="1205807" y="87812"/>
                  </a:lnTo>
                  <a:lnTo>
                    <a:pt x="1229006" y="92921"/>
                  </a:lnTo>
                  <a:lnTo>
                    <a:pt x="1252284" y="97983"/>
                  </a:lnTo>
                  <a:lnTo>
                    <a:pt x="1275644" y="102980"/>
                  </a:lnTo>
                  <a:lnTo>
                    <a:pt x="1299086" y="107891"/>
                  </a:lnTo>
                  <a:lnTo>
                    <a:pt x="1322611" y="112698"/>
                  </a:lnTo>
                  <a:lnTo>
                    <a:pt x="1346221" y="117382"/>
                  </a:lnTo>
                  <a:lnTo>
                    <a:pt x="1369917" y="121925"/>
                  </a:lnTo>
                  <a:lnTo>
                    <a:pt x="1393699" y="126306"/>
                  </a:lnTo>
                  <a:lnTo>
                    <a:pt x="1417570" y="130509"/>
                  </a:lnTo>
                  <a:lnTo>
                    <a:pt x="1441529" y="134513"/>
                  </a:lnTo>
                  <a:lnTo>
                    <a:pt x="1465579" y="138299"/>
                  </a:lnTo>
                  <a:lnTo>
                    <a:pt x="1489720" y="141850"/>
                  </a:lnTo>
                  <a:lnTo>
                    <a:pt x="1513953" y="145145"/>
                  </a:lnTo>
                  <a:lnTo>
                    <a:pt x="1538280" y="148166"/>
                  </a:lnTo>
                  <a:lnTo>
                    <a:pt x="1562702" y="150894"/>
                  </a:lnTo>
                  <a:lnTo>
                    <a:pt x="1587219" y="153310"/>
                  </a:lnTo>
                  <a:lnTo>
                    <a:pt x="1611834" y="155396"/>
                  </a:lnTo>
                  <a:lnTo>
                    <a:pt x="1636546" y="157132"/>
                  </a:lnTo>
                  <a:lnTo>
                    <a:pt x="1661358" y="158499"/>
                  </a:lnTo>
                  <a:lnTo>
                    <a:pt x="1686269" y="159479"/>
                  </a:lnTo>
                  <a:lnTo>
                    <a:pt x="1711282" y="160053"/>
                  </a:lnTo>
                  <a:lnTo>
                    <a:pt x="1736398" y="160201"/>
                  </a:lnTo>
                  <a:lnTo>
                    <a:pt x="1761617" y="159906"/>
                  </a:lnTo>
                  <a:lnTo>
                    <a:pt x="1786941" y="159147"/>
                  </a:lnTo>
                  <a:lnTo>
                    <a:pt x="1812371" y="157906"/>
                  </a:lnTo>
                  <a:lnTo>
                    <a:pt x="1837908" y="156165"/>
                  </a:lnTo>
                  <a:lnTo>
                    <a:pt x="1863553" y="153903"/>
                  </a:lnTo>
                  <a:lnTo>
                    <a:pt x="1889307" y="151104"/>
                  </a:lnTo>
                  <a:lnTo>
                    <a:pt x="1915172" y="147746"/>
                  </a:lnTo>
                  <a:lnTo>
                    <a:pt x="1941148" y="143812"/>
                  </a:lnTo>
                  <a:lnTo>
                    <a:pt x="1967236" y="139283"/>
                  </a:lnTo>
                  <a:lnTo>
                    <a:pt x="1993439" y="134140"/>
                  </a:lnTo>
                  <a:lnTo>
                    <a:pt x="2019756" y="128363"/>
                  </a:lnTo>
                  <a:lnTo>
                    <a:pt x="2046189" y="121934"/>
                  </a:lnTo>
                  <a:lnTo>
                    <a:pt x="2072739" y="114835"/>
                  </a:lnTo>
                  <a:lnTo>
                    <a:pt x="2099407" y="107046"/>
                  </a:lnTo>
                  <a:lnTo>
                    <a:pt x="2126194" y="98547"/>
                  </a:lnTo>
                  <a:lnTo>
                    <a:pt x="2153102" y="89322"/>
                  </a:lnTo>
                  <a:lnTo>
                    <a:pt x="2180132" y="79349"/>
                  </a:lnTo>
                  <a:lnTo>
                    <a:pt x="2207284" y="68612"/>
                  </a:lnTo>
                  <a:lnTo>
                    <a:pt x="2234560" y="57090"/>
                  </a:lnTo>
                  <a:lnTo>
                    <a:pt x="2261961" y="44764"/>
                  </a:lnTo>
                  <a:lnTo>
                    <a:pt x="2289488" y="31617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9540090" y="3663833"/>
              <a:ext cx="1720816" cy="1219100"/>
            </a:xfrm>
            <a:custGeom>
              <a:avLst/>
              <a:pathLst>
                <a:path w="1720816" h="1219100">
                  <a:moveTo>
                    <a:pt x="0" y="1219100"/>
                  </a:moveTo>
                  <a:lnTo>
                    <a:pt x="29623" y="1212194"/>
                  </a:lnTo>
                  <a:lnTo>
                    <a:pt x="58537" y="1205074"/>
                  </a:lnTo>
                  <a:lnTo>
                    <a:pt x="86754" y="1197744"/>
                  </a:lnTo>
                  <a:lnTo>
                    <a:pt x="114291" y="1190207"/>
                  </a:lnTo>
                  <a:lnTo>
                    <a:pt x="141159" y="1182466"/>
                  </a:lnTo>
                  <a:lnTo>
                    <a:pt x="167375" y="1174525"/>
                  </a:lnTo>
                  <a:lnTo>
                    <a:pt x="192952" y="1166387"/>
                  </a:lnTo>
                  <a:lnTo>
                    <a:pt x="217905" y="1158055"/>
                  </a:lnTo>
                  <a:lnTo>
                    <a:pt x="242247" y="1149532"/>
                  </a:lnTo>
                  <a:lnTo>
                    <a:pt x="265993" y="1140821"/>
                  </a:lnTo>
                  <a:lnTo>
                    <a:pt x="289157" y="1131926"/>
                  </a:lnTo>
                  <a:lnTo>
                    <a:pt x="311754" y="1122849"/>
                  </a:lnTo>
                  <a:lnTo>
                    <a:pt x="333797" y="1113594"/>
                  </a:lnTo>
                  <a:lnTo>
                    <a:pt x="355300" y="1104164"/>
                  </a:lnTo>
                  <a:lnTo>
                    <a:pt x="376279" y="1094562"/>
                  </a:lnTo>
                  <a:lnTo>
                    <a:pt x="396747" y="1084792"/>
                  </a:lnTo>
                  <a:lnTo>
                    <a:pt x="416719" y="1074856"/>
                  </a:lnTo>
                  <a:lnTo>
                    <a:pt x="436208" y="1064758"/>
                  </a:lnTo>
                  <a:lnTo>
                    <a:pt x="455229" y="1054501"/>
                  </a:lnTo>
                  <a:lnTo>
                    <a:pt x="473797" y="1044088"/>
                  </a:lnTo>
                  <a:lnTo>
                    <a:pt x="491925" y="1033522"/>
                  </a:lnTo>
                  <a:lnTo>
                    <a:pt x="509627" y="1022806"/>
                  </a:lnTo>
                  <a:lnTo>
                    <a:pt x="526919" y="1011944"/>
                  </a:lnTo>
                  <a:lnTo>
                    <a:pt x="543813" y="1000939"/>
                  </a:lnTo>
                  <a:lnTo>
                    <a:pt x="560325" y="989794"/>
                  </a:lnTo>
                  <a:lnTo>
                    <a:pt x="576468" y="978512"/>
                  </a:lnTo>
                  <a:lnTo>
                    <a:pt x="592258" y="967096"/>
                  </a:lnTo>
                  <a:lnTo>
                    <a:pt x="607707" y="955550"/>
                  </a:lnTo>
                  <a:lnTo>
                    <a:pt x="622830" y="943877"/>
                  </a:lnTo>
                  <a:lnTo>
                    <a:pt x="637642" y="932079"/>
                  </a:lnTo>
                  <a:lnTo>
                    <a:pt x="652157" y="920161"/>
                  </a:lnTo>
                  <a:lnTo>
                    <a:pt x="666389" y="908124"/>
                  </a:lnTo>
                  <a:lnTo>
                    <a:pt x="680352" y="895973"/>
                  </a:lnTo>
                  <a:lnTo>
                    <a:pt x="694060" y="883711"/>
                  </a:lnTo>
                  <a:lnTo>
                    <a:pt x="707528" y="871341"/>
                  </a:lnTo>
                  <a:lnTo>
                    <a:pt x="720770" y="858865"/>
                  </a:lnTo>
                  <a:lnTo>
                    <a:pt x="733800" y="846288"/>
                  </a:lnTo>
                  <a:lnTo>
                    <a:pt x="746633" y="833611"/>
                  </a:lnTo>
                  <a:lnTo>
                    <a:pt x="759282" y="820840"/>
                  </a:lnTo>
                  <a:lnTo>
                    <a:pt x="771761" y="807976"/>
                  </a:lnTo>
                  <a:lnTo>
                    <a:pt x="784086" y="795023"/>
                  </a:lnTo>
                  <a:lnTo>
                    <a:pt x="796270" y="781983"/>
                  </a:lnTo>
                  <a:lnTo>
                    <a:pt x="808328" y="768862"/>
                  </a:lnTo>
                  <a:lnTo>
                    <a:pt x="820274" y="755660"/>
                  </a:lnTo>
                  <a:lnTo>
                    <a:pt x="832121" y="742382"/>
                  </a:lnTo>
                  <a:lnTo>
                    <a:pt x="843884" y="729031"/>
                  </a:lnTo>
                  <a:lnTo>
                    <a:pt x="855579" y="715609"/>
                  </a:lnTo>
                  <a:lnTo>
                    <a:pt x="867217" y="702121"/>
                  </a:lnTo>
                  <a:lnTo>
                    <a:pt x="878815" y="688569"/>
                  </a:lnTo>
                  <a:lnTo>
                    <a:pt x="890386" y="674957"/>
                  </a:lnTo>
                  <a:lnTo>
                    <a:pt x="901944" y="661287"/>
                  </a:lnTo>
                  <a:lnTo>
                    <a:pt x="913503" y="647563"/>
                  </a:lnTo>
                  <a:lnTo>
                    <a:pt x="925079" y="633788"/>
                  </a:lnTo>
                  <a:lnTo>
                    <a:pt x="936685" y="619965"/>
                  </a:lnTo>
                  <a:lnTo>
                    <a:pt x="948334" y="606098"/>
                  </a:lnTo>
                  <a:lnTo>
                    <a:pt x="960043" y="592189"/>
                  </a:lnTo>
                  <a:lnTo>
                    <a:pt x="971824" y="578241"/>
                  </a:lnTo>
                  <a:lnTo>
                    <a:pt x="983692" y="564259"/>
                  </a:lnTo>
                  <a:lnTo>
                    <a:pt x="995662" y="550245"/>
                  </a:lnTo>
                  <a:lnTo>
                    <a:pt x="1007746" y="536202"/>
                  </a:lnTo>
                  <a:lnTo>
                    <a:pt x="1019961" y="522133"/>
                  </a:lnTo>
                  <a:lnTo>
                    <a:pt x="1032319" y="508042"/>
                  </a:lnTo>
                  <a:lnTo>
                    <a:pt x="1044836" y="493932"/>
                  </a:lnTo>
                  <a:lnTo>
                    <a:pt x="1057525" y="479806"/>
                  </a:lnTo>
                  <a:lnTo>
                    <a:pt x="1070400" y="465667"/>
                  </a:lnTo>
                  <a:lnTo>
                    <a:pt x="1083477" y="451518"/>
                  </a:lnTo>
                  <a:lnTo>
                    <a:pt x="1096768" y="437363"/>
                  </a:lnTo>
                  <a:lnTo>
                    <a:pt x="1110289" y="423205"/>
                  </a:lnTo>
                  <a:lnTo>
                    <a:pt x="1124053" y="409046"/>
                  </a:lnTo>
                  <a:lnTo>
                    <a:pt x="1138076" y="394891"/>
                  </a:lnTo>
                  <a:lnTo>
                    <a:pt x="1152370" y="380741"/>
                  </a:lnTo>
                  <a:lnTo>
                    <a:pt x="1166950" y="366601"/>
                  </a:lnTo>
                  <a:lnTo>
                    <a:pt x="1181831" y="352474"/>
                  </a:lnTo>
                  <a:lnTo>
                    <a:pt x="1197026" y="338362"/>
                  </a:lnTo>
                  <a:lnTo>
                    <a:pt x="1212551" y="324270"/>
                  </a:lnTo>
                  <a:lnTo>
                    <a:pt x="1228418" y="310199"/>
                  </a:lnTo>
                  <a:lnTo>
                    <a:pt x="1244643" y="296154"/>
                  </a:lnTo>
                  <a:lnTo>
                    <a:pt x="1261240" y="282138"/>
                  </a:lnTo>
                  <a:lnTo>
                    <a:pt x="1278222" y="268153"/>
                  </a:lnTo>
                  <a:lnTo>
                    <a:pt x="1295605" y="254202"/>
                  </a:lnTo>
                  <a:lnTo>
                    <a:pt x="1313401" y="240290"/>
                  </a:lnTo>
                  <a:lnTo>
                    <a:pt x="1331627" y="226419"/>
                  </a:lnTo>
                  <a:lnTo>
                    <a:pt x="1350295" y="212593"/>
                  </a:lnTo>
                  <a:lnTo>
                    <a:pt x="1369420" y="198814"/>
                  </a:lnTo>
                  <a:lnTo>
                    <a:pt x="1389017" y="185086"/>
                  </a:lnTo>
                  <a:lnTo>
                    <a:pt x="1409098" y="171411"/>
                  </a:lnTo>
                  <a:lnTo>
                    <a:pt x="1429680" y="157794"/>
                  </a:lnTo>
                  <a:lnTo>
                    <a:pt x="1450776" y="144237"/>
                  </a:lnTo>
                  <a:lnTo>
                    <a:pt x="1472399" y="130744"/>
                  </a:lnTo>
                  <a:lnTo>
                    <a:pt x="1494565" y="117317"/>
                  </a:lnTo>
                  <a:lnTo>
                    <a:pt x="1517288" y="103960"/>
                  </a:lnTo>
                  <a:lnTo>
                    <a:pt x="1540582" y="90676"/>
                  </a:lnTo>
                  <a:lnTo>
                    <a:pt x="1564460" y="77468"/>
                  </a:lnTo>
                  <a:lnTo>
                    <a:pt x="1588938" y="64340"/>
                  </a:lnTo>
                  <a:lnTo>
                    <a:pt x="1614030" y="51294"/>
                  </a:lnTo>
                  <a:lnTo>
                    <a:pt x="1639749" y="38334"/>
                  </a:lnTo>
                  <a:lnTo>
                    <a:pt x="1666111" y="25463"/>
                  </a:lnTo>
                  <a:lnTo>
                    <a:pt x="1693128" y="12683"/>
                  </a:lnTo>
                  <a:lnTo>
                    <a:pt x="1720816" y="0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9540090" y="3788390"/>
              <a:ext cx="1774482" cy="1094543"/>
            </a:xfrm>
            <a:custGeom>
              <a:avLst/>
              <a:pathLst>
                <a:path w="1774482" h="1094543">
                  <a:moveTo>
                    <a:pt x="0" y="1094543"/>
                  </a:moveTo>
                  <a:lnTo>
                    <a:pt x="29635" y="1087665"/>
                  </a:lnTo>
                  <a:lnTo>
                    <a:pt x="58585" y="1080630"/>
                  </a:lnTo>
                  <a:lnTo>
                    <a:pt x="86863" y="1073439"/>
                  </a:lnTo>
                  <a:lnTo>
                    <a:pt x="114483" y="1066097"/>
                  </a:lnTo>
                  <a:lnTo>
                    <a:pt x="141459" y="1058604"/>
                  </a:lnTo>
                  <a:lnTo>
                    <a:pt x="167804" y="1050963"/>
                  </a:lnTo>
                  <a:lnTo>
                    <a:pt x="193532" y="1043176"/>
                  </a:lnTo>
                  <a:lnTo>
                    <a:pt x="218658" y="1035246"/>
                  </a:lnTo>
                  <a:lnTo>
                    <a:pt x="243195" y="1027174"/>
                  </a:lnTo>
                  <a:lnTo>
                    <a:pt x="267156" y="1018963"/>
                  </a:lnTo>
                  <a:lnTo>
                    <a:pt x="290556" y="1010615"/>
                  </a:lnTo>
                  <a:lnTo>
                    <a:pt x="313408" y="1002132"/>
                  </a:lnTo>
                  <a:lnTo>
                    <a:pt x="335727" y="993517"/>
                  </a:lnTo>
                  <a:lnTo>
                    <a:pt x="357525" y="984771"/>
                  </a:lnTo>
                  <a:lnTo>
                    <a:pt x="378818" y="975897"/>
                  </a:lnTo>
                  <a:lnTo>
                    <a:pt x="399618" y="966898"/>
                  </a:lnTo>
                  <a:lnTo>
                    <a:pt x="419940" y="957774"/>
                  </a:lnTo>
                  <a:lnTo>
                    <a:pt x="439797" y="948530"/>
                  </a:lnTo>
                  <a:lnTo>
                    <a:pt x="459203" y="939166"/>
                  </a:lnTo>
                  <a:lnTo>
                    <a:pt x="478172" y="929684"/>
                  </a:lnTo>
                  <a:lnTo>
                    <a:pt x="496717" y="920089"/>
                  </a:lnTo>
                  <a:lnTo>
                    <a:pt x="514854" y="910380"/>
                  </a:lnTo>
                  <a:lnTo>
                    <a:pt x="532595" y="900561"/>
                  </a:lnTo>
                  <a:lnTo>
                    <a:pt x="549954" y="890634"/>
                  </a:lnTo>
                  <a:lnTo>
                    <a:pt x="566945" y="880601"/>
                  </a:lnTo>
                  <a:lnTo>
                    <a:pt x="583581" y="870464"/>
                  </a:lnTo>
                  <a:lnTo>
                    <a:pt x="599878" y="860226"/>
                  </a:lnTo>
                  <a:lnTo>
                    <a:pt x="615848" y="849889"/>
                  </a:lnTo>
                  <a:lnTo>
                    <a:pt x="631505" y="839454"/>
                  </a:lnTo>
                  <a:lnTo>
                    <a:pt x="646864" y="828925"/>
                  </a:lnTo>
                  <a:lnTo>
                    <a:pt x="661937" y="818302"/>
                  </a:lnTo>
                  <a:lnTo>
                    <a:pt x="676739" y="807590"/>
                  </a:lnTo>
                  <a:lnTo>
                    <a:pt x="691284" y="796789"/>
                  </a:lnTo>
                  <a:lnTo>
                    <a:pt x="705585" y="785902"/>
                  </a:lnTo>
                  <a:lnTo>
                    <a:pt x="719656" y="774932"/>
                  </a:lnTo>
                  <a:lnTo>
                    <a:pt x="733511" y="763880"/>
                  </a:lnTo>
                  <a:lnTo>
                    <a:pt x="747164" y="752748"/>
                  </a:lnTo>
                  <a:lnTo>
                    <a:pt x="760629" y="741540"/>
                  </a:lnTo>
                  <a:lnTo>
                    <a:pt x="773919" y="730256"/>
                  </a:lnTo>
                  <a:lnTo>
                    <a:pt x="787049" y="718900"/>
                  </a:lnTo>
                  <a:lnTo>
                    <a:pt x="800031" y="707473"/>
                  </a:lnTo>
                  <a:lnTo>
                    <a:pt x="812881" y="695979"/>
                  </a:lnTo>
                  <a:lnTo>
                    <a:pt x="825611" y="684418"/>
                  </a:lnTo>
                  <a:lnTo>
                    <a:pt x="838236" y="672793"/>
                  </a:lnTo>
                  <a:lnTo>
                    <a:pt x="850769" y="661106"/>
                  </a:lnTo>
                  <a:lnTo>
                    <a:pt x="863224" y="649361"/>
                  </a:lnTo>
                  <a:lnTo>
                    <a:pt x="875615" y="637558"/>
                  </a:lnTo>
                  <a:lnTo>
                    <a:pt x="887956" y="625700"/>
                  </a:lnTo>
                  <a:lnTo>
                    <a:pt x="900261" y="613789"/>
                  </a:lnTo>
                  <a:lnTo>
                    <a:pt x="912543" y="601828"/>
                  </a:lnTo>
                  <a:lnTo>
                    <a:pt x="924817" y="589818"/>
                  </a:lnTo>
                  <a:lnTo>
                    <a:pt x="937095" y="577763"/>
                  </a:lnTo>
                  <a:lnTo>
                    <a:pt x="949393" y="565663"/>
                  </a:lnTo>
                  <a:lnTo>
                    <a:pt x="961723" y="553522"/>
                  </a:lnTo>
                  <a:lnTo>
                    <a:pt x="974100" y="541342"/>
                  </a:lnTo>
                  <a:lnTo>
                    <a:pt x="986537" y="529124"/>
                  </a:lnTo>
                  <a:lnTo>
                    <a:pt x="999048" y="516871"/>
                  </a:lnTo>
                  <a:lnTo>
                    <a:pt x="1011647" y="504585"/>
                  </a:lnTo>
                  <a:lnTo>
                    <a:pt x="1024348" y="492269"/>
                  </a:lnTo>
                  <a:lnTo>
                    <a:pt x="1037165" y="479925"/>
                  </a:lnTo>
                  <a:lnTo>
                    <a:pt x="1050111" y="467554"/>
                  </a:lnTo>
                  <a:lnTo>
                    <a:pt x="1063200" y="455159"/>
                  </a:lnTo>
                  <a:lnTo>
                    <a:pt x="1076446" y="442743"/>
                  </a:lnTo>
                  <a:lnTo>
                    <a:pt x="1089864" y="430307"/>
                  </a:lnTo>
                  <a:lnTo>
                    <a:pt x="1103466" y="417854"/>
                  </a:lnTo>
                  <a:lnTo>
                    <a:pt x="1117266" y="405386"/>
                  </a:lnTo>
                  <a:lnTo>
                    <a:pt x="1131279" y="392905"/>
                  </a:lnTo>
                  <a:lnTo>
                    <a:pt x="1145518" y="380414"/>
                  </a:lnTo>
                  <a:lnTo>
                    <a:pt x="1159997" y="367914"/>
                  </a:lnTo>
                  <a:lnTo>
                    <a:pt x="1174729" y="355407"/>
                  </a:lnTo>
                  <a:lnTo>
                    <a:pt x="1189730" y="342897"/>
                  </a:lnTo>
                  <a:lnTo>
                    <a:pt x="1205011" y="330385"/>
                  </a:lnTo>
                  <a:lnTo>
                    <a:pt x="1220588" y="317874"/>
                  </a:lnTo>
                  <a:lnTo>
                    <a:pt x="1236474" y="305365"/>
                  </a:lnTo>
                  <a:lnTo>
                    <a:pt x="1252683" y="292861"/>
                  </a:lnTo>
                  <a:lnTo>
                    <a:pt x="1269229" y="280364"/>
                  </a:lnTo>
                  <a:lnTo>
                    <a:pt x="1286125" y="267877"/>
                  </a:lnTo>
                  <a:lnTo>
                    <a:pt x="1303385" y="255401"/>
                  </a:lnTo>
                  <a:lnTo>
                    <a:pt x="1321024" y="242939"/>
                  </a:lnTo>
                  <a:lnTo>
                    <a:pt x="1339055" y="230493"/>
                  </a:lnTo>
                  <a:lnTo>
                    <a:pt x="1357491" y="218065"/>
                  </a:lnTo>
                  <a:lnTo>
                    <a:pt x="1376347" y="205657"/>
                  </a:lnTo>
                  <a:lnTo>
                    <a:pt x="1395636" y="193272"/>
                  </a:lnTo>
                  <a:lnTo>
                    <a:pt x="1415372" y="180912"/>
                  </a:lnTo>
                  <a:lnTo>
                    <a:pt x="1435570" y="168579"/>
                  </a:lnTo>
                  <a:lnTo>
                    <a:pt x="1456242" y="156275"/>
                  </a:lnTo>
                  <a:lnTo>
                    <a:pt x="1477403" y="144003"/>
                  </a:lnTo>
                  <a:lnTo>
                    <a:pt x="1499067" y="131765"/>
                  </a:lnTo>
                  <a:lnTo>
                    <a:pt x="1521247" y="119562"/>
                  </a:lnTo>
                  <a:lnTo>
                    <a:pt x="1543957" y="107397"/>
                  </a:lnTo>
                  <a:lnTo>
                    <a:pt x="1567211" y="95273"/>
                  </a:lnTo>
                  <a:lnTo>
                    <a:pt x="1591022" y="83192"/>
                  </a:lnTo>
                  <a:lnTo>
                    <a:pt x="1615405" y="71155"/>
                  </a:lnTo>
                  <a:lnTo>
                    <a:pt x="1640374" y="59165"/>
                  </a:lnTo>
                  <a:lnTo>
                    <a:pt x="1665942" y="47225"/>
                  </a:lnTo>
                  <a:lnTo>
                    <a:pt x="1692123" y="35336"/>
                  </a:lnTo>
                  <a:lnTo>
                    <a:pt x="1718930" y="23500"/>
                  </a:lnTo>
                  <a:lnTo>
                    <a:pt x="1746379" y="11721"/>
                  </a:lnTo>
                  <a:lnTo>
                    <a:pt x="1774482" y="0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9540090" y="3914671"/>
              <a:ext cx="1823955" cy="968263"/>
            </a:xfrm>
            <a:custGeom>
              <a:avLst/>
              <a:pathLst>
                <a:path w="1823955" h="968263">
                  <a:moveTo>
                    <a:pt x="0" y="968263"/>
                  </a:moveTo>
                  <a:lnTo>
                    <a:pt x="29647" y="961413"/>
                  </a:lnTo>
                  <a:lnTo>
                    <a:pt x="58630" y="954463"/>
                  </a:lnTo>
                  <a:lnTo>
                    <a:pt x="86964" y="947415"/>
                  </a:lnTo>
                  <a:lnTo>
                    <a:pt x="114661" y="940269"/>
                  </a:lnTo>
                  <a:lnTo>
                    <a:pt x="141735" y="933028"/>
                  </a:lnTo>
                  <a:lnTo>
                    <a:pt x="168199" y="925691"/>
                  </a:lnTo>
                  <a:lnTo>
                    <a:pt x="194067" y="918260"/>
                  </a:lnTo>
                  <a:lnTo>
                    <a:pt x="219352" y="910737"/>
                  </a:lnTo>
                  <a:lnTo>
                    <a:pt x="244068" y="903123"/>
                  </a:lnTo>
                  <a:lnTo>
                    <a:pt x="268228" y="895418"/>
                  </a:lnTo>
                  <a:lnTo>
                    <a:pt x="291845" y="887625"/>
                  </a:lnTo>
                  <a:lnTo>
                    <a:pt x="314934" y="879745"/>
                  </a:lnTo>
                  <a:lnTo>
                    <a:pt x="337506" y="871778"/>
                  </a:lnTo>
                  <a:lnTo>
                    <a:pt x="359577" y="863726"/>
                  </a:lnTo>
                  <a:lnTo>
                    <a:pt x="381158" y="855590"/>
                  </a:lnTo>
                  <a:lnTo>
                    <a:pt x="402264" y="847372"/>
                  </a:lnTo>
                  <a:lnTo>
                    <a:pt x="422909" y="839072"/>
                  </a:lnTo>
                  <a:lnTo>
                    <a:pt x="443105" y="830693"/>
                  </a:lnTo>
                  <a:lnTo>
                    <a:pt x="462866" y="822234"/>
                  </a:lnTo>
                  <a:lnTo>
                    <a:pt x="482205" y="813698"/>
                  </a:lnTo>
                  <a:lnTo>
                    <a:pt x="501136" y="805086"/>
                  </a:lnTo>
                  <a:lnTo>
                    <a:pt x="519672" y="796398"/>
                  </a:lnTo>
                  <a:lnTo>
                    <a:pt x="537827" y="787637"/>
                  </a:lnTo>
                  <a:lnTo>
                    <a:pt x="555614" y="778803"/>
                  </a:lnTo>
                  <a:lnTo>
                    <a:pt x="573047" y="769897"/>
                  </a:lnTo>
                  <a:lnTo>
                    <a:pt x="590139" y="760922"/>
                  </a:lnTo>
                  <a:lnTo>
                    <a:pt x="606903" y="751877"/>
                  </a:lnTo>
                  <a:lnTo>
                    <a:pt x="623353" y="742765"/>
                  </a:lnTo>
                  <a:lnTo>
                    <a:pt x="639502" y="733586"/>
                  </a:lnTo>
                  <a:lnTo>
                    <a:pt x="655365" y="724342"/>
                  </a:lnTo>
                  <a:lnTo>
                    <a:pt x="670953" y="715035"/>
                  </a:lnTo>
                  <a:lnTo>
                    <a:pt x="686281" y="705664"/>
                  </a:lnTo>
                  <a:lnTo>
                    <a:pt x="701362" y="696232"/>
                  </a:lnTo>
                  <a:lnTo>
                    <a:pt x="716209" y="686740"/>
                  </a:lnTo>
                  <a:lnTo>
                    <a:pt x="730836" y="677189"/>
                  </a:lnTo>
                  <a:lnTo>
                    <a:pt x="745257" y="667580"/>
                  </a:lnTo>
                  <a:lnTo>
                    <a:pt x="759484" y="657915"/>
                  </a:lnTo>
                  <a:lnTo>
                    <a:pt x="773532" y="648194"/>
                  </a:lnTo>
                  <a:lnTo>
                    <a:pt x="787413" y="638419"/>
                  </a:lnTo>
                  <a:lnTo>
                    <a:pt x="801141" y="628592"/>
                  </a:lnTo>
                  <a:lnTo>
                    <a:pt x="814730" y="618713"/>
                  </a:lnTo>
                  <a:lnTo>
                    <a:pt x="828193" y="608783"/>
                  </a:lnTo>
                  <a:lnTo>
                    <a:pt x="841543" y="598805"/>
                  </a:lnTo>
                  <a:lnTo>
                    <a:pt x="854794" y="588779"/>
                  </a:lnTo>
                  <a:lnTo>
                    <a:pt x="867960" y="578706"/>
                  </a:lnTo>
                  <a:lnTo>
                    <a:pt x="881053" y="568588"/>
                  </a:lnTo>
                  <a:lnTo>
                    <a:pt x="894087" y="558426"/>
                  </a:lnTo>
                  <a:lnTo>
                    <a:pt x="907075" y="548221"/>
                  </a:lnTo>
                  <a:lnTo>
                    <a:pt x="920032" y="537974"/>
                  </a:lnTo>
                  <a:lnTo>
                    <a:pt x="932970" y="527687"/>
                  </a:lnTo>
                  <a:lnTo>
                    <a:pt x="945903" y="517361"/>
                  </a:lnTo>
                  <a:lnTo>
                    <a:pt x="958844" y="506997"/>
                  </a:lnTo>
                  <a:lnTo>
                    <a:pt x="971807" y="496596"/>
                  </a:lnTo>
                  <a:lnTo>
                    <a:pt x="984805" y="486160"/>
                  </a:lnTo>
                  <a:lnTo>
                    <a:pt x="997852" y="475689"/>
                  </a:lnTo>
                  <a:lnTo>
                    <a:pt x="1010961" y="465186"/>
                  </a:lnTo>
                  <a:lnTo>
                    <a:pt x="1024145" y="454651"/>
                  </a:lnTo>
                  <a:lnTo>
                    <a:pt x="1037418" y="444086"/>
                  </a:lnTo>
                  <a:lnTo>
                    <a:pt x="1050794" y="433491"/>
                  </a:lnTo>
                  <a:lnTo>
                    <a:pt x="1064285" y="422869"/>
                  </a:lnTo>
                  <a:lnTo>
                    <a:pt x="1077905" y="412219"/>
                  </a:lnTo>
                  <a:lnTo>
                    <a:pt x="1091668" y="401545"/>
                  </a:lnTo>
                  <a:lnTo>
                    <a:pt x="1105588" y="390846"/>
                  </a:lnTo>
                  <a:lnTo>
                    <a:pt x="1119676" y="380124"/>
                  </a:lnTo>
                  <a:lnTo>
                    <a:pt x="1133948" y="369380"/>
                  </a:lnTo>
                  <a:lnTo>
                    <a:pt x="1148416" y="358615"/>
                  </a:lnTo>
                  <a:lnTo>
                    <a:pt x="1163094" y="347832"/>
                  </a:lnTo>
                  <a:lnTo>
                    <a:pt x="1177995" y="337030"/>
                  </a:lnTo>
                  <a:lnTo>
                    <a:pt x="1193132" y="326212"/>
                  </a:lnTo>
                  <a:lnTo>
                    <a:pt x="1208520" y="315378"/>
                  </a:lnTo>
                  <a:lnTo>
                    <a:pt x="1224171" y="304529"/>
                  </a:lnTo>
                  <a:lnTo>
                    <a:pt x="1240100" y="293668"/>
                  </a:lnTo>
                  <a:lnTo>
                    <a:pt x="1256319" y="282795"/>
                  </a:lnTo>
                  <a:lnTo>
                    <a:pt x="1272841" y="271911"/>
                  </a:lnTo>
                  <a:lnTo>
                    <a:pt x="1289681" y="261018"/>
                  </a:lnTo>
                  <a:lnTo>
                    <a:pt x="1306852" y="250116"/>
                  </a:lnTo>
                  <a:lnTo>
                    <a:pt x="1324367" y="239208"/>
                  </a:lnTo>
                  <a:lnTo>
                    <a:pt x="1342239" y="228294"/>
                  </a:lnTo>
                  <a:lnTo>
                    <a:pt x="1360482" y="217376"/>
                  </a:lnTo>
                  <a:lnTo>
                    <a:pt x="1379110" y="206455"/>
                  </a:lnTo>
                  <a:lnTo>
                    <a:pt x="1398136" y="195531"/>
                  </a:lnTo>
                  <a:lnTo>
                    <a:pt x="1417573" y="184608"/>
                  </a:lnTo>
                  <a:lnTo>
                    <a:pt x="1437435" y="173684"/>
                  </a:lnTo>
                  <a:lnTo>
                    <a:pt x="1457735" y="162763"/>
                  </a:lnTo>
                  <a:lnTo>
                    <a:pt x="1478487" y="151844"/>
                  </a:lnTo>
                  <a:lnTo>
                    <a:pt x="1499703" y="140930"/>
                  </a:lnTo>
                  <a:lnTo>
                    <a:pt x="1521399" y="130021"/>
                  </a:lnTo>
                  <a:lnTo>
                    <a:pt x="1543586" y="119119"/>
                  </a:lnTo>
                  <a:lnTo>
                    <a:pt x="1566278" y="108225"/>
                  </a:lnTo>
                  <a:lnTo>
                    <a:pt x="1589490" y="97340"/>
                  </a:lnTo>
                  <a:lnTo>
                    <a:pt x="1613233" y="86466"/>
                  </a:lnTo>
                  <a:lnTo>
                    <a:pt x="1637523" y="75604"/>
                  </a:lnTo>
                  <a:lnTo>
                    <a:pt x="1662371" y="64754"/>
                  </a:lnTo>
                  <a:lnTo>
                    <a:pt x="1687792" y="53919"/>
                  </a:lnTo>
                  <a:lnTo>
                    <a:pt x="1713799" y="43099"/>
                  </a:lnTo>
                  <a:lnTo>
                    <a:pt x="1740405" y="32296"/>
                  </a:lnTo>
                  <a:lnTo>
                    <a:pt x="1767624" y="21511"/>
                  </a:lnTo>
                  <a:lnTo>
                    <a:pt x="1795470" y="10745"/>
                  </a:lnTo>
                  <a:lnTo>
                    <a:pt x="1823955" y="0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9540090" y="4042534"/>
              <a:ext cx="1869181" cy="840399"/>
            </a:xfrm>
            <a:custGeom>
              <a:avLst/>
              <a:pathLst>
                <a:path w="1869181" h="840399">
                  <a:moveTo>
                    <a:pt x="0" y="840399"/>
                  </a:moveTo>
                  <a:lnTo>
                    <a:pt x="29657" y="833579"/>
                  </a:lnTo>
                  <a:lnTo>
                    <a:pt x="58671" y="826716"/>
                  </a:lnTo>
                  <a:lnTo>
                    <a:pt x="87056" y="819811"/>
                  </a:lnTo>
                  <a:lnTo>
                    <a:pt x="114823" y="812865"/>
                  </a:lnTo>
                  <a:lnTo>
                    <a:pt x="141987" y="805877"/>
                  </a:lnTo>
                  <a:lnTo>
                    <a:pt x="168560" y="798848"/>
                  </a:lnTo>
                  <a:lnTo>
                    <a:pt x="194556" y="791779"/>
                  </a:lnTo>
                  <a:lnTo>
                    <a:pt x="219987" y="784668"/>
                  </a:lnTo>
                  <a:lnTo>
                    <a:pt x="244867" y="777517"/>
                  </a:lnTo>
                  <a:lnTo>
                    <a:pt x="269208" y="770326"/>
                  </a:lnTo>
                  <a:lnTo>
                    <a:pt x="293024" y="763095"/>
                  </a:lnTo>
                  <a:lnTo>
                    <a:pt x="316328" y="755824"/>
                  </a:lnTo>
                  <a:lnTo>
                    <a:pt x="339133" y="748513"/>
                  </a:lnTo>
                  <a:lnTo>
                    <a:pt x="361452" y="741164"/>
                  </a:lnTo>
                  <a:lnTo>
                    <a:pt x="383298" y="733776"/>
                  </a:lnTo>
                  <a:lnTo>
                    <a:pt x="404684" y="726348"/>
                  </a:lnTo>
                  <a:lnTo>
                    <a:pt x="425623" y="718883"/>
                  </a:lnTo>
                  <a:lnTo>
                    <a:pt x="446129" y="711379"/>
                  </a:lnTo>
                  <a:lnTo>
                    <a:pt x="466214" y="703838"/>
                  </a:lnTo>
                  <a:lnTo>
                    <a:pt x="485892" y="696258"/>
                  </a:lnTo>
                  <a:lnTo>
                    <a:pt x="505175" y="688642"/>
                  </a:lnTo>
                  <a:lnTo>
                    <a:pt x="524077" y="680988"/>
                  </a:lnTo>
                  <a:lnTo>
                    <a:pt x="542611" y="673297"/>
                  </a:lnTo>
                  <a:lnTo>
                    <a:pt x="560789" y="665570"/>
                  </a:lnTo>
                  <a:lnTo>
                    <a:pt x="578626" y="657806"/>
                  </a:lnTo>
                  <a:lnTo>
                    <a:pt x="596133" y="650006"/>
                  </a:lnTo>
                  <a:lnTo>
                    <a:pt x="613325" y="642170"/>
                  </a:lnTo>
                  <a:lnTo>
                    <a:pt x="630214" y="634299"/>
                  </a:lnTo>
                  <a:lnTo>
                    <a:pt x="646813" y="626392"/>
                  </a:lnTo>
                  <a:lnTo>
                    <a:pt x="663136" y="618450"/>
                  </a:lnTo>
                  <a:lnTo>
                    <a:pt x="679195" y="610473"/>
                  </a:lnTo>
                  <a:lnTo>
                    <a:pt x="695003" y="602461"/>
                  </a:lnTo>
                  <a:lnTo>
                    <a:pt x="710574" y="594415"/>
                  </a:lnTo>
                  <a:lnTo>
                    <a:pt x="725921" y="586335"/>
                  </a:lnTo>
                  <a:lnTo>
                    <a:pt x="741057" y="578221"/>
                  </a:lnTo>
                  <a:lnTo>
                    <a:pt x="755994" y="570073"/>
                  </a:lnTo>
                  <a:lnTo>
                    <a:pt x="770747" y="561892"/>
                  </a:lnTo>
                  <a:lnTo>
                    <a:pt x="785327" y="553678"/>
                  </a:lnTo>
                  <a:lnTo>
                    <a:pt x="799749" y="545431"/>
                  </a:lnTo>
                  <a:lnTo>
                    <a:pt x="814025" y="537152"/>
                  </a:lnTo>
                  <a:lnTo>
                    <a:pt x="828168" y="528840"/>
                  </a:lnTo>
                  <a:lnTo>
                    <a:pt x="842191" y="520495"/>
                  </a:lnTo>
                  <a:lnTo>
                    <a:pt x="856108" y="512120"/>
                  </a:lnTo>
                  <a:lnTo>
                    <a:pt x="869932" y="503712"/>
                  </a:lnTo>
                  <a:lnTo>
                    <a:pt x="883675" y="495273"/>
                  </a:lnTo>
                  <a:lnTo>
                    <a:pt x="897351" y="486803"/>
                  </a:lnTo>
                  <a:lnTo>
                    <a:pt x="910973" y="478302"/>
                  </a:lnTo>
                  <a:lnTo>
                    <a:pt x="924553" y="469771"/>
                  </a:lnTo>
                  <a:lnTo>
                    <a:pt x="938106" y="461209"/>
                  </a:lnTo>
                  <a:lnTo>
                    <a:pt x="951643" y="452617"/>
                  </a:lnTo>
                  <a:lnTo>
                    <a:pt x="965179" y="443995"/>
                  </a:lnTo>
                  <a:lnTo>
                    <a:pt x="978726" y="435344"/>
                  </a:lnTo>
                  <a:lnTo>
                    <a:pt x="992297" y="426663"/>
                  </a:lnTo>
                  <a:lnTo>
                    <a:pt x="1005906" y="417953"/>
                  </a:lnTo>
                  <a:lnTo>
                    <a:pt x="1019565" y="409214"/>
                  </a:lnTo>
                  <a:lnTo>
                    <a:pt x="1033288" y="400447"/>
                  </a:lnTo>
                  <a:lnTo>
                    <a:pt x="1047088" y="391652"/>
                  </a:lnTo>
                  <a:lnTo>
                    <a:pt x="1060977" y="382828"/>
                  </a:lnTo>
                  <a:lnTo>
                    <a:pt x="1074969" y="373977"/>
                  </a:lnTo>
                  <a:lnTo>
                    <a:pt x="1089077" y="365098"/>
                  </a:lnTo>
                  <a:lnTo>
                    <a:pt x="1103314" y="356191"/>
                  </a:lnTo>
                  <a:lnTo>
                    <a:pt x="1117693" y="347258"/>
                  </a:lnTo>
                  <a:lnTo>
                    <a:pt x="1132227" y="338298"/>
                  </a:lnTo>
                  <a:lnTo>
                    <a:pt x="1146929" y="329311"/>
                  </a:lnTo>
                  <a:lnTo>
                    <a:pt x="1161813" y="320298"/>
                  </a:lnTo>
                  <a:lnTo>
                    <a:pt x="1176891" y="311259"/>
                  </a:lnTo>
                  <a:lnTo>
                    <a:pt x="1192177" y="302194"/>
                  </a:lnTo>
                  <a:lnTo>
                    <a:pt x="1207683" y="293103"/>
                  </a:lnTo>
                  <a:lnTo>
                    <a:pt x="1223423" y="283987"/>
                  </a:lnTo>
                  <a:lnTo>
                    <a:pt x="1239410" y="274846"/>
                  </a:lnTo>
                  <a:lnTo>
                    <a:pt x="1255656" y="265681"/>
                  </a:lnTo>
                  <a:lnTo>
                    <a:pt x="1272176" y="256491"/>
                  </a:lnTo>
                  <a:lnTo>
                    <a:pt x="1288981" y="247276"/>
                  </a:lnTo>
                  <a:lnTo>
                    <a:pt x="1306086" y="238038"/>
                  </a:lnTo>
                  <a:lnTo>
                    <a:pt x="1323503" y="228775"/>
                  </a:lnTo>
                  <a:lnTo>
                    <a:pt x="1341245" y="219489"/>
                  </a:lnTo>
                  <a:lnTo>
                    <a:pt x="1359325" y="210180"/>
                  </a:lnTo>
                  <a:lnTo>
                    <a:pt x="1377757" y="200848"/>
                  </a:lnTo>
                  <a:lnTo>
                    <a:pt x="1396553" y="191493"/>
                  </a:lnTo>
                  <a:lnTo>
                    <a:pt x="1415727" y="182116"/>
                  </a:lnTo>
                  <a:lnTo>
                    <a:pt x="1435292" y="172716"/>
                  </a:lnTo>
                  <a:lnTo>
                    <a:pt x="1455260" y="163294"/>
                  </a:lnTo>
                  <a:lnTo>
                    <a:pt x="1475646" y="153851"/>
                  </a:lnTo>
                  <a:lnTo>
                    <a:pt x="1496461" y="144386"/>
                  </a:lnTo>
                  <a:lnTo>
                    <a:pt x="1517719" y="134899"/>
                  </a:lnTo>
                  <a:lnTo>
                    <a:pt x="1539433" y="125392"/>
                  </a:lnTo>
                  <a:lnTo>
                    <a:pt x="1561617" y="115864"/>
                  </a:lnTo>
                  <a:lnTo>
                    <a:pt x="1584283" y="106315"/>
                  </a:lnTo>
                  <a:lnTo>
                    <a:pt x="1607444" y="96746"/>
                  </a:lnTo>
                  <a:lnTo>
                    <a:pt x="1631114" y="87158"/>
                  </a:lnTo>
                  <a:lnTo>
                    <a:pt x="1655305" y="77549"/>
                  </a:lnTo>
                  <a:lnTo>
                    <a:pt x="1680031" y="67921"/>
                  </a:lnTo>
                  <a:lnTo>
                    <a:pt x="1705304" y="58274"/>
                  </a:lnTo>
                  <a:lnTo>
                    <a:pt x="1731139" y="48607"/>
                  </a:lnTo>
                  <a:lnTo>
                    <a:pt x="1757547" y="38922"/>
                  </a:lnTo>
                  <a:lnTo>
                    <a:pt x="1784542" y="29219"/>
                  </a:lnTo>
                  <a:lnTo>
                    <a:pt x="1812138" y="19497"/>
                  </a:lnTo>
                  <a:lnTo>
                    <a:pt x="1840346" y="9757"/>
                  </a:lnTo>
                  <a:lnTo>
                    <a:pt x="1869181" y="0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9540090" y="4171838"/>
              <a:ext cx="1910108" cy="711096"/>
            </a:xfrm>
            <a:custGeom>
              <a:avLst/>
              <a:pathLst>
                <a:path w="1910108" h="711096">
                  <a:moveTo>
                    <a:pt x="0" y="711096"/>
                  </a:moveTo>
                  <a:lnTo>
                    <a:pt x="29666" y="704305"/>
                  </a:lnTo>
                  <a:lnTo>
                    <a:pt x="58708" y="697530"/>
                  </a:lnTo>
                  <a:lnTo>
                    <a:pt x="87139" y="690771"/>
                  </a:lnTo>
                  <a:lnTo>
                    <a:pt x="114970" y="684026"/>
                  </a:lnTo>
                  <a:lnTo>
                    <a:pt x="142215" y="677295"/>
                  </a:lnTo>
                  <a:lnTo>
                    <a:pt x="168887" y="670578"/>
                  </a:lnTo>
                  <a:lnTo>
                    <a:pt x="194998" y="663873"/>
                  </a:lnTo>
                  <a:lnTo>
                    <a:pt x="220561" y="657179"/>
                  </a:lnTo>
                  <a:lnTo>
                    <a:pt x="245589" y="650497"/>
                  </a:lnTo>
                  <a:lnTo>
                    <a:pt x="270095" y="643824"/>
                  </a:lnTo>
                  <a:lnTo>
                    <a:pt x="294091" y="637161"/>
                  </a:lnTo>
                  <a:lnTo>
                    <a:pt x="317590" y="630507"/>
                  </a:lnTo>
                  <a:lnTo>
                    <a:pt x="340605" y="623861"/>
                  </a:lnTo>
                  <a:lnTo>
                    <a:pt x="363149" y="617222"/>
                  </a:lnTo>
                  <a:lnTo>
                    <a:pt x="385234" y="610589"/>
                  </a:lnTo>
                  <a:lnTo>
                    <a:pt x="406873" y="603962"/>
                  </a:lnTo>
                  <a:lnTo>
                    <a:pt x="428079" y="597340"/>
                  </a:lnTo>
                  <a:lnTo>
                    <a:pt x="448866" y="590722"/>
                  </a:lnTo>
                  <a:lnTo>
                    <a:pt x="469244" y="584108"/>
                  </a:lnTo>
                  <a:lnTo>
                    <a:pt x="489228" y="577496"/>
                  </a:lnTo>
                  <a:lnTo>
                    <a:pt x="508830" y="570886"/>
                  </a:lnTo>
                  <a:lnTo>
                    <a:pt x="528063" y="564278"/>
                  </a:lnTo>
                  <a:lnTo>
                    <a:pt x="546940" y="557670"/>
                  </a:lnTo>
                  <a:lnTo>
                    <a:pt x="565472" y="551062"/>
                  </a:lnTo>
                  <a:lnTo>
                    <a:pt x="583674" y="544452"/>
                  </a:lnTo>
                  <a:lnTo>
                    <a:pt x="601558" y="537841"/>
                  </a:lnTo>
                  <a:lnTo>
                    <a:pt x="619137" y="531228"/>
                  </a:lnTo>
                  <a:lnTo>
                    <a:pt x="636423" y="524611"/>
                  </a:lnTo>
                  <a:lnTo>
                    <a:pt x="653429" y="517990"/>
                  </a:lnTo>
                  <a:lnTo>
                    <a:pt x="670168" y="511364"/>
                  </a:lnTo>
                  <a:lnTo>
                    <a:pt x="686653" y="504733"/>
                  </a:lnTo>
                  <a:lnTo>
                    <a:pt x="702897" y="498096"/>
                  </a:lnTo>
                  <a:lnTo>
                    <a:pt x="718911" y="491451"/>
                  </a:lnTo>
                  <a:lnTo>
                    <a:pt x="734710" y="484799"/>
                  </a:lnTo>
                  <a:lnTo>
                    <a:pt x="750306" y="478139"/>
                  </a:lnTo>
                  <a:lnTo>
                    <a:pt x="765711" y="471469"/>
                  </a:lnTo>
                  <a:lnTo>
                    <a:pt x="780939" y="464789"/>
                  </a:lnTo>
                  <a:lnTo>
                    <a:pt x="796001" y="458098"/>
                  </a:lnTo>
                  <a:lnTo>
                    <a:pt x="810912" y="451396"/>
                  </a:lnTo>
                  <a:lnTo>
                    <a:pt x="825683" y="444682"/>
                  </a:lnTo>
                  <a:lnTo>
                    <a:pt x="840328" y="437954"/>
                  </a:lnTo>
                  <a:lnTo>
                    <a:pt x="854859" y="431213"/>
                  </a:lnTo>
                  <a:lnTo>
                    <a:pt x="869289" y="424458"/>
                  </a:lnTo>
                  <a:lnTo>
                    <a:pt x="883631" y="417687"/>
                  </a:lnTo>
                  <a:lnTo>
                    <a:pt x="897897" y="410900"/>
                  </a:lnTo>
                  <a:lnTo>
                    <a:pt x="912100" y="404097"/>
                  </a:lnTo>
                  <a:lnTo>
                    <a:pt x="926254" y="397276"/>
                  </a:lnTo>
                  <a:lnTo>
                    <a:pt x="940370" y="390437"/>
                  </a:lnTo>
                  <a:lnTo>
                    <a:pt x="954462" y="383579"/>
                  </a:lnTo>
                  <a:lnTo>
                    <a:pt x="968542" y="376701"/>
                  </a:lnTo>
                  <a:lnTo>
                    <a:pt x="982623" y="369803"/>
                  </a:lnTo>
                  <a:lnTo>
                    <a:pt x="996719" y="362884"/>
                  </a:lnTo>
                  <a:lnTo>
                    <a:pt x="1010841" y="355942"/>
                  </a:lnTo>
                  <a:lnTo>
                    <a:pt x="1025002" y="348978"/>
                  </a:lnTo>
                  <a:lnTo>
                    <a:pt x="1039215" y="341991"/>
                  </a:lnTo>
                  <a:lnTo>
                    <a:pt x="1053494" y="334979"/>
                  </a:lnTo>
                  <a:lnTo>
                    <a:pt x="1067850" y="327943"/>
                  </a:lnTo>
                  <a:lnTo>
                    <a:pt x="1082297" y="320881"/>
                  </a:lnTo>
                  <a:lnTo>
                    <a:pt x="1096847" y="313792"/>
                  </a:lnTo>
                  <a:lnTo>
                    <a:pt x="1111513" y="306676"/>
                  </a:lnTo>
                  <a:lnTo>
                    <a:pt x="1126308" y="299532"/>
                  </a:lnTo>
                  <a:lnTo>
                    <a:pt x="1141244" y="292360"/>
                  </a:lnTo>
                  <a:lnTo>
                    <a:pt x="1156335" y="285158"/>
                  </a:lnTo>
                  <a:lnTo>
                    <a:pt x="1171593" y="277926"/>
                  </a:lnTo>
                  <a:lnTo>
                    <a:pt x="1187030" y="270663"/>
                  </a:lnTo>
                  <a:lnTo>
                    <a:pt x="1202661" y="263369"/>
                  </a:lnTo>
                  <a:lnTo>
                    <a:pt x="1218497" y="256042"/>
                  </a:lnTo>
                  <a:lnTo>
                    <a:pt x="1234551" y="248681"/>
                  </a:lnTo>
                  <a:lnTo>
                    <a:pt x="1250835" y="241287"/>
                  </a:lnTo>
                  <a:lnTo>
                    <a:pt x="1267364" y="233859"/>
                  </a:lnTo>
                  <a:lnTo>
                    <a:pt x="1284149" y="226395"/>
                  </a:lnTo>
                  <a:lnTo>
                    <a:pt x="1301204" y="218895"/>
                  </a:lnTo>
                  <a:lnTo>
                    <a:pt x="1318540" y="211357"/>
                  </a:lnTo>
                  <a:lnTo>
                    <a:pt x="1336171" y="203783"/>
                  </a:lnTo>
                  <a:lnTo>
                    <a:pt x="1354110" y="196170"/>
                  </a:lnTo>
                  <a:lnTo>
                    <a:pt x="1372369" y="188517"/>
                  </a:lnTo>
                  <a:lnTo>
                    <a:pt x="1390961" y="180825"/>
                  </a:lnTo>
                  <a:lnTo>
                    <a:pt x="1409900" y="173093"/>
                  </a:lnTo>
                  <a:lnTo>
                    <a:pt x="1429196" y="165319"/>
                  </a:lnTo>
                  <a:lnTo>
                    <a:pt x="1448864" y="157502"/>
                  </a:lnTo>
                  <a:lnTo>
                    <a:pt x="1468917" y="149643"/>
                  </a:lnTo>
                  <a:lnTo>
                    <a:pt x="1489366" y="141741"/>
                  </a:lnTo>
                  <a:lnTo>
                    <a:pt x="1510225" y="133794"/>
                  </a:lnTo>
                  <a:lnTo>
                    <a:pt x="1531506" y="125802"/>
                  </a:lnTo>
                  <a:lnTo>
                    <a:pt x="1553223" y="117764"/>
                  </a:lnTo>
                  <a:lnTo>
                    <a:pt x="1575388" y="109679"/>
                  </a:lnTo>
                  <a:lnTo>
                    <a:pt x="1598013" y="101547"/>
                  </a:lnTo>
                  <a:lnTo>
                    <a:pt x="1621112" y="93367"/>
                  </a:lnTo>
                  <a:lnTo>
                    <a:pt x="1644698" y="85138"/>
                  </a:lnTo>
                  <a:lnTo>
                    <a:pt x="1668782" y="76860"/>
                  </a:lnTo>
                  <a:lnTo>
                    <a:pt x="1693379" y="68531"/>
                  </a:lnTo>
                  <a:lnTo>
                    <a:pt x="1718500" y="60151"/>
                  </a:lnTo>
                  <a:lnTo>
                    <a:pt x="1744158" y="51720"/>
                  </a:lnTo>
                  <a:lnTo>
                    <a:pt x="1770366" y="43235"/>
                  </a:lnTo>
                  <a:lnTo>
                    <a:pt x="1797138" y="34698"/>
                  </a:lnTo>
                  <a:lnTo>
                    <a:pt x="1824485" y="26106"/>
                  </a:lnTo>
                  <a:lnTo>
                    <a:pt x="1852421" y="17460"/>
                  </a:lnTo>
                  <a:lnTo>
                    <a:pt x="1880958" y="8758"/>
                  </a:lnTo>
                  <a:lnTo>
                    <a:pt x="1910108" y="0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9540090" y="4302436"/>
              <a:ext cx="1946693" cy="580497"/>
            </a:xfrm>
            <a:custGeom>
              <a:avLst/>
              <a:pathLst>
                <a:path w="1946693" h="580497">
                  <a:moveTo>
                    <a:pt x="0" y="580497"/>
                  </a:moveTo>
                  <a:lnTo>
                    <a:pt x="29675" y="573736"/>
                  </a:lnTo>
                  <a:lnTo>
                    <a:pt x="58742" y="567050"/>
                  </a:lnTo>
                  <a:lnTo>
                    <a:pt x="87213" y="560438"/>
                  </a:lnTo>
                  <a:lnTo>
                    <a:pt x="115102" y="553897"/>
                  </a:lnTo>
                  <a:lnTo>
                    <a:pt x="142419" y="547425"/>
                  </a:lnTo>
                  <a:lnTo>
                    <a:pt x="169179" y="541022"/>
                  </a:lnTo>
                  <a:lnTo>
                    <a:pt x="195394" y="534685"/>
                  </a:lnTo>
                  <a:lnTo>
                    <a:pt x="221075" y="528413"/>
                  </a:lnTo>
                  <a:lnTo>
                    <a:pt x="246235" y="522204"/>
                  </a:lnTo>
                  <a:lnTo>
                    <a:pt x="270887" y="516056"/>
                  </a:lnTo>
                  <a:lnTo>
                    <a:pt x="295044" y="509967"/>
                  </a:lnTo>
                  <a:lnTo>
                    <a:pt x="318718" y="503935"/>
                  </a:lnTo>
                  <a:lnTo>
                    <a:pt x="341921" y="497959"/>
                  </a:lnTo>
                  <a:lnTo>
                    <a:pt x="364665" y="492038"/>
                  </a:lnTo>
                  <a:lnTo>
                    <a:pt x="386964" y="486168"/>
                  </a:lnTo>
                  <a:lnTo>
                    <a:pt x="408830" y="480349"/>
                  </a:lnTo>
                  <a:lnTo>
                    <a:pt x="430275" y="474579"/>
                  </a:lnTo>
                  <a:lnTo>
                    <a:pt x="451312" y="468856"/>
                  </a:lnTo>
                  <a:lnTo>
                    <a:pt x="471953" y="463178"/>
                  </a:lnTo>
                  <a:lnTo>
                    <a:pt x="492211" y="457544"/>
                  </a:lnTo>
                  <a:lnTo>
                    <a:pt x="512098" y="451951"/>
                  </a:lnTo>
                  <a:lnTo>
                    <a:pt x="531626" y="446399"/>
                  </a:lnTo>
                  <a:lnTo>
                    <a:pt x="550809" y="440884"/>
                  </a:lnTo>
                  <a:lnTo>
                    <a:pt x="569658" y="435406"/>
                  </a:lnTo>
                  <a:lnTo>
                    <a:pt x="588187" y="429963"/>
                  </a:lnTo>
                  <a:lnTo>
                    <a:pt x="606407" y="424553"/>
                  </a:lnTo>
                  <a:lnTo>
                    <a:pt x="624332" y="419174"/>
                  </a:lnTo>
                  <a:lnTo>
                    <a:pt x="641973" y="413824"/>
                  </a:lnTo>
                  <a:lnTo>
                    <a:pt x="659343" y="408502"/>
                  </a:lnTo>
                  <a:lnTo>
                    <a:pt x="676454" y="403206"/>
                  </a:lnTo>
                  <a:lnTo>
                    <a:pt x="693320" y="397934"/>
                  </a:lnTo>
                  <a:lnTo>
                    <a:pt x="709952" y="392685"/>
                  </a:lnTo>
                  <a:lnTo>
                    <a:pt x="726364" y="387456"/>
                  </a:lnTo>
                  <a:lnTo>
                    <a:pt x="742567" y="382246"/>
                  </a:lnTo>
                  <a:lnTo>
                    <a:pt x="758573" y="377054"/>
                  </a:lnTo>
                  <a:lnTo>
                    <a:pt x="774397" y="371876"/>
                  </a:lnTo>
                  <a:lnTo>
                    <a:pt x="790049" y="366712"/>
                  </a:lnTo>
                  <a:lnTo>
                    <a:pt x="805543" y="361561"/>
                  </a:lnTo>
                  <a:lnTo>
                    <a:pt x="820891" y="356419"/>
                  </a:lnTo>
                  <a:lnTo>
                    <a:pt x="836105" y="351286"/>
                  </a:lnTo>
                  <a:lnTo>
                    <a:pt x="851198" y="346159"/>
                  </a:lnTo>
                  <a:lnTo>
                    <a:pt x="866182" y="341037"/>
                  </a:lnTo>
                  <a:lnTo>
                    <a:pt x="881071" y="335918"/>
                  </a:lnTo>
                  <a:lnTo>
                    <a:pt x="895876" y="330801"/>
                  </a:lnTo>
                  <a:lnTo>
                    <a:pt x="910609" y="325683"/>
                  </a:lnTo>
                  <a:lnTo>
                    <a:pt x="925284" y="320563"/>
                  </a:lnTo>
                  <a:lnTo>
                    <a:pt x="939913" y="315439"/>
                  </a:lnTo>
                  <a:lnTo>
                    <a:pt x="954508" y="310309"/>
                  </a:lnTo>
                  <a:lnTo>
                    <a:pt x="969082" y="305172"/>
                  </a:lnTo>
                  <a:lnTo>
                    <a:pt x="983647" y="300025"/>
                  </a:lnTo>
                  <a:lnTo>
                    <a:pt x="998216" y="294868"/>
                  </a:lnTo>
                  <a:lnTo>
                    <a:pt x="1012802" y="289698"/>
                  </a:lnTo>
                  <a:lnTo>
                    <a:pt x="1027416" y="284513"/>
                  </a:lnTo>
                  <a:lnTo>
                    <a:pt x="1042071" y="279313"/>
                  </a:lnTo>
                  <a:lnTo>
                    <a:pt x="1056780" y="274094"/>
                  </a:lnTo>
                  <a:lnTo>
                    <a:pt x="1071555" y="268856"/>
                  </a:lnTo>
                  <a:lnTo>
                    <a:pt x="1086409" y="263596"/>
                  </a:lnTo>
                  <a:lnTo>
                    <a:pt x="1101354" y="258312"/>
                  </a:lnTo>
                  <a:lnTo>
                    <a:pt x="1116403" y="253004"/>
                  </a:lnTo>
                  <a:lnTo>
                    <a:pt x="1131568" y="247669"/>
                  </a:lnTo>
                  <a:lnTo>
                    <a:pt x="1146861" y="242306"/>
                  </a:lnTo>
                  <a:lnTo>
                    <a:pt x="1162296" y="236912"/>
                  </a:lnTo>
                  <a:lnTo>
                    <a:pt x="1177884" y="231486"/>
                  </a:lnTo>
                  <a:lnTo>
                    <a:pt x="1193638" y="226026"/>
                  </a:lnTo>
                  <a:lnTo>
                    <a:pt x="1209571" y="220531"/>
                  </a:lnTo>
                  <a:lnTo>
                    <a:pt x="1225695" y="214999"/>
                  </a:lnTo>
                  <a:lnTo>
                    <a:pt x="1242023" y="209427"/>
                  </a:lnTo>
                  <a:lnTo>
                    <a:pt x="1258566" y="203815"/>
                  </a:lnTo>
                  <a:lnTo>
                    <a:pt x="1275339" y="198160"/>
                  </a:lnTo>
                  <a:lnTo>
                    <a:pt x="1292352" y="192460"/>
                  </a:lnTo>
                  <a:lnTo>
                    <a:pt x="1309618" y="186715"/>
                  </a:lnTo>
                  <a:lnTo>
                    <a:pt x="1327151" y="180922"/>
                  </a:lnTo>
                  <a:lnTo>
                    <a:pt x="1344962" y="175079"/>
                  </a:lnTo>
                  <a:lnTo>
                    <a:pt x="1363064" y="169185"/>
                  </a:lnTo>
                  <a:lnTo>
                    <a:pt x="1381469" y="163237"/>
                  </a:lnTo>
                  <a:lnTo>
                    <a:pt x="1400191" y="157235"/>
                  </a:lnTo>
                  <a:lnTo>
                    <a:pt x="1419240" y="151176"/>
                  </a:lnTo>
                  <a:lnTo>
                    <a:pt x="1438631" y="145059"/>
                  </a:lnTo>
                  <a:lnTo>
                    <a:pt x="1458375" y="138882"/>
                  </a:lnTo>
                  <a:lnTo>
                    <a:pt x="1478485" y="132643"/>
                  </a:lnTo>
                  <a:lnTo>
                    <a:pt x="1498973" y="126340"/>
                  </a:lnTo>
                  <a:lnTo>
                    <a:pt x="1519852" y="119971"/>
                  </a:lnTo>
                  <a:lnTo>
                    <a:pt x="1541135" y="113536"/>
                  </a:lnTo>
                  <a:lnTo>
                    <a:pt x="1562833" y="107031"/>
                  </a:lnTo>
                  <a:lnTo>
                    <a:pt x="1584959" y="100456"/>
                  </a:lnTo>
                  <a:lnTo>
                    <a:pt x="1607527" y="93809"/>
                  </a:lnTo>
                  <a:lnTo>
                    <a:pt x="1630547" y="87087"/>
                  </a:lnTo>
                  <a:lnTo>
                    <a:pt x="1654033" y="80289"/>
                  </a:lnTo>
                  <a:lnTo>
                    <a:pt x="1677998" y="73414"/>
                  </a:lnTo>
                  <a:lnTo>
                    <a:pt x="1702453" y="66459"/>
                  </a:lnTo>
                  <a:lnTo>
                    <a:pt x="1727412" y="59423"/>
                  </a:lnTo>
                  <a:lnTo>
                    <a:pt x="1752886" y="52304"/>
                  </a:lnTo>
                  <a:lnTo>
                    <a:pt x="1778888" y="45100"/>
                  </a:lnTo>
                  <a:lnTo>
                    <a:pt x="1805431" y="37810"/>
                  </a:lnTo>
                  <a:lnTo>
                    <a:pt x="1832527" y="30431"/>
                  </a:lnTo>
                  <a:lnTo>
                    <a:pt x="1860189" y="22963"/>
                  </a:lnTo>
                  <a:lnTo>
                    <a:pt x="1888429" y="15402"/>
                  </a:lnTo>
                  <a:lnTo>
                    <a:pt x="1917259" y="7749"/>
                  </a:lnTo>
                  <a:lnTo>
                    <a:pt x="1946693" y="0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9540090" y="4434185"/>
              <a:ext cx="1978893" cy="448749"/>
            </a:xfrm>
            <a:custGeom>
              <a:avLst/>
              <a:pathLst>
                <a:path w="1978893" h="448749">
                  <a:moveTo>
                    <a:pt x="0" y="448749"/>
                  </a:moveTo>
                  <a:lnTo>
                    <a:pt x="29682" y="442018"/>
                  </a:lnTo>
                  <a:lnTo>
                    <a:pt x="58771" y="435422"/>
                  </a:lnTo>
                  <a:lnTo>
                    <a:pt x="87279" y="428957"/>
                  </a:lnTo>
                  <a:lnTo>
                    <a:pt x="115217" y="422621"/>
                  </a:lnTo>
                  <a:lnTo>
                    <a:pt x="142599" y="416412"/>
                  </a:lnTo>
                  <a:lnTo>
                    <a:pt x="169436" y="410326"/>
                  </a:lnTo>
                  <a:lnTo>
                    <a:pt x="195741" y="404361"/>
                  </a:lnTo>
                  <a:lnTo>
                    <a:pt x="221526" y="398514"/>
                  </a:lnTo>
                  <a:lnTo>
                    <a:pt x="246804" y="392782"/>
                  </a:lnTo>
                  <a:lnTo>
                    <a:pt x="271585" y="387162"/>
                  </a:lnTo>
                  <a:lnTo>
                    <a:pt x="295883" y="381652"/>
                  </a:lnTo>
                  <a:lnTo>
                    <a:pt x="319711" y="376249"/>
                  </a:lnTo>
                  <a:lnTo>
                    <a:pt x="343079" y="370950"/>
                  </a:lnTo>
                  <a:lnTo>
                    <a:pt x="366000" y="365752"/>
                  </a:lnTo>
                  <a:lnTo>
                    <a:pt x="388488" y="360652"/>
                  </a:lnTo>
                  <a:lnTo>
                    <a:pt x="410553" y="355649"/>
                  </a:lnTo>
                  <a:lnTo>
                    <a:pt x="432208" y="350738"/>
                  </a:lnTo>
                  <a:lnTo>
                    <a:pt x="453465" y="345918"/>
                  </a:lnTo>
                  <a:lnTo>
                    <a:pt x="474337" y="341185"/>
                  </a:lnTo>
                  <a:lnTo>
                    <a:pt x="494836" y="336536"/>
                  </a:lnTo>
                  <a:lnTo>
                    <a:pt x="514973" y="331970"/>
                  </a:lnTo>
                  <a:lnTo>
                    <a:pt x="534762" y="327482"/>
                  </a:lnTo>
                  <a:lnTo>
                    <a:pt x="554215" y="323071"/>
                  </a:lnTo>
                  <a:lnTo>
                    <a:pt x="573343" y="318733"/>
                  </a:lnTo>
                  <a:lnTo>
                    <a:pt x="592159" y="314466"/>
                  </a:lnTo>
                  <a:lnTo>
                    <a:pt x="610675" y="310267"/>
                  </a:lnTo>
                  <a:lnTo>
                    <a:pt x="628904" y="306134"/>
                  </a:lnTo>
                  <a:lnTo>
                    <a:pt x="646857" y="302062"/>
                  </a:lnTo>
                  <a:lnTo>
                    <a:pt x="664548" y="298051"/>
                  </a:lnTo>
                  <a:lnTo>
                    <a:pt x="681987" y="294096"/>
                  </a:lnTo>
                  <a:lnTo>
                    <a:pt x="699188" y="290196"/>
                  </a:lnTo>
                  <a:lnTo>
                    <a:pt x="716163" y="286346"/>
                  </a:lnTo>
                  <a:lnTo>
                    <a:pt x="732923" y="282546"/>
                  </a:lnTo>
                  <a:lnTo>
                    <a:pt x="749481" y="278791"/>
                  </a:lnTo>
                  <a:lnTo>
                    <a:pt x="765850" y="275079"/>
                  </a:lnTo>
                  <a:lnTo>
                    <a:pt x="782042" y="271407"/>
                  </a:lnTo>
                  <a:lnTo>
                    <a:pt x="798068" y="267773"/>
                  </a:lnTo>
                  <a:lnTo>
                    <a:pt x="813941" y="264173"/>
                  </a:lnTo>
                  <a:lnTo>
                    <a:pt x="829673" y="260606"/>
                  </a:lnTo>
                  <a:lnTo>
                    <a:pt x="845277" y="257067"/>
                  </a:lnTo>
                  <a:lnTo>
                    <a:pt x="860765" y="253555"/>
                  </a:lnTo>
                  <a:lnTo>
                    <a:pt x="876149" y="250067"/>
                  </a:lnTo>
                  <a:lnTo>
                    <a:pt x="891441" y="246599"/>
                  </a:lnTo>
                  <a:lnTo>
                    <a:pt x="906653" y="243149"/>
                  </a:lnTo>
                  <a:lnTo>
                    <a:pt x="921798" y="239715"/>
                  </a:lnTo>
                  <a:lnTo>
                    <a:pt x="936888" y="236293"/>
                  </a:lnTo>
                  <a:lnTo>
                    <a:pt x="951935" y="232881"/>
                  </a:lnTo>
                  <a:lnTo>
                    <a:pt x="966952" y="229475"/>
                  </a:lnTo>
                  <a:lnTo>
                    <a:pt x="981950" y="226074"/>
                  </a:lnTo>
                  <a:lnTo>
                    <a:pt x="996942" y="222674"/>
                  </a:lnTo>
                  <a:lnTo>
                    <a:pt x="1011941" y="219273"/>
                  </a:lnTo>
                  <a:lnTo>
                    <a:pt x="1026957" y="215868"/>
                  </a:lnTo>
                  <a:lnTo>
                    <a:pt x="1042004" y="212456"/>
                  </a:lnTo>
                  <a:lnTo>
                    <a:pt x="1057094" y="209034"/>
                  </a:lnTo>
                  <a:lnTo>
                    <a:pt x="1072239" y="205599"/>
                  </a:lnTo>
                  <a:lnTo>
                    <a:pt x="1087452" y="202150"/>
                  </a:lnTo>
                  <a:lnTo>
                    <a:pt x="1102744" y="198682"/>
                  </a:lnTo>
                  <a:lnTo>
                    <a:pt x="1118128" y="195194"/>
                  </a:lnTo>
                  <a:lnTo>
                    <a:pt x="1133615" y="191681"/>
                  </a:lnTo>
                  <a:lnTo>
                    <a:pt x="1149219" y="188143"/>
                  </a:lnTo>
                  <a:lnTo>
                    <a:pt x="1164952" y="184575"/>
                  </a:lnTo>
                  <a:lnTo>
                    <a:pt x="1180825" y="180976"/>
                  </a:lnTo>
                  <a:lnTo>
                    <a:pt x="1196851" y="177342"/>
                  </a:lnTo>
                  <a:lnTo>
                    <a:pt x="1213042" y="173670"/>
                  </a:lnTo>
                  <a:lnTo>
                    <a:pt x="1229411" y="169958"/>
                  </a:lnTo>
                  <a:lnTo>
                    <a:pt x="1245970" y="166203"/>
                  </a:lnTo>
                  <a:lnTo>
                    <a:pt x="1262730" y="162402"/>
                  </a:lnTo>
                  <a:lnTo>
                    <a:pt x="1279704" y="158553"/>
                  </a:lnTo>
                  <a:lnTo>
                    <a:pt x="1296905" y="154652"/>
                  </a:lnTo>
                  <a:lnTo>
                    <a:pt x="1314345" y="150698"/>
                  </a:lnTo>
                  <a:lnTo>
                    <a:pt x="1332035" y="146686"/>
                  </a:lnTo>
                  <a:lnTo>
                    <a:pt x="1349988" y="142615"/>
                  </a:lnTo>
                  <a:lnTo>
                    <a:pt x="1368217" y="138481"/>
                  </a:lnTo>
                  <a:lnTo>
                    <a:pt x="1386734" y="134282"/>
                  </a:lnTo>
                  <a:lnTo>
                    <a:pt x="1405550" y="130015"/>
                  </a:lnTo>
                  <a:lnTo>
                    <a:pt x="1424678" y="125678"/>
                  </a:lnTo>
                  <a:lnTo>
                    <a:pt x="1444130" y="121267"/>
                  </a:lnTo>
                  <a:lnTo>
                    <a:pt x="1463919" y="116779"/>
                  </a:lnTo>
                  <a:lnTo>
                    <a:pt x="1484057" y="112212"/>
                  </a:lnTo>
                  <a:lnTo>
                    <a:pt x="1504556" y="107564"/>
                  </a:lnTo>
                  <a:lnTo>
                    <a:pt x="1525428" y="102831"/>
                  </a:lnTo>
                  <a:lnTo>
                    <a:pt x="1546685" y="98010"/>
                  </a:lnTo>
                  <a:lnTo>
                    <a:pt x="1568340" y="93100"/>
                  </a:lnTo>
                  <a:lnTo>
                    <a:pt x="1590405" y="88096"/>
                  </a:lnTo>
                  <a:lnTo>
                    <a:pt x="1612892" y="82997"/>
                  </a:lnTo>
                  <a:lnTo>
                    <a:pt x="1635814" y="77799"/>
                  </a:lnTo>
                  <a:lnTo>
                    <a:pt x="1659182" y="72500"/>
                  </a:lnTo>
                  <a:lnTo>
                    <a:pt x="1683009" y="67096"/>
                  </a:lnTo>
                  <a:lnTo>
                    <a:pt x="1707307" y="61586"/>
                  </a:lnTo>
                  <a:lnTo>
                    <a:pt x="1732089" y="55967"/>
                  </a:lnTo>
                  <a:lnTo>
                    <a:pt x="1757366" y="50235"/>
                  </a:lnTo>
                  <a:lnTo>
                    <a:pt x="1783151" y="44388"/>
                  </a:lnTo>
                  <a:lnTo>
                    <a:pt x="1809456" y="38422"/>
                  </a:lnTo>
                  <a:lnTo>
                    <a:pt x="1836293" y="32337"/>
                  </a:lnTo>
                  <a:lnTo>
                    <a:pt x="1863675" y="26127"/>
                  </a:lnTo>
                  <a:lnTo>
                    <a:pt x="1891614" y="19792"/>
                  </a:lnTo>
                  <a:lnTo>
                    <a:pt x="1920122" y="13327"/>
                  </a:lnTo>
                  <a:lnTo>
                    <a:pt x="1949211" y="6731"/>
                  </a:lnTo>
                  <a:lnTo>
                    <a:pt x="1978893" y="0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9540090" y="4566935"/>
              <a:ext cx="2006673" cy="315999"/>
            </a:xfrm>
            <a:custGeom>
              <a:avLst/>
              <a:pathLst>
                <a:path w="2006673" h="315999">
                  <a:moveTo>
                    <a:pt x="0" y="315999"/>
                  </a:moveTo>
                  <a:lnTo>
                    <a:pt x="29688" y="309298"/>
                  </a:lnTo>
                  <a:lnTo>
                    <a:pt x="58796" y="302792"/>
                  </a:lnTo>
                  <a:lnTo>
                    <a:pt x="87335" y="296476"/>
                  </a:lnTo>
                  <a:lnTo>
                    <a:pt x="115317" y="290348"/>
                  </a:lnTo>
                  <a:lnTo>
                    <a:pt x="142754" y="284402"/>
                  </a:lnTo>
                  <a:lnTo>
                    <a:pt x="169658" y="278636"/>
                  </a:lnTo>
                  <a:lnTo>
                    <a:pt x="196042" y="273045"/>
                  </a:lnTo>
                  <a:lnTo>
                    <a:pt x="221916" y="267626"/>
                  </a:lnTo>
                  <a:lnTo>
                    <a:pt x="247294" y="262375"/>
                  </a:lnTo>
                  <a:lnTo>
                    <a:pt x="272187" y="257288"/>
                  </a:lnTo>
                  <a:lnTo>
                    <a:pt x="296607" y="252361"/>
                  </a:lnTo>
                  <a:lnTo>
                    <a:pt x="320567" y="247591"/>
                  </a:lnTo>
                  <a:lnTo>
                    <a:pt x="344078" y="242974"/>
                  </a:lnTo>
                  <a:lnTo>
                    <a:pt x="367152" y="238505"/>
                  </a:lnTo>
                  <a:lnTo>
                    <a:pt x="389802" y="234182"/>
                  </a:lnTo>
                  <a:lnTo>
                    <a:pt x="412039" y="229999"/>
                  </a:lnTo>
                  <a:lnTo>
                    <a:pt x="433875" y="225955"/>
                  </a:lnTo>
                  <a:lnTo>
                    <a:pt x="455323" y="222044"/>
                  </a:lnTo>
                  <a:lnTo>
                    <a:pt x="476394" y="218263"/>
                  </a:lnTo>
                  <a:lnTo>
                    <a:pt x="497100" y="214608"/>
                  </a:lnTo>
                  <a:lnTo>
                    <a:pt x="517454" y="211075"/>
                  </a:lnTo>
                  <a:lnTo>
                    <a:pt x="537468" y="207661"/>
                  </a:lnTo>
                  <a:lnTo>
                    <a:pt x="557153" y="204361"/>
                  </a:lnTo>
                  <a:lnTo>
                    <a:pt x="576521" y="201172"/>
                  </a:lnTo>
                  <a:lnTo>
                    <a:pt x="595586" y="198091"/>
                  </a:lnTo>
                  <a:lnTo>
                    <a:pt x="614357" y="195112"/>
                  </a:lnTo>
                  <a:lnTo>
                    <a:pt x="632849" y="192234"/>
                  </a:lnTo>
                  <a:lnTo>
                    <a:pt x="651072" y="189450"/>
                  </a:lnTo>
                  <a:lnTo>
                    <a:pt x="669038" y="186759"/>
                  </a:lnTo>
                  <a:lnTo>
                    <a:pt x="686761" y="184156"/>
                  </a:lnTo>
                  <a:lnTo>
                    <a:pt x="704251" y="181637"/>
                  </a:lnTo>
                  <a:lnTo>
                    <a:pt x="721520" y="179199"/>
                  </a:lnTo>
                  <a:lnTo>
                    <a:pt x="738582" y="176837"/>
                  </a:lnTo>
                  <a:lnTo>
                    <a:pt x="755447" y="174548"/>
                  </a:lnTo>
                  <a:lnTo>
                    <a:pt x="772128" y="172328"/>
                  </a:lnTo>
                  <a:lnTo>
                    <a:pt x="788637" y="170174"/>
                  </a:lnTo>
                  <a:lnTo>
                    <a:pt x="804986" y="168080"/>
                  </a:lnTo>
                  <a:lnTo>
                    <a:pt x="821186" y="166045"/>
                  </a:lnTo>
                  <a:lnTo>
                    <a:pt x="837250" y="164064"/>
                  </a:lnTo>
                  <a:lnTo>
                    <a:pt x="853191" y="162132"/>
                  </a:lnTo>
                  <a:lnTo>
                    <a:pt x="869019" y="160247"/>
                  </a:lnTo>
                  <a:lnTo>
                    <a:pt x="884747" y="158404"/>
                  </a:lnTo>
                  <a:lnTo>
                    <a:pt x="900387" y="156600"/>
                  </a:lnTo>
                  <a:lnTo>
                    <a:pt x="915951" y="154831"/>
                  </a:lnTo>
                  <a:lnTo>
                    <a:pt x="931451" y="153093"/>
                  </a:lnTo>
                  <a:lnTo>
                    <a:pt x="946899" y="151382"/>
                  </a:lnTo>
                  <a:lnTo>
                    <a:pt x="962307" y="149694"/>
                  </a:lnTo>
                  <a:lnTo>
                    <a:pt x="977688" y="148027"/>
                  </a:lnTo>
                  <a:lnTo>
                    <a:pt x="993052" y="146375"/>
                  </a:lnTo>
                  <a:lnTo>
                    <a:pt x="1008412" y="144735"/>
                  </a:lnTo>
                  <a:lnTo>
                    <a:pt x="1023781" y="143103"/>
                  </a:lnTo>
                  <a:lnTo>
                    <a:pt x="1039170" y="141476"/>
                  </a:lnTo>
                  <a:lnTo>
                    <a:pt x="1054590" y="139850"/>
                  </a:lnTo>
                  <a:lnTo>
                    <a:pt x="1070056" y="138220"/>
                  </a:lnTo>
                  <a:lnTo>
                    <a:pt x="1085577" y="136584"/>
                  </a:lnTo>
                  <a:lnTo>
                    <a:pt x="1101166" y="134936"/>
                  </a:lnTo>
                  <a:lnTo>
                    <a:pt x="1116836" y="133275"/>
                  </a:lnTo>
                  <a:lnTo>
                    <a:pt x="1132598" y="131594"/>
                  </a:lnTo>
                  <a:lnTo>
                    <a:pt x="1148465" y="129892"/>
                  </a:lnTo>
                  <a:lnTo>
                    <a:pt x="1164448" y="128164"/>
                  </a:lnTo>
                  <a:lnTo>
                    <a:pt x="1180559" y="126406"/>
                  </a:lnTo>
                  <a:lnTo>
                    <a:pt x="1196810" y="124614"/>
                  </a:lnTo>
                  <a:lnTo>
                    <a:pt x="1213214" y="122785"/>
                  </a:lnTo>
                  <a:lnTo>
                    <a:pt x="1229782" y="120915"/>
                  </a:lnTo>
                  <a:lnTo>
                    <a:pt x="1246527" y="119000"/>
                  </a:lnTo>
                  <a:lnTo>
                    <a:pt x="1263460" y="117036"/>
                  </a:lnTo>
                  <a:lnTo>
                    <a:pt x="1280594" y="115020"/>
                  </a:lnTo>
                  <a:lnTo>
                    <a:pt x="1297940" y="112947"/>
                  </a:lnTo>
                  <a:lnTo>
                    <a:pt x="1315511" y="110814"/>
                  </a:lnTo>
                  <a:lnTo>
                    <a:pt x="1333319" y="108617"/>
                  </a:lnTo>
                  <a:lnTo>
                    <a:pt x="1351375" y="106353"/>
                  </a:lnTo>
                  <a:lnTo>
                    <a:pt x="1369691" y="104016"/>
                  </a:lnTo>
                  <a:lnTo>
                    <a:pt x="1388280" y="101605"/>
                  </a:lnTo>
                  <a:lnTo>
                    <a:pt x="1407154" y="99114"/>
                  </a:lnTo>
                  <a:lnTo>
                    <a:pt x="1426324" y="96541"/>
                  </a:lnTo>
                  <a:lnTo>
                    <a:pt x="1445804" y="93880"/>
                  </a:lnTo>
                  <a:lnTo>
                    <a:pt x="1465603" y="91129"/>
                  </a:lnTo>
                  <a:lnTo>
                    <a:pt x="1485736" y="88284"/>
                  </a:lnTo>
                  <a:lnTo>
                    <a:pt x="1506213" y="85340"/>
                  </a:lnTo>
                  <a:lnTo>
                    <a:pt x="1527047" y="82295"/>
                  </a:lnTo>
                  <a:lnTo>
                    <a:pt x="1548250" y="79143"/>
                  </a:lnTo>
                  <a:lnTo>
                    <a:pt x="1569834" y="75882"/>
                  </a:lnTo>
                  <a:lnTo>
                    <a:pt x="1591811" y="72508"/>
                  </a:lnTo>
                  <a:lnTo>
                    <a:pt x="1614192" y="69017"/>
                  </a:lnTo>
                  <a:lnTo>
                    <a:pt x="1636991" y="65404"/>
                  </a:lnTo>
                  <a:lnTo>
                    <a:pt x="1660218" y="61667"/>
                  </a:lnTo>
                  <a:lnTo>
                    <a:pt x="1683886" y="57801"/>
                  </a:lnTo>
                  <a:lnTo>
                    <a:pt x="1708007" y="53803"/>
                  </a:lnTo>
                  <a:lnTo>
                    <a:pt x="1732593" y="49669"/>
                  </a:lnTo>
                  <a:lnTo>
                    <a:pt x="1757656" y="45395"/>
                  </a:lnTo>
                  <a:lnTo>
                    <a:pt x="1783208" y="40977"/>
                  </a:lnTo>
                  <a:lnTo>
                    <a:pt x="1809262" y="36411"/>
                  </a:lnTo>
                  <a:lnTo>
                    <a:pt x="1835828" y="31694"/>
                  </a:lnTo>
                  <a:lnTo>
                    <a:pt x="1862919" y="26822"/>
                  </a:lnTo>
                  <a:lnTo>
                    <a:pt x="1890548" y="21790"/>
                  </a:lnTo>
                  <a:lnTo>
                    <a:pt x="1918725" y="16596"/>
                  </a:lnTo>
                  <a:lnTo>
                    <a:pt x="1947464" y="11236"/>
                  </a:lnTo>
                  <a:lnTo>
                    <a:pt x="1976776" y="5705"/>
                  </a:lnTo>
                  <a:lnTo>
                    <a:pt x="2006673" y="0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9540090" y="4700540"/>
              <a:ext cx="2030001" cy="182394"/>
            </a:xfrm>
            <a:custGeom>
              <a:avLst/>
              <a:pathLst>
                <a:path w="2030001" h="182394">
                  <a:moveTo>
                    <a:pt x="0" y="182394"/>
                  </a:moveTo>
                  <a:lnTo>
                    <a:pt x="29694" y="175724"/>
                  </a:lnTo>
                  <a:lnTo>
                    <a:pt x="58817" y="169308"/>
                  </a:lnTo>
                  <a:lnTo>
                    <a:pt x="87382" y="163143"/>
                  </a:lnTo>
                  <a:lnTo>
                    <a:pt x="115401" y="157223"/>
                  </a:lnTo>
                  <a:lnTo>
                    <a:pt x="142884" y="151543"/>
                  </a:lnTo>
                  <a:lnTo>
                    <a:pt x="169845" y="146098"/>
                  </a:lnTo>
                  <a:lnTo>
                    <a:pt x="196294" y="140884"/>
                  </a:lnTo>
                  <a:lnTo>
                    <a:pt x="222244" y="135896"/>
                  </a:lnTo>
                  <a:lnTo>
                    <a:pt x="247706" y="131129"/>
                  </a:lnTo>
                  <a:lnTo>
                    <a:pt x="272693" y="126578"/>
                  </a:lnTo>
                  <a:lnTo>
                    <a:pt x="297215" y="122239"/>
                  </a:lnTo>
                  <a:lnTo>
                    <a:pt x="321286" y="118106"/>
                  </a:lnTo>
                  <a:lnTo>
                    <a:pt x="344917" y="114174"/>
                  </a:lnTo>
                  <a:lnTo>
                    <a:pt x="368119" y="110440"/>
                  </a:lnTo>
                  <a:lnTo>
                    <a:pt x="390905" y="106897"/>
                  </a:lnTo>
                  <a:lnTo>
                    <a:pt x="413286" y="103542"/>
                  </a:lnTo>
                  <a:lnTo>
                    <a:pt x="435275" y="100369"/>
                  </a:lnTo>
                  <a:lnTo>
                    <a:pt x="456882" y="97373"/>
                  </a:lnTo>
                  <a:lnTo>
                    <a:pt x="478121" y="94550"/>
                  </a:lnTo>
                  <a:lnTo>
                    <a:pt x="499002" y="91895"/>
                  </a:lnTo>
                  <a:lnTo>
                    <a:pt x="519538" y="89402"/>
                  </a:lnTo>
                  <a:lnTo>
                    <a:pt x="539740" y="87068"/>
                  </a:lnTo>
                  <a:lnTo>
                    <a:pt x="559620" y="84887"/>
                  </a:lnTo>
                  <a:lnTo>
                    <a:pt x="579191" y="82855"/>
                  </a:lnTo>
                  <a:lnTo>
                    <a:pt x="598463" y="80966"/>
                  </a:lnTo>
                  <a:lnTo>
                    <a:pt x="617449" y="79216"/>
                  </a:lnTo>
                  <a:lnTo>
                    <a:pt x="636161" y="77601"/>
                  </a:lnTo>
                  <a:lnTo>
                    <a:pt x="654611" y="76114"/>
                  </a:lnTo>
                  <a:lnTo>
                    <a:pt x="672809" y="74751"/>
                  </a:lnTo>
                  <a:lnTo>
                    <a:pt x="690769" y="73508"/>
                  </a:lnTo>
                  <a:lnTo>
                    <a:pt x="708502" y="72380"/>
                  </a:lnTo>
                  <a:lnTo>
                    <a:pt x="726020" y="71361"/>
                  </a:lnTo>
                  <a:lnTo>
                    <a:pt x="743334" y="70448"/>
                  </a:lnTo>
                  <a:lnTo>
                    <a:pt x="760457" y="69634"/>
                  </a:lnTo>
                  <a:lnTo>
                    <a:pt x="777400" y="68916"/>
                  </a:lnTo>
                  <a:lnTo>
                    <a:pt x="794175" y="68289"/>
                  </a:lnTo>
                  <a:lnTo>
                    <a:pt x="810795" y="67747"/>
                  </a:lnTo>
                  <a:lnTo>
                    <a:pt x="827270" y="67285"/>
                  </a:lnTo>
                  <a:lnTo>
                    <a:pt x="843613" y="66900"/>
                  </a:lnTo>
                  <a:lnTo>
                    <a:pt x="859836" y="66586"/>
                  </a:lnTo>
                  <a:lnTo>
                    <a:pt x="875950" y="66338"/>
                  </a:lnTo>
                  <a:lnTo>
                    <a:pt x="891967" y="66152"/>
                  </a:lnTo>
                  <a:lnTo>
                    <a:pt x="907900" y="66022"/>
                  </a:lnTo>
                  <a:lnTo>
                    <a:pt x="923759" y="65944"/>
                  </a:lnTo>
                  <a:lnTo>
                    <a:pt x="939557" y="65913"/>
                  </a:lnTo>
                  <a:lnTo>
                    <a:pt x="955306" y="65925"/>
                  </a:lnTo>
                  <a:lnTo>
                    <a:pt x="971017" y="65973"/>
                  </a:lnTo>
                  <a:lnTo>
                    <a:pt x="986703" y="66054"/>
                  </a:lnTo>
                  <a:lnTo>
                    <a:pt x="1002375" y="66163"/>
                  </a:lnTo>
                  <a:lnTo>
                    <a:pt x="1018044" y="66294"/>
                  </a:lnTo>
                  <a:lnTo>
                    <a:pt x="1033724" y="66443"/>
                  </a:lnTo>
                  <a:lnTo>
                    <a:pt x="1049425" y="66606"/>
                  </a:lnTo>
                  <a:lnTo>
                    <a:pt x="1065160" y="66777"/>
                  </a:lnTo>
                  <a:lnTo>
                    <a:pt x="1080940" y="66951"/>
                  </a:lnTo>
                  <a:lnTo>
                    <a:pt x="1096777" y="67124"/>
                  </a:lnTo>
                  <a:lnTo>
                    <a:pt x="1112683" y="67291"/>
                  </a:lnTo>
                  <a:lnTo>
                    <a:pt x="1128670" y="67446"/>
                  </a:lnTo>
                  <a:lnTo>
                    <a:pt x="1144750" y="67586"/>
                  </a:lnTo>
                  <a:lnTo>
                    <a:pt x="1160935" y="67705"/>
                  </a:lnTo>
                  <a:lnTo>
                    <a:pt x="1177236" y="67799"/>
                  </a:lnTo>
                  <a:lnTo>
                    <a:pt x="1193665" y="67862"/>
                  </a:lnTo>
                  <a:lnTo>
                    <a:pt x="1210234" y="67890"/>
                  </a:lnTo>
                  <a:lnTo>
                    <a:pt x="1226955" y="67878"/>
                  </a:lnTo>
                  <a:lnTo>
                    <a:pt x="1243840" y="67821"/>
                  </a:lnTo>
                  <a:lnTo>
                    <a:pt x="1260901" y="67714"/>
                  </a:lnTo>
                  <a:lnTo>
                    <a:pt x="1278149" y="67553"/>
                  </a:lnTo>
                  <a:lnTo>
                    <a:pt x="1295596" y="67332"/>
                  </a:lnTo>
                  <a:lnTo>
                    <a:pt x="1313254" y="67048"/>
                  </a:lnTo>
                  <a:lnTo>
                    <a:pt x="1331136" y="66694"/>
                  </a:lnTo>
                  <a:lnTo>
                    <a:pt x="1349252" y="66266"/>
                  </a:lnTo>
                  <a:lnTo>
                    <a:pt x="1367615" y="65760"/>
                  </a:lnTo>
                  <a:lnTo>
                    <a:pt x="1386236" y="65170"/>
                  </a:lnTo>
                  <a:lnTo>
                    <a:pt x="1405128" y="64491"/>
                  </a:lnTo>
                  <a:lnTo>
                    <a:pt x="1424302" y="63720"/>
                  </a:lnTo>
                  <a:lnTo>
                    <a:pt x="1443770" y="62850"/>
                  </a:lnTo>
                  <a:lnTo>
                    <a:pt x="1463544" y="61878"/>
                  </a:lnTo>
                  <a:lnTo>
                    <a:pt x="1483636" y="60798"/>
                  </a:lnTo>
                  <a:lnTo>
                    <a:pt x="1504057" y="59605"/>
                  </a:lnTo>
                  <a:lnTo>
                    <a:pt x="1524819" y="58295"/>
                  </a:lnTo>
                  <a:lnTo>
                    <a:pt x="1545935" y="56863"/>
                  </a:lnTo>
                  <a:lnTo>
                    <a:pt x="1567416" y="55303"/>
                  </a:lnTo>
                  <a:lnTo>
                    <a:pt x="1589274" y="53612"/>
                  </a:lnTo>
                  <a:lnTo>
                    <a:pt x="1611521" y="51784"/>
                  </a:lnTo>
                  <a:lnTo>
                    <a:pt x="1634168" y="49815"/>
                  </a:lnTo>
                  <a:lnTo>
                    <a:pt x="1657227" y="47699"/>
                  </a:lnTo>
                  <a:lnTo>
                    <a:pt x="1680711" y="45432"/>
                  </a:lnTo>
                  <a:lnTo>
                    <a:pt x="1704631" y="43008"/>
                  </a:lnTo>
                  <a:lnTo>
                    <a:pt x="1728999" y="40424"/>
                  </a:lnTo>
                  <a:lnTo>
                    <a:pt x="1753827" y="37675"/>
                  </a:lnTo>
                  <a:lnTo>
                    <a:pt x="1779127" y="34754"/>
                  </a:lnTo>
                  <a:lnTo>
                    <a:pt x="1804910" y="31659"/>
                  </a:lnTo>
                  <a:lnTo>
                    <a:pt x="1831188" y="28383"/>
                  </a:lnTo>
                  <a:lnTo>
                    <a:pt x="1857974" y="24922"/>
                  </a:lnTo>
                  <a:lnTo>
                    <a:pt x="1885278" y="21271"/>
                  </a:lnTo>
                  <a:lnTo>
                    <a:pt x="1913114" y="17426"/>
                  </a:lnTo>
                  <a:lnTo>
                    <a:pt x="1941492" y="13380"/>
                  </a:lnTo>
                  <a:lnTo>
                    <a:pt x="1970425" y="9131"/>
                  </a:lnTo>
                  <a:lnTo>
                    <a:pt x="1999924" y="4672"/>
                  </a:lnTo>
                  <a:lnTo>
                    <a:pt x="2030001" y="0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9540090" y="4797002"/>
              <a:ext cx="2048852" cy="85931"/>
            </a:xfrm>
            <a:custGeom>
              <a:avLst/>
              <a:pathLst>
                <a:path w="2048852" h="85931">
                  <a:moveTo>
                    <a:pt x="0" y="85931"/>
                  </a:moveTo>
                  <a:lnTo>
                    <a:pt x="29698" y="79292"/>
                  </a:lnTo>
                  <a:lnTo>
                    <a:pt x="58834" y="72968"/>
                  </a:lnTo>
                  <a:lnTo>
                    <a:pt x="87421" y="66953"/>
                  </a:lnTo>
                  <a:lnTo>
                    <a:pt x="115468" y="61242"/>
                  </a:lnTo>
                  <a:lnTo>
                    <a:pt x="142989" y="55829"/>
                  </a:lnTo>
                  <a:lnTo>
                    <a:pt x="169995" y="50708"/>
                  </a:lnTo>
                  <a:lnTo>
                    <a:pt x="196498" y="45873"/>
                  </a:lnTo>
                  <a:lnTo>
                    <a:pt x="222508" y="41318"/>
                  </a:lnTo>
                  <a:lnTo>
                    <a:pt x="248039" y="37038"/>
                  </a:lnTo>
                  <a:lnTo>
                    <a:pt x="273101" y="33026"/>
                  </a:lnTo>
                  <a:lnTo>
                    <a:pt x="297707" y="29277"/>
                  </a:lnTo>
                  <a:lnTo>
                    <a:pt x="321868" y="25784"/>
                  </a:lnTo>
                  <a:lnTo>
                    <a:pt x="345595" y="22542"/>
                  </a:lnTo>
                  <a:lnTo>
                    <a:pt x="368901" y="19546"/>
                  </a:lnTo>
                  <a:lnTo>
                    <a:pt x="391797" y="16788"/>
                  </a:lnTo>
                  <a:lnTo>
                    <a:pt x="414295" y="14264"/>
                  </a:lnTo>
                  <a:lnTo>
                    <a:pt x="436406" y="11967"/>
                  </a:lnTo>
                  <a:lnTo>
                    <a:pt x="458143" y="9891"/>
                  </a:lnTo>
                  <a:lnTo>
                    <a:pt x="479517" y="8031"/>
                  </a:lnTo>
                  <a:lnTo>
                    <a:pt x="500539" y="6381"/>
                  </a:lnTo>
                  <a:lnTo>
                    <a:pt x="521221" y="4935"/>
                  </a:lnTo>
                  <a:lnTo>
                    <a:pt x="541576" y="3686"/>
                  </a:lnTo>
                  <a:lnTo>
                    <a:pt x="561614" y="2630"/>
                  </a:lnTo>
                  <a:lnTo>
                    <a:pt x="581348" y="1760"/>
                  </a:lnTo>
                  <a:lnTo>
                    <a:pt x="600789" y="1071"/>
                  </a:lnTo>
                  <a:lnTo>
                    <a:pt x="619948" y="556"/>
                  </a:lnTo>
                  <a:lnTo>
                    <a:pt x="638838" y="210"/>
                  </a:lnTo>
                  <a:lnTo>
                    <a:pt x="657470" y="26"/>
                  </a:lnTo>
                  <a:lnTo>
                    <a:pt x="675857" y="0"/>
                  </a:lnTo>
                  <a:lnTo>
                    <a:pt x="694008" y="124"/>
                  </a:lnTo>
                  <a:lnTo>
                    <a:pt x="711937" y="393"/>
                  </a:lnTo>
                  <a:lnTo>
                    <a:pt x="729655" y="802"/>
                  </a:lnTo>
                  <a:lnTo>
                    <a:pt x="747174" y="1345"/>
                  </a:lnTo>
                  <a:lnTo>
                    <a:pt x="764505" y="2014"/>
                  </a:lnTo>
                  <a:lnTo>
                    <a:pt x="781660" y="2806"/>
                  </a:lnTo>
                  <a:lnTo>
                    <a:pt x="798651" y="3713"/>
                  </a:lnTo>
                  <a:lnTo>
                    <a:pt x="815489" y="4730"/>
                  </a:lnTo>
                  <a:lnTo>
                    <a:pt x="832187" y="5852"/>
                  </a:lnTo>
                  <a:lnTo>
                    <a:pt x="848755" y="7071"/>
                  </a:lnTo>
                  <a:lnTo>
                    <a:pt x="865206" y="8383"/>
                  </a:lnTo>
                  <a:lnTo>
                    <a:pt x="881551" y="9781"/>
                  </a:lnTo>
                  <a:lnTo>
                    <a:pt x="897802" y="11260"/>
                  </a:lnTo>
                  <a:lnTo>
                    <a:pt x="913971" y="12814"/>
                  </a:lnTo>
                  <a:lnTo>
                    <a:pt x="930069" y="14436"/>
                  </a:lnTo>
                  <a:lnTo>
                    <a:pt x="946108" y="16121"/>
                  </a:lnTo>
                  <a:lnTo>
                    <a:pt x="962099" y="17863"/>
                  </a:lnTo>
                  <a:lnTo>
                    <a:pt x="978056" y="19657"/>
                  </a:lnTo>
                  <a:lnTo>
                    <a:pt x="993988" y="21496"/>
                  </a:lnTo>
                  <a:lnTo>
                    <a:pt x="1009908" y="23374"/>
                  </a:lnTo>
                  <a:lnTo>
                    <a:pt x="1025828" y="25286"/>
                  </a:lnTo>
                  <a:lnTo>
                    <a:pt x="1041758" y="27226"/>
                  </a:lnTo>
                  <a:lnTo>
                    <a:pt x="1057712" y="29188"/>
                  </a:lnTo>
                  <a:lnTo>
                    <a:pt x="1073700" y="31165"/>
                  </a:lnTo>
                  <a:lnTo>
                    <a:pt x="1089735" y="33153"/>
                  </a:lnTo>
                  <a:lnTo>
                    <a:pt x="1105828" y="35145"/>
                  </a:lnTo>
                  <a:lnTo>
                    <a:pt x="1121990" y="37135"/>
                  </a:lnTo>
                  <a:lnTo>
                    <a:pt x="1138233" y="39118"/>
                  </a:lnTo>
                  <a:lnTo>
                    <a:pt x="1154570" y="41087"/>
                  </a:lnTo>
                  <a:lnTo>
                    <a:pt x="1171012" y="43037"/>
                  </a:lnTo>
                  <a:lnTo>
                    <a:pt x="1187569" y="44962"/>
                  </a:lnTo>
                  <a:lnTo>
                    <a:pt x="1204256" y="46856"/>
                  </a:lnTo>
                  <a:lnTo>
                    <a:pt x="1221082" y="48713"/>
                  </a:lnTo>
                  <a:lnTo>
                    <a:pt x="1238059" y="50528"/>
                  </a:lnTo>
                  <a:lnTo>
                    <a:pt x="1255200" y="52293"/>
                  </a:lnTo>
                  <a:lnTo>
                    <a:pt x="1272515" y="54005"/>
                  </a:lnTo>
                  <a:lnTo>
                    <a:pt x="1290018" y="55656"/>
                  </a:lnTo>
                  <a:lnTo>
                    <a:pt x="1307718" y="57240"/>
                  </a:lnTo>
                  <a:lnTo>
                    <a:pt x="1325629" y="58753"/>
                  </a:lnTo>
                  <a:lnTo>
                    <a:pt x="1343762" y="60188"/>
                  </a:lnTo>
                  <a:lnTo>
                    <a:pt x="1362128" y="61538"/>
                  </a:lnTo>
                  <a:lnTo>
                    <a:pt x="1380739" y="62800"/>
                  </a:lnTo>
                  <a:lnTo>
                    <a:pt x="1399606" y="63965"/>
                  </a:lnTo>
                  <a:lnTo>
                    <a:pt x="1418743" y="65029"/>
                  </a:lnTo>
                  <a:lnTo>
                    <a:pt x="1438159" y="65986"/>
                  </a:lnTo>
                  <a:lnTo>
                    <a:pt x="1457868" y="66829"/>
                  </a:lnTo>
                  <a:lnTo>
                    <a:pt x="1477880" y="67554"/>
                  </a:lnTo>
                  <a:lnTo>
                    <a:pt x="1498207" y="68153"/>
                  </a:lnTo>
                  <a:lnTo>
                    <a:pt x="1518861" y="68622"/>
                  </a:lnTo>
                  <a:lnTo>
                    <a:pt x="1539854" y="68954"/>
                  </a:lnTo>
                  <a:lnTo>
                    <a:pt x="1561198" y="69143"/>
                  </a:lnTo>
                  <a:lnTo>
                    <a:pt x="1582903" y="69184"/>
                  </a:lnTo>
                  <a:lnTo>
                    <a:pt x="1604983" y="69071"/>
                  </a:lnTo>
                  <a:lnTo>
                    <a:pt x="1627447" y="68798"/>
                  </a:lnTo>
                  <a:lnTo>
                    <a:pt x="1650309" y="68358"/>
                  </a:lnTo>
                  <a:lnTo>
                    <a:pt x="1673580" y="67747"/>
                  </a:lnTo>
                  <a:lnTo>
                    <a:pt x="1697271" y="66957"/>
                  </a:lnTo>
                  <a:lnTo>
                    <a:pt x="1721395" y="65984"/>
                  </a:lnTo>
                  <a:lnTo>
                    <a:pt x="1745963" y="64822"/>
                  </a:lnTo>
                  <a:lnTo>
                    <a:pt x="1770986" y="63464"/>
                  </a:lnTo>
                  <a:lnTo>
                    <a:pt x="1796476" y="61905"/>
                  </a:lnTo>
                  <a:lnTo>
                    <a:pt x="1822446" y="60139"/>
                  </a:lnTo>
                  <a:lnTo>
                    <a:pt x="1848906" y="58159"/>
                  </a:lnTo>
                  <a:lnTo>
                    <a:pt x="1875869" y="55961"/>
                  </a:lnTo>
                  <a:lnTo>
                    <a:pt x="1903346" y="53538"/>
                  </a:lnTo>
                  <a:lnTo>
                    <a:pt x="1931349" y="50885"/>
                  </a:lnTo>
                  <a:lnTo>
                    <a:pt x="1959889" y="47995"/>
                  </a:lnTo>
                  <a:lnTo>
                    <a:pt x="1988979" y="44862"/>
                  </a:lnTo>
                  <a:lnTo>
                    <a:pt x="2018629" y="41481"/>
                  </a:lnTo>
                  <a:lnTo>
                    <a:pt x="2048852" y="37846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9540090" y="4813824"/>
              <a:ext cx="2063205" cy="169399"/>
            </a:xfrm>
            <a:custGeom>
              <a:avLst/>
              <a:pathLst>
                <a:path w="2063205" h="169399">
                  <a:moveTo>
                    <a:pt x="0" y="69109"/>
                  </a:moveTo>
                  <a:lnTo>
                    <a:pt x="29701" y="62501"/>
                  </a:lnTo>
                  <a:lnTo>
                    <a:pt x="58847" y="56268"/>
                  </a:lnTo>
                  <a:lnTo>
                    <a:pt x="87450" y="50405"/>
                  </a:lnTo>
                  <a:lnTo>
                    <a:pt x="115520" y="44905"/>
                  </a:lnTo>
                  <a:lnTo>
                    <a:pt x="143069" y="39760"/>
                  </a:lnTo>
                  <a:lnTo>
                    <a:pt x="170110" y="34963"/>
                  </a:lnTo>
                  <a:lnTo>
                    <a:pt x="196653" y="30509"/>
                  </a:lnTo>
                  <a:lnTo>
                    <a:pt x="222710" y="26389"/>
                  </a:lnTo>
                  <a:lnTo>
                    <a:pt x="248292" y="22597"/>
                  </a:lnTo>
                  <a:lnTo>
                    <a:pt x="273412" y="19127"/>
                  </a:lnTo>
                  <a:lnTo>
                    <a:pt x="298081" y="15970"/>
                  </a:lnTo>
                  <a:lnTo>
                    <a:pt x="322310" y="13120"/>
                  </a:lnTo>
                  <a:lnTo>
                    <a:pt x="346111" y="10571"/>
                  </a:lnTo>
                  <a:lnTo>
                    <a:pt x="369496" y="8315"/>
                  </a:lnTo>
                  <a:lnTo>
                    <a:pt x="392476" y="6346"/>
                  </a:lnTo>
                  <a:lnTo>
                    <a:pt x="415063" y="4656"/>
                  </a:lnTo>
                  <a:lnTo>
                    <a:pt x="437268" y="3239"/>
                  </a:lnTo>
                  <a:lnTo>
                    <a:pt x="459103" y="2087"/>
                  </a:lnTo>
                  <a:lnTo>
                    <a:pt x="480579" y="1194"/>
                  </a:lnTo>
                  <a:lnTo>
                    <a:pt x="501709" y="553"/>
                  </a:lnTo>
                  <a:lnTo>
                    <a:pt x="522503" y="157"/>
                  </a:lnTo>
                  <a:lnTo>
                    <a:pt x="542974" y="0"/>
                  </a:lnTo>
                  <a:lnTo>
                    <a:pt x="563132" y="73"/>
                  </a:lnTo>
                  <a:lnTo>
                    <a:pt x="582990" y="370"/>
                  </a:lnTo>
                  <a:lnTo>
                    <a:pt x="602559" y="885"/>
                  </a:lnTo>
                  <a:lnTo>
                    <a:pt x="621850" y="1610"/>
                  </a:lnTo>
                  <a:lnTo>
                    <a:pt x="640876" y="2538"/>
                  </a:lnTo>
                  <a:lnTo>
                    <a:pt x="659648" y="3663"/>
                  </a:lnTo>
                  <a:lnTo>
                    <a:pt x="678177" y="4978"/>
                  </a:lnTo>
                  <a:lnTo>
                    <a:pt x="696474" y="6476"/>
                  </a:lnTo>
                  <a:lnTo>
                    <a:pt x="714553" y="8149"/>
                  </a:lnTo>
                  <a:lnTo>
                    <a:pt x="732423" y="9991"/>
                  </a:lnTo>
                  <a:lnTo>
                    <a:pt x="750098" y="11995"/>
                  </a:lnTo>
                  <a:lnTo>
                    <a:pt x="767587" y="14154"/>
                  </a:lnTo>
                  <a:lnTo>
                    <a:pt x="784904" y="16462"/>
                  </a:lnTo>
                  <a:lnTo>
                    <a:pt x="802058" y="18910"/>
                  </a:lnTo>
                  <a:lnTo>
                    <a:pt x="819063" y="21493"/>
                  </a:lnTo>
                  <a:lnTo>
                    <a:pt x="835930" y="24203"/>
                  </a:lnTo>
                  <a:lnTo>
                    <a:pt x="852670" y="27034"/>
                  </a:lnTo>
                  <a:lnTo>
                    <a:pt x="869294" y="29979"/>
                  </a:lnTo>
                  <a:lnTo>
                    <a:pt x="885815" y="33030"/>
                  </a:lnTo>
                  <a:lnTo>
                    <a:pt x="902244" y="36181"/>
                  </a:lnTo>
                  <a:lnTo>
                    <a:pt x="918593" y="39424"/>
                  </a:lnTo>
                  <a:lnTo>
                    <a:pt x="934873" y="42754"/>
                  </a:lnTo>
                  <a:lnTo>
                    <a:pt x="951095" y="46162"/>
                  </a:lnTo>
                  <a:lnTo>
                    <a:pt x="967272" y="49643"/>
                  </a:lnTo>
                  <a:lnTo>
                    <a:pt x="983414" y="53189"/>
                  </a:lnTo>
                  <a:lnTo>
                    <a:pt x="999535" y="56793"/>
                  </a:lnTo>
                  <a:lnTo>
                    <a:pt x="1015644" y="60449"/>
                  </a:lnTo>
                  <a:lnTo>
                    <a:pt x="1031754" y="64148"/>
                  </a:lnTo>
                  <a:lnTo>
                    <a:pt x="1047876" y="67886"/>
                  </a:lnTo>
                  <a:lnTo>
                    <a:pt x="1064022" y="71654"/>
                  </a:lnTo>
                  <a:lnTo>
                    <a:pt x="1080203" y="75446"/>
                  </a:lnTo>
                  <a:lnTo>
                    <a:pt x="1096431" y="79254"/>
                  </a:lnTo>
                  <a:lnTo>
                    <a:pt x="1112718" y="83073"/>
                  </a:lnTo>
                  <a:lnTo>
                    <a:pt x="1129075" y="86894"/>
                  </a:lnTo>
                  <a:lnTo>
                    <a:pt x="1145514" y="90711"/>
                  </a:lnTo>
                  <a:lnTo>
                    <a:pt x="1162046" y="94518"/>
                  </a:lnTo>
                  <a:lnTo>
                    <a:pt x="1178684" y="98306"/>
                  </a:lnTo>
                  <a:lnTo>
                    <a:pt x="1195437" y="102070"/>
                  </a:lnTo>
                  <a:lnTo>
                    <a:pt x="1212319" y="105803"/>
                  </a:lnTo>
                  <a:lnTo>
                    <a:pt x="1229340" y="109497"/>
                  </a:lnTo>
                  <a:lnTo>
                    <a:pt x="1246513" y="113145"/>
                  </a:lnTo>
                  <a:lnTo>
                    <a:pt x="1263849" y="116741"/>
                  </a:lnTo>
                  <a:lnTo>
                    <a:pt x="1281359" y="120278"/>
                  </a:lnTo>
                  <a:lnTo>
                    <a:pt x="1299055" y="123748"/>
                  </a:lnTo>
                  <a:lnTo>
                    <a:pt x="1316948" y="127146"/>
                  </a:lnTo>
                  <a:lnTo>
                    <a:pt x="1335051" y="130463"/>
                  </a:lnTo>
                  <a:lnTo>
                    <a:pt x="1353375" y="133694"/>
                  </a:lnTo>
                  <a:lnTo>
                    <a:pt x="1371930" y="136831"/>
                  </a:lnTo>
                  <a:lnTo>
                    <a:pt x="1390730" y="139866"/>
                  </a:lnTo>
                  <a:lnTo>
                    <a:pt x="1409786" y="142795"/>
                  </a:lnTo>
                  <a:lnTo>
                    <a:pt x="1429108" y="145608"/>
                  </a:lnTo>
                  <a:lnTo>
                    <a:pt x="1448709" y="148300"/>
                  </a:lnTo>
                  <a:lnTo>
                    <a:pt x="1468601" y="150864"/>
                  </a:lnTo>
                  <a:lnTo>
                    <a:pt x="1488794" y="153292"/>
                  </a:lnTo>
                  <a:lnTo>
                    <a:pt x="1509301" y="155578"/>
                  </a:lnTo>
                  <a:lnTo>
                    <a:pt x="1530133" y="157715"/>
                  </a:lnTo>
                  <a:lnTo>
                    <a:pt x="1551302" y="159696"/>
                  </a:lnTo>
                  <a:lnTo>
                    <a:pt x="1572818" y="161514"/>
                  </a:lnTo>
                  <a:lnTo>
                    <a:pt x="1594695" y="163162"/>
                  </a:lnTo>
                  <a:lnTo>
                    <a:pt x="1616943" y="164633"/>
                  </a:lnTo>
                  <a:lnTo>
                    <a:pt x="1639574" y="165921"/>
                  </a:lnTo>
                  <a:lnTo>
                    <a:pt x="1662599" y="167017"/>
                  </a:lnTo>
                  <a:lnTo>
                    <a:pt x="1686031" y="167917"/>
                  </a:lnTo>
                  <a:lnTo>
                    <a:pt x="1709880" y="168611"/>
                  </a:lnTo>
                  <a:lnTo>
                    <a:pt x="1734158" y="169095"/>
                  </a:lnTo>
                  <a:lnTo>
                    <a:pt x="1758878" y="169360"/>
                  </a:lnTo>
                  <a:lnTo>
                    <a:pt x="1784050" y="169399"/>
                  </a:lnTo>
                  <a:lnTo>
                    <a:pt x="1809686" y="169207"/>
                  </a:lnTo>
                  <a:lnTo>
                    <a:pt x="1835798" y="168776"/>
                  </a:lnTo>
                  <a:lnTo>
                    <a:pt x="1862397" y="168098"/>
                  </a:lnTo>
                  <a:lnTo>
                    <a:pt x="1889494" y="167168"/>
                  </a:lnTo>
                  <a:lnTo>
                    <a:pt x="1917102" y="165978"/>
                  </a:lnTo>
                  <a:lnTo>
                    <a:pt x="1945232" y="164521"/>
                  </a:lnTo>
                  <a:lnTo>
                    <a:pt x="1973896" y="162791"/>
                  </a:lnTo>
                  <a:lnTo>
                    <a:pt x="2003105" y="160780"/>
                  </a:lnTo>
                  <a:lnTo>
                    <a:pt x="2032871" y="158482"/>
                  </a:lnTo>
                  <a:lnTo>
                    <a:pt x="2063205" y="155889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9540090" y="4824957"/>
              <a:ext cx="2073043" cy="284495"/>
            </a:xfrm>
            <a:custGeom>
              <a:avLst/>
              <a:pathLst>
                <a:path w="2073043" h="284495">
                  <a:moveTo>
                    <a:pt x="0" y="57977"/>
                  </a:moveTo>
                  <a:lnTo>
                    <a:pt x="29703" y="51399"/>
                  </a:lnTo>
                  <a:lnTo>
                    <a:pt x="58856" y="45258"/>
                  </a:lnTo>
                  <a:lnTo>
                    <a:pt x="87470" y="39547"/>
                  </a:lnTo>
                  <a:lnTo>
                    <a:pt x="115555" y="34258"/>
                  </a:lnTo>
                  <a:lnTo>
                    <a:pt x="143124" y="29381"/>
                  </a:lnTo>
                  <a:lnTo>
                    <a:pt x="170188" y="24911"/>
                  </a:lnTo>
                  <a:lnTo>
                    <a:pt x="196759" y="20838"/>
                  </a:lnTo>
                  <a:lnTo>
                    <a:pt x="222848" y="17155"/>
                  </a:lnTo>
                  <a:lnTo>
                    <a:pt x="248466" y="13853"/>
                  </a:lnTo>
                  <a:lnTo>
                    <a:pt x="273625" y="10925"/>
                  </a:lnTo>
                  <a:lnTo>
                    <a:pt x="298337" y="8363"/>
                  </a:lnTo>
                  <a:lnTo>
                    <a:pt x="322613" y="6158"/>
                  </a:lnTo>
                  <a:lnTo>
                    <a:pt x="346465" y="4304"/>
                  </a:lnTo>
                  <a:lnTo>
                    <a:pt x="369904" y="2791"/>
                  </a:lnTo>
                  <a:lnTo>
                    <a:pt x="392941" y="1612"/>
                  </a:lnTo>
                  <a:lnTo>
                    <a:pt x="415589" y="759"/>
                  </a:lnTo>
                  <a:lnTo>
                    <a:pt x="437858" y="224"/>
                  </a:lnTo>
                  <a:lnTo>
                    <a:pt x="459760" y="0"/>
                  </a:lnTo>
                  <a:lnTo>
                    <a:pt x="481308" y="77"/>
                  </a:lnTo>
                  <a:lnTo>
                    <a:pt x="502511" y="448"/>
                  </a:lnTo>
                  <a:lnTo>
                    <a:pt x="523382" y="1105"/>
                  </a:lnTo>
                  <a:lnTo>
                    <a:pt x="543932" y="2041"/>
                  </a:lnTo>
                  <a:lnTo>
                    <a:pt x="564173" y="3247"/>
                  </a:lnTo>
                  <a:lnTo>
                    <a:pt x="584116" y="4715"/>
                  </a:lnTo>
                  <a:lnTo>
                    <a:pt x="603772" y="6438"/>
                  </a:lnTo>
                  <a:lnTo>
                    <a:pt x="623154" y="8406"/>
                  </a:lnTo>
                  <a:lnTo>
                    <a:pt x="642273" y="10614"/>
                  </a:lnTo>
                  <a:lnTo>
                    <a:pt x="661140" y="13051"/>
                  </a:lnTo>
                  <a:lnTo>
                    <a:pt x="679767" y="15711"/>
                  </a:lnTo>
                  <a:lnTo>
                    <a:pt x="698165" y="18586"/>
                  </a:lnTo>
                  <a:lnTo>
                    <a:pt x="716346" y="21667"/>
                  </a:lnTo>
                  <a:lnTo>
                    <a:pt x="734321" y="24947"/>
                  </a:lnTo>
                  <a:lnTo>
                    <a:pt x="752102" y="28417"/>
                  </a:lnTo>
                  <a:lnTo>
                    <a:pt x="769700" y="32070"/>
                  </a:lnTo>
                  <a:lnTo>
                    <a:pt x="787127" y="35898"/>
                  </a:lnTo>
                  <a:lnTo>
                    <a:pt x="804394" y="39892"/>
                  </a:lnTo>
                  <a:lnTo>
                    <a:pt x="821513" y="44046"/>
                  </a:lnTo>
                  <a:lnTo>
                    <a:pt x="838496" y="48350"/>
                  </a:lnTo>
                  <a:lnTo>
                    <a:pt x="855353" y="52797"/>
                  </a:lnTo>
                  <a:lnTo>
                    <a:pt x="872097" y="57379"/>
                  </a:lnTo>
                  <a:lnTo>
                    <a:pt x="888738" y="62088"/>
                  </a:lnTo>
                  <a:lnTo>
                    <a:pt x="905289" y="66915"/>
                  </a:lnTo>
                  <a:lnTo>
                    <a:pt x="921761" y="71854"/>
                  </a:lnTo>
                  <a:lnTo>
                    <a:pt x="938165" y="76896"/>
                  </a:lnTo>
                  <a:lnTo>
                    <a:pt x="954514" y="82033"/>
                  </a:lnTo>
                  <a:lnTo>
                    <a:pt x="970817" y="87257"/>
                  </a:lnTo>
                  <a:lnTo>
                    <a:pt x="987088" y="92561"/>
                  </a:lnTo>
                  <a:lnTo>
                    <a:pt x="1003336" y="97936"/>
                  </a:lnTo>
                  <a:lnTo>
                    <a:pt x="1019575" y="103373"/>
                  </a:lnTo>
                  <a:lnTo>
                    <a:pt x="1035816" y="108867"/>
                  </a:lnTo>
                  <a:lnTo>
                    <a:pt x="1052069" y="114407"/>
                  </a:lnTo>
                  <a:lnTo>
                    <a:pt x="1068347" y="119987"/>
                  </a:lnTo>
                  <a:lnTo>
                    <a:pt x="1084660" y="125598"/>
                  </a:lnTo>
                  <a:lnTo>
                    <a:pt x="1101021" y="131233"/>
                  </a:lnTo>
                  <a:lnTo>
                    <a:pt x="1117442" y="136884"/>
                  </a:lnTo>
                  <a:lnTo>
                    <a:pt x="1133932" y="142542"/>
                  </a:lnTo>
                  <a:lnTo>
                    <a:pt x="1150505" y="148199"/>
                  </a:lnTo>
                  <a:lnTo>
                    <a:pt x="1167171" y="153848"/>
                  </a:lnTo>
                  <a:lnTo>
                    <a:pt x="1183942" y="159481"/>
                  </a:lnTo>
                  <a:lnTo>
                    <a:pt x="1200830" y="165090"/>
                  </a:lnTo>
                  <a:lnTo>
                    <a:pt x="1217846" y="170666"/>
                  </a:lnTo>
                  <a:lnTo>
                    <a:pt x="1235001" y="176202"/>
                  </a:lnTo>
                  <a:lnTo>
                    <a:pt x="1252308" y="181690"/>
                  </a:lnTo>
                  <a:lnTo>
                    <a:pt x="1269777" y="187122"/>
                  </a:lnTo>
                  <a:lnTo>
                    <a:pt x="1287420" y="192489"/>
                  </a:lnTo>
                  <a:lnTo>
                    <a:pt x="1305249" y="197785"/>
                  </a:lnTo>
                  <a:lnTo>
                    <a:pt x="1323275" y="203001"/>
                  </a:lnTo>
                  <a:lnTo>
                    <a:pt x="1341509" y="208128"/>
                  </a:lnTo>
                  <a:lnTo>
                    <a:pt x="1359964" y="213160"/>
                  </a:lnTo>
                  <a:lnTo>
                    <a:pt x="1378650" y="218088"/>
                  </a:lnTo>
                  <a:lnTo>
                    <a:pt x="1397579" y="222904"/>
                  </a:lnTo>
                  <a:lnTo>
                    <a:pt x="1416763" y="227600"/>
                  </a:lnTo>
                  <a:lnTo>
                    <a:pt x="1436213" y="232169"/>
                  </a:lnTo>
                  <a:lnTo>
                    <a:pt x="1455941" y="236601"/>
                  </a:lnTo>
                  <a:lnTo>
                    <a:pt x="1475958" y="240890"/>
                  </a:lnTo>
                  <a:lnTo>
                    <a:pt x="1496276" y="245028"/>
                  </a:lnTo>
                  <a:lnTo>
                    <a:pt x="1516906" y="249005"/>
                  </a:lnTo>
                  <a:lnTo>
                    <a:pt x="1537859" y="252816"/>
                  </a:lnTo>
                  <a:lnTo>
                    <a:pt x="1559148" y="256450"/>
                  </a:lnTo>
                  <a:lnTo>
                    <a:pt x="1580784" y="259901"/>
                  </a:lnTo>
                  <a:lnTo>
                    <a:pt x="1602777" y="263161"/>
                  </a:lnTo>
                  <a:lnTo>
                    <a:pt x="1625141" y="266222"/>
                  </a:lnTo>
                  <a:lnTo>
                    <a:pt x="1647886" y="269075"/>
                  </a:lnTo>
                  <a:lnTo>
                    <a:pt x="1671023" y="271712"/>
                  </a:lnTo>
                  <a:lnTo>
                    <a:pt x="1694565" y="274127"/>
                  </a:lnTo>
                  <a:lnTo>
                    <a:pt x="1718522" y="276310"/>
                  </a:lnTo>
                  <a:lnTo>
                    <a:pt x="1742907" y="278254"/>
                  </a:lnTo>
                  <a:lnTo>
                    <a:pt x="1767731" y="279950"/>
                  </a:lnTo>
                  <a:lnTo>
                    <a:pt x="1793005" y="281392"/>
                  </a:lnTo>
                  <a:lnTo>
                    <a:pt x="1818740" y="282570"/>
                  </a:lnTo>
                  <a:lnTo>
                    <a:pt x="1844949" y="283478"/>
                  </a:lnTo>
                  <a:lnTo>
                    <a:pt x="1871643" y="284106"/>
                  </a:lnTo>
                  <a:lnTo>
                    <a:pt x="1898834" y="284448"/>
                  </a:lnTo>
                  <a:lnTo>
                    <a:pt x="1926532" y="284495"/>
                  </a:lnTo>
                  <a:lnTo>
                    <a:pt x="1954749" y="284238"/>
                  </a:lnTo>
                  <a:lnTo>
                    <a:pt x="1983497" y="283671"/>
                  </a:lnTo>
                  <a:lnTo>
                    <a:pt x="2012788" y="282785"/>
                  </a:lnTo>
                  <a:lnTo>
                    <a:pt x="2042633" y="281573"/>
                  </a:lnTo>
                  <a:lnTo>
                    <a:pt x="2073043" y="280025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9540090" y="4832966"/>
              <a:ext cx="2078355" cy="408163"/>
            </a:xfrm>
            <a:custGeom>
              <a:avLst/>
              <a:pathLst>
                <a:path w="2078355" h="408163">
                  <a:moveTo>
                    <a:pt x="0" y="49967"/>
                  </a:moveTo>
                  <a:lnTo>
                    <a:pt x="29705" y="43420"/>
                  </a:lnTo>
                  <a:lnTo>
                    <a:pt x="58861" y="37372"/>
                  </a:lnTo>
                  <a:lnTo>
                    <a:pt x="87481" y="31813"/>
                  </a:lnTo>
                  <a:lnTo>
                    <a:pt x="115574" y="26735"/>
                  </a:lnTo>
                  <a:lnTo>
                    <a:pt x="143154" y="22128"/>
                  </a:lnTo>
                  <a:lnTo>
                    <a:pt x="170231" y="17984"/>
                  </a:lnTo>
                  <a:lnTo>
                    <a:pt x="196816" y="14293"/>
                  </a:lnTo>
                  <a:lnTo>
                    <a:pt x="222922" y="11047"/>
                  </a:lnTo>
                  <a:lnTo>
                    <a:pt x="248560" y="8236"/>
                  </a:lnTo>
                  <a:lnTo>
                    <a:pt x="273740" y="5852"/>
                  </a:lnTo>
                  <a:lnTo>
                    <a:pt x="298476" y="3886"/>
                  </a:lnTo>
                  <a:lnTo>
                    <a:pt x="322777" y="2327"/>
                  </a:lnTo>
                  <a:lnTo>
                    <a:pt x="346656" y="1169"/>
                  </a:lnTo>
                  <a:lnTo>
                    <a:pt x="370124" y="401"/>
                  </a:lnTo>
                  <a:lnTo>
                    <a:pt x="393193" y="14"/>
                  </a:lnTo>
                  <a:lnTo>
                    <a:pt x="415873" y="0"/>
                  </a:lnTo>
                  <a:lnTo>
                    <a:pt x="438177" y="349"/>
                  </a:lnTo>
                  <a:lnTo>
                    <a:pt x="460116" y="1052"/>
                  </a:lnTo>
                  <a:lnTo>
                    <a:pt x="481701" y="2101"/>
                  </a:lnTo>
                  <a:lnTo>
                    <a:pt x="502944" y="3487"/>
                  </a:lnTo>
                  <a:lnTo>
                    <a:pt x="523856" y="5200"/>
                  </a:lnTo>
                  <a:lnTo>
                    <a:pt x="544449" y="7231"/>
                  </a:lnTo>
                  <a:lnTo>
                    <a:pt x="564735" y="9572"/>
                  </a:lnTo>
                  <a:lnTo>
                    <a:pt x="584724" y="12213"/>
                  </a:lnTo>
                  <a:lnTo>
                    <a:pt x="604428" y="15145"/>
                  </a:lnTo>
                  <a:lnTo>
                    <a:pt x="623859" y="18360"/>
                  </a:lnTo>
                  <a:lnTo>
                    <a:pt x="643028" y="21848"/>
                  </a:lnTo>
                  <a:lnTo>
                    <a:pt x="661946" y="25601"/>
                  </a:lnTo>
                  <a:lnTo>
                    <a:pt x="680626" y="29609"/>
                  </a:lnTo>
                  <a:lnTo>
                    <a:pt x="699078" y="33863"/>
                  </a:lnTo>
                  <a:lnTo>
                    <a:pt x="717314" y="38355"/>
                  </a:lnTo>
                  <a:lnTo>
                    <a:pt x="735345" y="43075"/>
                  </a:lnTo>
                  <a:lnTo>
                    <a:pt x="753184" y="48014"/>
                  </a:lnTo>
                  <a:lnTo>
                    <a:pt x="770841" y="53164"/>
                  </a:lnTo>
                  <a:lnTo>
                    <a:pt x="788327" y="58515"/>
                  </a:lnTo>
                  <a:lnTo>
                    <a:pt x="805655" y="64058"/>
                  </a:lnTo>
                  <a:lnTo>
                    <a:pt x="822836" y="69785"/>
                  </a:lnTo>
                  <a:lnTo>
                    <a:pt x="839881" y="75686"/>
                  </a:lnTo>
                  <a:lnTo>
                    <a:pt x="856802" y="81752"/>
                  </a:lnTo>
                  <a:lnTo>
                    <a:pt x="873610" y="87974"/>
                  </a:lnTo>
                  <a:lnTo>
                    <a:pt x="890317" y="94344"/>
                  </a:lnTo>
                  <a:lnTo>
                    <a:pt x="906934" y="100852"/>
                  </a:lnTo>
                  <a:lnTo>
                    <a:pt x="923472" y="107489"/>
                  </a:lnTo>
                  <a:lnTo>
                    <a:pt x="939943" y="114247"/>
                  </a:lnTo>
                  <a:lnTo>
                    <a:pt x="956359" y="121116"/>
                  </a:lnTo>
                  <a:lnTo>
                    <a:pt x="972732" y="128087"/>
                  </a:lnTo>
                  <a:lnTo>
                    <a:pt x="989071" y="135151"/>
                  </a:lnTo>
                  <a:lnTo>
                    <a:pt x="1005389" y="142299"/>
                  </a:lnTo>
                  <a:lnTo>
                    <a:pt x="1021698" y="149523"/>
                  </a:lnTo>
                  <a:lnTo>
                    <a:pt x="1038009" y="156813"/>
                  </a:lnTo>
                  <a:lnTo>
                    <a:pt x="1054333" y="164160"/>
                  </a:lnTo>
                  <a:lnTo>
                    <a:pt x="1070682" y="171555"/>
                  </a:lnTo>
                  <a:lnTo>
                    <a:pt x="1087067" y="178990"/>
                  </a:lnTo>
                  <a:lnTo>
                    <a:pt x="1103500" y="186454"/>
                  </a:lnTo>
                  <a:lnTo>
                    <a:pt x="1119992" y="193940"/>
                  </a:lnTo>
                  <a:lnTo>
                    <a:pt x="1136555" y="201438"/>
                  </a:lnTo>
                  <a:lnTo>
                    <a:pt x="1153200" y="208939"/>
                  </a:lnTo>
                  <a:lnTo>
                    <a:pt x="1169939" y="216434"/>
                  </a:lnTo>
                  <a:lnTo>
                    <a:pt x="1186782" y="223915"/>
                  </a:lnTo>
                  <a:lnTo>
                    <a:pt x="1203742" y="231371"/>
                  </a:lnTo>
                  <a:lnTo>
                    <a:pt x="1220831" y="238795"/>
                  </a:lnTo>
                  <a:lnTo>
                    <a:pt x="1238058" y="246176"/>
                  </a:lnTo>
                  <a:lnTo>
                    <a:pt x="1255437" y="253507"/>
                  </a:lnTo>
                  <a:lnTo>
                    <a:pt x="1272978" y="260778"/>
                  </a:lnTo>
                  <a:lnTo>
                    <a:pt x="1290693" y="267980"/>
                  </a:lnTo>
                  <a:lnTo>
                    <a:pt x="1308594" y="275104"/>
                  </a:lnTo>
                  <a:lnTo>
                    <a:pt x="1326691" y="282142"/>
                  </a:lnTo>
                  <a:lnTo>
                    <a:pt x="1344996" y="289083"/>
                  </a:lnTo>
                  <a:lnTo>
                    <a:pt x="1363522" y="295919"/>
                  </a:lnTo>
                  <a:lnTo>
                    <a:pt x="1382278" y="302642"/>
                  </a:lnTo>
                  <a:lnTo>
                    <a:pt x="1401278" y="309241"/>
                  </a:lnTo>
                  <a:lnTo>
                    <a:pt x="1420531" y="315709"/>
                  </a:lnTo>
                  <a:lnTo>
                    <a:pt x="1440050" y="322035"/>
                  </a:lnTo>
                  <a:lnTo>
                    <a:pt x="1459846" y="328212"/>
                  </a:lnTo>
                  <a:lnTo>
                    <a:pt x="1479931" y="334229"/>
                  </a:lnTo>
                  <a:lnTo>
                    <a:pt x="1500316" y="340079"/>
                  </a:lnTo>
                  <a:lnTo>
                    <a:pt x="1521012" y="345752"/>
                  </a:lnTo>
                  <a:lnTo>
                    <a:pt x="1542031" y="351238"/>
                  </a:lnTo>
                  <a:lnTo>
                    <a:pt x="1563385" y="356530"/>
                  </a:lnTo>
                  <a:lnTo>
                    <a:pt x="1585085" y="361617"/>
                  </a:lnTo>
                  <a:lnTo>
                    <a:pt x="1607142" y="366492"/>
                  </a:lnTo>
                  <a:lnTo>
                    <a:pt x="1629568" y="371144"/>
                  </a:lnTo>
                  <a:lnTo>
                    <a:pt x="1652374" y="375566"/>
                  </a:lnTo>
                  <a:lnTo>
                    <a:pt x="1675572" y="379747"/>
                  </a:lnTo>
                  <a:lnTo>
                    <a:pt x="1699173" y="383680"/>
                  </a:lnTo>
                  <a:lnTo>
                    <a:pt x="1723189" y="387354"/>
                  </a:lnTo>
                  <a:lnTo>
                    <a:pt x="1747631" y="390761"/>
                  </a:lnTo>
                  <a:lnTo>
                    <a:pt x="1772511" y="393892"/>
                  </a:lnTo>
                  <a:lnTo>
                    <a:pt x="1797840" y="396738"/>
                  </a:lnTo>
                  <a:lnTo>
                    <a:pt x="1823630" y="399290"/>
                  </a:lnTo>
                  <a:lnTo>
                    <a:pt x="1849891" y="401539"/>
                  </a:lnTo>
                  <a:lnTo>
                    <a:pt x="1876637" y="403476"/>
                  </a:lnTo>
                  <a:lnTo>
                    <a:pt x="1903877" y="405092"/>
                  </a:lnTo>
                  <a:lnTo>
                    <a:pt x="1931623" y="406377"/>
                  </a:lnTo>
                  <a:lnTo>
                    <a:pt x="1959888" y="407324"/>
                  </a:lnTo>
                  <a:lnTo>
                    <a:pt x="1988682" y="407922"/>
                  </a:lnTo>
                  <a:lnTo>
                    <a:pt x="2018017" y="408163"/>
                  </a:lnTo>
                  <a:lnTo>
                    <a:pt x="2047904" y="408038"/>
                  </a:lnTo>
                  <a:lnTo>
                    <a:pt x="2078355" y="407538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9588336" y="5375275"/>
              <a:ext cx="2030890" cy="57978"/>
            </a:xfrm>
            <a:custGeom>
              <a:avLst/>
              <a:pathLst>
                <a:path w="2030890" h="57978">
                  <a:moveTo>
                    <a:pt x="0" y="46418"/>
                  </a:moveTo>
                  <a:lnTo>
                    <a:pt x="30406" y="47737"/>
                  </a:lnTo>
                  <a:lnTo>
                    <a:pt x="60207" y="48968"/>
                  </a:lnTo>
                  <a:lnTo>
                    <a:pt x="89414" y="50113"/>
                  </a:lnTo>
                  <a:lnTo>
                    <a:pt x="118040" y="51172"/>
                  </a:lnTo>
                  <a:lnTo>
                    <a:pt x="146097" y="52148"/>
                  </a:lnTo>
                  <a:lnTo>
                    <a:pt x="173597" y="53042"/>
                  </a:lnTo>
                  <a:lnTo>
                    <a:pt x="200554" y="53856"/>
                  </a:lnTo>
                  <a:lnTo>
                    <a:pt x="226980" y="54592"/>
                  </a:lnTo>
                  <a:lnTo>
                    <a:pt x="252887" y="55250"/>
                  </a:lnTo>
                  <a:lnTo>
                    <a:pt x="278288" y="55833"/>
                  </a:lnTo>
                  <a:lnTo>
                    <a:pt x="303195" y="56343"/>
                  </a:lnTo>
                  <a:lnTo>
                    <a:pt x="327621" y="56780"/>
                  </a:lnTo>
                  <a:lnTo>
                    <a:pt x="351578" y="57147"/>
                  </a:lnTo>
                  <a:lnTo>
                    <a:pt x="375079" y="57445"/>
                  </a:lnTo>
                  <a:lnTo>
                    <a:pt x="398136" y="57675"/>
                  </a:lnTo>
                  <a:lnTo>
                    <a:pt x="420763" y="57840"/>
                  </a:lnTo>
                  <a:lnTo>
                    <a:pt x="442970" y="57940"/>
                  </a:lnTo>
                  <a:lnTo>
                    <a:pt x="464771" y="57978"/>
                  </a:lnTo>
                  <a:lnTo>
                    <a:pt x="486179" y="57956"/>
                  </a:lnTo>
                  <a:lnTo>
                    <a:pt x="507206" y="57873"/>
                  </a:lnTo>
                  <a:lnTo>
                    <a:pt x="527863" y="57734"/>
                  </a:lnTo>
                  <a:lnTo>
                    <a:pt x="548165" y="57538"/>
                  </a:lnTo>
                  <a:lnTo>
                    <a:pt x="568123" y="57287"/>
                  </a:lnTo>
                  <a:lnTo>
                    <a:pt x="587750" y="56984"/>
                  </a:lnTo>
                  <a:lnTo>
                    <a:pt x="607059" y="56629"/>
                  </a:lnTo>
                  <a:lnTo>
                    <a:pt x="626061" y="56225"/>
                  </a:lnTo>
                  <a:lnTo>
                    <a:pt x="644770" y="55772"/>
                  </a:lnTo>
                  <a:lnTo>
                    <a:pt x="663197" y="55273"/>
                  </a:lnTo>
                  <a:lnTo>
                    <a:pt x="681356" y="54730"/>
                  </a:lnTo>
                  <a:lnTo>
                    <a:pt x="699259" y="54143"/>
                  </a:lnTo>
                  <a:lnTo>
                    <a:pt x="716918" y="53514"/>
                  </a:lnTo>
                  <a:lnTo>
                    <a:pt x="734346" y="52845"/>
                  </a:lnTo>
                  <a:lnTo>
                    <a:pt x="751556" y="52138"/>
                  </a:lnTo>
                  <a:lnTo>
                    <a:pt x="768560" y="51394"/>
                  </a:lnTo>
                  <a:lnTo>
                    <a:pt x="785370" y="50615"/>
                  </a:lnTo>
                  <a:lnTo>
                    <a:pt x="801999" y="49802"/>
                  </a:lnTo>
                  <a:lnTo>
                    <a:pt x="818459" y="48957"/>
                  </a:lnTo>
                  <a:lnTo>
                    <a:pt x="834763" y="48081"/>
                  </a:lnTo>
                  <a:lnTo>
                    <a:pt x="850924" y="47177"/>
                  </a:lnTo>
                  <a:lnTo>
                    <a:pt x="866954" y="46246"/>
                  </a:lnTo>
                  <a:lnTo>
                    <a:pt x="882865" y="45288"/>
                  </a:lnTo>
                  <a:lnTo>
                    <a:pt x="898671" y="44307"/>
                  </a:lnTo>
                  <a:lnTo>
                    <a:pt x="914382" y="43304"/>
                  </a:lnTo>
                  <a:lnTo>
                    <a:pt x="930013" y="42280"/>
                  </a:lnTo>
                  <a:lnTo>
                    <a:pt x="945575" y="41236"/>
                  </a:lnTo>
                  <a:lnTo>
                    <a:pt x="961082" y="40175"/>
                  </a:lnTo>
                  <a:lnTo>
                    <a:pt x="976544" y="39098"/>
                  </a:lnTo>
                  <a:lnTo>
                    <a:pt x="991976" y="38006"/>
                  </a:lnTo>
                  <a:lnTo>
                    <a:pt x="1007390" y="36902"/>
                  </a:lnTo>
                  <a:lnTo>
                    <a:pt x="1022797" y="35787"/>
                  </a:lnTo>
                  <a:lnTo>
                    <a:pt x="1038211" y="34662"/>
                  </a:lnTo>
                  <a:lnTo>
                    <a:pt x="1053644" y="33529"/>
                  </a:lnTo>
                  <a:lnTo>
                    <a:pt x="1069108" y="32389"/>
                  </a:lnTo>
                  <a:lnTo>
                    <a:pt x="1084617" y="31245"/>
                  </a:lnTo>
                  <a:lnTo>
                    <a:pt x="1100182" y="30098"/>
                  </a:lnTo>
                  <a:lnTo>
                    <a:pt x="1115816" y="28949"/>
                  </a:lnTo>
                  <a:lnTo>
                    <a:pt x="1131532" y="27801"/>
                  </a:lnTo>
                  <a:lnTo>
                    <a:pt x="1147342" y="26654"/>
                  </a:lnTo>
                  <a:lnTo>
                    <a:pt x="1163258" y="25510"/>
                  </a:lnTo>
                  <a:lnTo>
                    <a:pt x="1179294" y="24371"/>
                  </a:lnTo>
                  <a:lnTo>
                    <a:pt x="1195461" y="23238"/>
                  </a:lnTo>
                  <a:lnTo>
                    <a:pt x="1211772" y="22114"/>
                  </a:lnTo>
                  <a:lnTo>
                    <a:pt x="1228240" y="20999"/>
                  </a:lnTo>
                  <a:lnTo>
                    <a:pt x="1244877" y="19896"/>
                  </a:lnTo>
                  <a:lnTo>
                    <a:pt x="1261696" y="18805"/>
                  </a:lnTo>
                  <a:lnTo>
                    <a:pt x="1278708" y="17729"/>
                  </a:lnTo>
                  <a:lnTo>
                    <a:pt x="1295928" y="16669"/>
                  </a:lnTo>
                  <a:lnTo>
                    <a:pt x="1313366" y="15627"/>
                  </a:lnTo>
                  <a:lnTo>
                    <a:pt x="1331037" y="14604"/>
                  </a:lnTo>
                  <a:lnTo>
                    <a:pt x="1348951" y="13602"/>
                  </a:lnTo>
                  <a:lnTo>
                    <a:pt x="1367122" y="12623"/>
                  </a:lnTo>
                  <a:lnTo>
                    <a:pt x="1385562" y="11667"/>
                  </a:lnTo>
                  <a:lnTo>
                    <a:pt x="1404284" y="10738"/>
                  </a:lnTo>
                  <a:lnTo>
                    <a:pt x="1423300" y="9835"/>
                  </a:lnTo>
                  <a:lnTo>
                    <a:pt x="1442623" y="8962"/>
                  </a:lnTo>
                  <a:lnTo>
                    <a:pt x="1462265" y="8119"/>
                  </a:lnTo>
                  <a:lnTo>
                    <a:pt x="1482238" y="7308"/>
                  </a:lnTo>
                  <a:lnTo>
                    <a:pt x="1502556" y="6531"/>
                  </a:lnTo>
                  <a:lnTo>
                    <a:pt x="1523231" y="5790"/>
                  </a:lnTo>
                  <a:lnTo>
                    <a:pt x="1544274" y="5085"/>
                  </a:lnTo>
                  <a:lnTo>
                    <a:pt x="1565700" y="4419"/>
                  </a:lnTo>
                  <a:lnTo>
                    <a:pt x="1587519" y="3793"/>
                  </a:lnTo>
                  <a:lnTo>
                    <a:pt x="1609746" y="3209"/>
                  </a:lnTo>
                  <a:lnTo>
                    <a:pt x="1632392" y="2668"/>
                  </a:lnTo>
                  <a:lnTo>
                    <a:pt x="1655469" y="2173"/>
                  </a:lnTo>
                  <a:lnTo>
                    <a:pt x="1678991" y="1723"/>
                  </a:lnTo>
                  <a:lnTo>
                    <a:pt x="1702969" y="1322"/>
                  </a:lnTo>
                  <a:lnTo>
                    <a:pt x="1727417" y="971"/>
                  </a:lnTo>
                  <a:lnTo>
                    <a:pt x="1752346" y="671"/>
                  </a:lnTo>
                  <a:lnTo>
                    <a:pt x="1777770" y="425"/>
                  </a:lnTo>
                  <a:lnTo>
                    <a:pt x="1803701" y="232"/>
                  </a:lnTo>
                  <a:lnTo>
                    <a:pt x="1830151" y="96"/>
                  </a:lnTo>
                  <a:lnTo>
                    <a:pt x="1857132" y="18"/>
                  </a:lnTo>
                  <a:lnTo>
                    <a:pt x="1884658" y="0"/>
                  </a:lnTo>
                  <a:lnTo>
                    <a:pt x="1912741" y="42"/>
                  </a:lnTo>
                  <a:lnTo>
                    <a:pt x="1941393" y="147"/>
                  </a:lnTo>
                  <a:lnTo>
                    <a:pt x="1970627" y="316"/>
                  </a:lnTo>
                  <a:lnTo>
                    <a:pt x="2000455" y="551"/>
                  </a:lnTo>
                  <a:lnTo>
                    <a:pt x="2030890" y="853"/>
                  </a:lnTo>
                </a:path>
              </a:pathLst>
            </a:custGeom>
            <a:ln w="13550" cap="flat">
              <a:solidFill>
                <a:srgbClr val="A58A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9588336" y="5421693"/>
              <a:ext cx="2027139" cy="90009"/>
            </a:xfrm>
            <a:custGeom>
              <a:avLst/>
              <a:pathLst>
                <a:path w="2027139" h="90009">
                  <a:moveTo>
                    <a:pt x="0" y="0"/>
                  </a:moveTo>
                  <a:lnTo>
                    <a:pt x="30406" y="1350"/>
                  </a:lnTo>
                  <a:lnTo>
                    <a:pt x="60204" y="2673"/>
                  </a:lnTo>
                  <a:lnTo>
                    <a:pt x="89406" y="3969"/>
                  </a:lnTo>
                  <a:lnTo>
                    <a:pt x="118026" y="5240"/>
                  </a:lnTo>
                  <a:lnTo>
                    <a:pt x="146076" y="6486"/>
                  </a:lnTo>
                  <a:lnTo>
                    <a:pt x="173567" y="7706"/>
                  </a:lnTo>
                  <a:lnTo>
                    <a:pt x="200514" y="8903"/>
                  </a:lnTo>
                  <a:lnTo>
                    <a:pt x="226927" y="10076"/>
                  </a:lnTo>
                  <a:lnTo>
                    <a:pt x="252821" y="11225"/>
                  </a:lnTo>
                  <a:lnTo>
                    <a:pt x="278207" y="12353"/>
                  </a:lnTo>
                  <a:lnTo>
                    <a:pt x="303097" y="13458"/>
                  </a:lnTo>
                  <a:lnTo>
                    <a:pt x="327505" y="14541"/>
                  </a:lnTo>
                  <a:lnTo>
                    <a:pt x="351443" y="15604"/>
                  </a:lnTo>
                  <a:lnTo>
                    <a:pt x="374924" y="16647"/>
                  </a:lnTo>
                  <a:lnTo>
                    <a:pt x="397959" y="17670"/>
                  </a:lnTo>
                  <a:lnTo>
                    <a:pt x="420562" y="18673"/>
                  </a:lnTo>
                  <a:lnTo>
                    <a:pt x="442745" y="19658"/>
                  </a:lnTo>
                  <a:lnTo>
                    <a:pt x="464521" y="20625"/>
                  </a:lnTo>
                  <a:lnTo>
                    <a:pt x="485901" y="21575"/>
                  </a:lnTo>
                  <a:lnTo>
                    <a:pt x="506900" y="22507"/>
                  </a:lnTo>
                  <a:lnTo>
                    <a:pt x="527528" y="23423"/>
                  </a:lnTo>
                  <a:lnTo>
                    <a:pt x="547800" y="24323"/>
                  </a:lnTo>
                  <a:lnTo>
                    <a:pt x="567727" y="25208"/>
                  </a:lnTo>
                  <a:lnTo>
                    <a:pt x="587321" y="26078"/>
                  </a:lnTo>
                  <a:lnTo>
                    <a:pt x="606596" y="26934"/>
                  </a:lnTo>
                  <a:lnTo>
                    <a:pt x="625564" y="27776"/>
                  </a:lnTo>
                  <a:lnTo>
                    <a:pt x="644237" y="28605"/>
                  </a:lnTo>
                  <a:lnTo>
                    <a:pt x="662628" y="29422"/>
                  </a:lnTo>
                  <a:lnTo>
                    <a:pt x="680750" y="30226"/>
                  </a:lnTo>
                  <a:lnTo>
                    <a:pt x="698614" y="31020"/>
                  </a:lnTo>
                  <a:lnTo>
                    <a:pt x="716235" y="31802"/>
                  </a:lnTo>
                  <a:lnTo>
                    <a:pt x="733623" y="32574"/>
                  </a:lnTo>
                  <a:lnTo>
                    <a:pt x="750792" y="33336"/>
                  </a:lnTo>
                  <a:lnTo>
                    <a:pt x="767754" y="34089"/>
                  </a:lnTo>
                  <a:lnTo>
                    <a:pt x="784522" y="34834"/>
                  </a:lnTo>
                  <a:lnTo>
                    <a:pt x="801108" y="35570"/>
                  </a:lnTo>
                  <a:lnTo>
                    <a:pt x="817525" y="36299"/>
                  </a:lnTo>
                  <a:lnTo>
                    <a:pt x="833785" y="37021"/>
                  </a:lnTo>
                  <a:lnTo>
                    <a:pt x="849901" y="37737"/>
                  </a:lnTo>
                  <a:lnTo>
                    <a:pt x="865885" y="38447"/>
                  </a:lnTo>
                  <a:lnTo>
                    <a:pt x="881751" y="39151"/>
                  </a:lnTo>
                  <a:lnTo>
                    <a:pt x="897509" y="39851"/>
                  </a:lnTo>
                  <a:lnTo>
                    <a:pt x="913174" y="40546"/>
                  </a:lnTo>
                  <a:lnTo>
                    <a:pt x="928757" y="41238"/>
                  </a:lnTo>
                  <a:lnTo>
                    <a:pt x="944272" y="41927"/>
                  </a:lnTo>
                  <a:lnTo>
                    <a:pt x="959730" y="42614"/>
                  </a:lnTo>
                  <a:lnTo>
                    <a:pt x="975144" y="43298"/>
                  </a:lnTo>
                  <a:lnTo>
                    <a:pt x="990526" y="43981"/>
                  </a:lnTo>
                  <a:lnTo>
                    <a:pt x="1005890" y="44663"/>
                  </a:lnTo>
                  <a:lnTo>
                    <a:pt x="1021248" y="45345"/>
                  </a:lnTo>
                  <a:lnTo>
                    <a:pt x="1036612" y="46027"/>
                  </a:lnTo>
                  <a:lnTo>
                    <a:pt x="1051995" y="46710"/>
                  </a:lnTo>
                  <a:lnTo>
                    <a:pt x="1067409" y="47395"/>
                  </a:lnTo>
                  <a:lnTo>
                    <a:pt x="1082867" y="48081"/>
                  </a:lnTo>
                  <a:lnTo>
                    <a:pt x="1098381" y="48770"/>
                  </a:lnTo>
                  <a:lnTo>
                    <a:pt x="1113964" y="49462"/>
                  </a:lnTo>
                  <a:lnTo>
                    <a:pt x="1129629" y="50158"/>
                  </a:lnTo>
                  <a:lnTo>
                    <a:pt x="1145388" y="50857"/>
                  </a:lnTo>
                  <a:lnTo>
                    <a:pt x="1161253" y="51562"/>
                  </a:lnTo>
                  <a:lnTo>
                    <a:pt x="1177237" y="52271"/>
                  </a:lnTo>
                  <a:lnTo>
                    <a:pt x="1193353" y="52987"/>
                  </a:lnTo>
                  <a:lnTo>
                    <a:pt x="1209614" y="53709"/>
                  </a:lnTo>
                  <a:lnTo>
                    <a:pt x="1226030" y="54438"/>
                  </a:lnTo>
                  <a:lnTo>
                    <a:pt x="1242617" y="55174"/>
                  </a:lnTo>
                  <a:lnTo>
                    <a:pt x="1259384" y="55919"/>
                  </a:lnTo>
                  <a:lnTo>
                    <a:pt x="1276347" y="56672"/>
                  </a:lnTo>
                  <a:lnTo>
                    <a:pt x="1293516" y="57434"/>
                  </a:lnTo>
                  <a:lnTo>
                    <a:pt x="1310904" y="58207"/>
                  </a:lnTo>
                  <a:lnTo>
                    <a:pt x="1328524" y="58989"/>
                  </a:lnTo>
                  <a:lnTo>
                    <a:pt x="1346389" y="59782"/>
                  </a:lnTo>
                  <a:lnTo>
                    <a:pt x="1364510" y="60587"/>
                  </a:lnTo>
                  <a:lnTo>
                    <a:pt x="1382902" y="61403"/>
                  </a:lnTo>
                  <a:lnTo>
                    <a:pt x="1401575" y="62232"/>
                  </a:lnTo>
                  <a:lnTo>
                    <a:pt x="1420542" y="63075"/>
                  </a:lnTo>
                  <a:lnTo>
                    <a:pt x="1439817" y="63931"/>
                  </a:lnTo>
                  <a:lnTo>
                    <a:pt x="1459412" y="64801"/>
                  </a:lnTo>
                  <a:lnTo>
                    <a:pt x="1479339" y="65685"/>
                  </a:lnTo>
                  <a:lnTo>
                    <a:pt x="1499610" y="66585"/>
                  </a:lnTo>
                  <a:lnTo>
                    <a:pt x="1520239" y="67501"/>
                  </a:lnTo>
                  <a:lnTo>
                    <a:pt x="1541237" y="68434"/>
                  </a:lnTo>
                  <a:lnTo>
                    <a:pt x="1562618" y="69383"/>
                  </a:lnTo>
                  <a:lnTo>
                    <a:pt x="1584393" y="70350"/>
                  </a:lnTo>
                  <a:lnTo>
                    <a:pt x="1606577" y="71335"/>
                  </a:lnTo>
                  <a:lnTo>
                    <a:pt x="1629179" y="72339"/>
                  </a:lnTo>
                  <a:lnTo>
                    <a:pt x="1652215" y="73361"/>
                  </a:lnTo>
                  <a:lnTo>
                    <a:pt x="1675695" y="74404"/>
                  </a:lnTo>
                  <a:lnTo>
                    <a:pt x="1699633" y="75467"/>
                  </a:lnTo>
                  <a:lnTo>
                    <a:pt x="1724041" y="76551"/>
                  </a:lnTo>
                  <a:lnTo>
                    <a:pt x="1748932" y="77656"/>
                  </a:lnTo>
                  <a:lnTo>
                    <a:pt x="1774318" y="78783"/>
                  </a:lnTo>
                  <a:lnTo>
                    <a:pt x="1800211" y="79933"/>
                  </a:lnTo>
                  <a:lnTo>
                    <a:pt x="1826625" y="81106"/>
                  </a:lnTo>
                  <a:lnTo>
                    <a:pt x="1853571" y="82302"/>
                  </a:lnTo>
                  <a:lnTo>
                    <a:pt x="1881063" y="83523"/>
                  </a:lnTo>
                  <a:lnTo>
                    <a:pt x="1909112" y="84768"/>
                  </a:lnTo>
                  <a:lnTo>
                    <a:pt x="1937732" y="86039"/>
                  </a:lnTo>
                  <a:lnTo>
                    <a:pt x="1966935" y="87336"/>
                  </a:lnTo>
                  <a:lnTo>
                    <a:pt x="1996733" y="88659"/>
                  </a:lnTo>
                  <a:lnTo>
                    <a:pt x="2027139" y="90009"/>
                  </a:lnTo>
                </a:path>
              </a:pathLst>
            </a:custGeom>
            <a:ln w="13550" cap="flat">
              <a:solidFill>
                <a:srgbClr val="A58A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9588336" y="5421693"/>
              <a:ext cx="2018860" cy="225382"/>
            </a:xfrm>
            <a:custGeom>
              <a:avLst/>
              <a:pathLst>
                <a:path w="2018860" h="225382">
                  <a:moveTo>
                    <a:pt x="0" y="0"/>
                  </a:moveTo>
                  <a:lnTo>
                    <a:pt x="30404" y="1380"/>
                  </a:lnTo>
                  <a:lnTo>
                    <a:pt x="60196" y="2796"/>
                  </a:lnTo>
                  <a:lnTo>
                    <a:pt x="89390" y="4244"/>
                  </a:lnTo>
                  <a:lnTo>
                    <a:pt x="117996" y="5726"/>
                  </a:lnTo>
                  <a:lnTo>
                    <a:pt x="146030" y="7241"/>
                  </a:lnTo>
                  <a:lnTo>
                    <a:pt x="173501" y="8787"/>
                  </a:lnTo>
                  <a:lnTo>
                    <a:pt x="200424" y="10366"/>
                  </a:lnTo>
                  <a:lnTo>
                    <a:pt x="226811" y="11975"/>
                  </a:lnTo>
                  <a:lnTo>
                    <a:pt x="252675" y="13615"/>
                  </a:lnTo>
                  <a:lnTo>
                    <a:pt x="278027" y="15286"/>
                  </a:lnTo>
                  <a:lnTo>
                    <a:pt x="302881" y="16986"/>
                  </a:lnTo>
                  <a:lnTo>
                    <a:pt x="327250" y="18715"/>
                  </a:lnTo>
                  <a:lnTo>
                    <a:pt x="351145" y="20473"/>
                  </a:lnTo>
                  <a:lnTo>
                    <a:pt x="374580" y="22260"/>
                  </a:lnTo>
                  <a:lnTo>
                    <a:pt x="397567" y="24074"/>
                  </a:lnTo>
                  <a:lnTo>
                    <a:pt x="420119" y="25915"/>
                  </a:lnTo>
                  <a:lnTo>
                    <a:pt x="442248" y="27783"/>
                  </a:lnTo>
                  <a:lnTo>
                    <a:pt x="463967" y="29677"/>
                  </a:lnTo>
                  <a:lnTo>
                    <a:pt x="485288" y="31597"/>
                  </a:lnTo>
                  <a:lnTo>
                    <a:pt x="506225" y="33543"/>
                  </a:lnTo>
                  <a:lnTo>
                    <a:pt x="526789" y="35513"/>
                  </a:lnTo>
                  <a:lnTo>
                    <a:pt x="546994" y="37508"/>
                  </a:lnTo>
                  <a:lnTo>
                    <a:pt x="566851" y="39526"/>
                  </a:lnTo>
                  <a:lnTo>
                    <a:pt x="586374" y="41568"/>
                  </a:lnTo>
                  <a:lnTo>
                    <a:pt x="605575" y="43632"/>
                  </a:lnTo>
                  <a:lnTo>
                    <a:pt x="624466" y="45719"/>
                  </a:lnTo>
                  <a:lnTo>
                    <a:pt x="643061" y="47828"/>
                  </a:lnTo>
                  <a:lnTo>
                    <a:pt x="661372" y="49958"/>
                  </a:lnTo>
                  <a:lnTo>
                    <a:pt x="679411" y="52109"/>
                  </a:lnTo>
                  <a:lnTo>
                    <a:pt x="697192" y="54280"/>
                  </a:lnTo>
                  <a:lnTo>
                    <a:pt x="714726" y="56472"/>
                  </a:lnTo>
                  <a:lnTo>
                    <a:pt x="732026" y="58683"/>
                  </a:lnTo>
                  <a:lnTo>
                    <a:pt x="749105" y="60912"/>
                  </a:lnTo>
                  <a:lnTo>
                    <a:pt x="765976" y="63160"/>
                  </a:lnTo>
                  <a:lnTo>
                    <a:pt x="782651" y="65427"/>
                  </a:lnTo>
                  <a:lnTo>
                    <a:pt x="799142" y="67710"/>
                  </a:lnTo>
                  <a:lnTo>
                    <a:pt x="815463" y="70011"/>
                  </a:lnTo>
                  <a:lnTo>
                    <a:pt x="831626" y="72328"/>
                  </a:lnTo>
                  <a:lnTo>
                    <a:pt x="847643" y="74661"/>
                  </a:lnTo>
                  <a:lnTo>
                    <a:pt x="863527" y="77009"/>
                  </a:lnTo>
                  <a:lnTo>
                    <a:pt x="879291" y="79373"/>
                  </a:lnTo>
                  <a:lnTo>
                    <a:pt x="894947" y="81751"/>
                  </a:lnTo>
                  <a:lnTo>
                    <a:pt x="910508" y="84143"/>
                  </a:lnTo>
                  <a:lnTo>
                    <a:pt x="925986" y="86548"/>
                  </a:lnTo>
                  <a:lnTo>
                    <a:pt x="941395" y="88967"/>
                  </a:lnTo>
                  <a:lnTo>
                    <a:pt x="956746" y="91398"/>
                  </a:lnTo>
                  <a:lnTo>
                    <a:pt x="972053" y="93842"/>
                  </a:lnTo>
                  <a:lnTo>
                    <a:pt x="987327" y="96297"/>
                  </a:lnTo>
                  <a:lnTo>
                    <a:pt x="1002582" y="98763"/>
                  </a:lnTo>
                  <a:lnTo>
                    <a:pt x="1017830" y="101239"/>
                  </a:lnTo>
                  <a:lnTo>
                    <a:pt x="1033083" y="103726"/>
                  </a:lnTo>
                  <a:lnTo>
                    <a:pt x="1048355" y="106222"/>
                  </a:lnTo>
                  <a:lnTo>
                    <a:pt x="1063658" y="108728"/>
                  </a:lnTo>
                  <a:lnTo>
                    <a:pt x="1079004" y="111242"/>
                  </a:lnTo>
                  <a:lnTo>
                    <a:pt x="1094406" y="113764"/>
                  </a:lnTo>
                  <a:lnTo>
                    <a:pt x="1109877" y="116294"/>
                  </a:lnTo>
                  <a:lnTo>
                    <a:pt x="1125429" y="118831"/>
                  </a:lnTo>
                  <a:lnTo>
                    <a:pt x="1141075" y="121375"/>
                  </a:lnTo>
                  <a:lnTo>
                    <a:pt x="1156827" y="123925"/>
                  </a:lnTo>
                  <a:lnTo>
                    <a:pt x="1172699" y="126480"/>
                  </a:lnTo>
                  <a:lnTo>
                    <a:pt x="1188702" y="129041"/>
                  </a:lnTo>
                  <a:lnTo>
                    <a:pt x="1204849" y="131607"/>
                  </a:lnTo>
                  <a:lnTo>
                    <a:pt x="1221154" y="134177"/>
                  </a:lnTo>
                  <a:lnTo>
                    <a:pt x="1237627" y="136750"/>
                  </a:lnTo>
                  <a:lnTo>
                    <a:pt x="1254283" y="139327"/>
                  </a:lnTo>
                  <a:lnTo>
                    <a:pt x="1271134" y="141907"/>
                  </a:lnTo>
                  <a:lnTo>
                    <a:pt x="1288191" y="144489"/>
                  </a:lnTo>
                  <a:lnTo>
                    <a:pt x="1305469" y="147073"/>
                  </a:lnTo>
                  <a:lnTo>
                    <a:pt x="1322979" y="149658"/>
                  </a:lnTo>
                  <a:lnTo>
                    <a:pt x="1340734" y="152243"/>
                  </a:lnTo>
                  <a:lnTo>
                    <a:pt x="1358747" y="154830"/>
                  </a:lnTo>
                  <a:lnTo>
                    <a:pt x="1377029" y="157416"/>
                  </a:lnTo>
                  <a:lnTo>
                    <a:pt x="1395595" y="160001"/>
                  </a:lnTo>
                  <a:lnTo>
                    <a:pt x="1414456" y="162585"/>
                  </a:lnTo>
                  <a:lnTo>
                    <a:pt x="1433626" y="165168"/>
                  </a:lnTo>
                  <a:lnTo>
                    <a:pt x="1453116" y="167748"/>
                  </a:lnTo>
                  <a:lnTo>
                    <a:pt x="1472939" y="170326"/>
                  </a:lnTo>
                  <a:lnTo>
                    <a:pt x="1493108" y="172900"/>
                  </a:lnTo>
                  <a:lnTo>
                    <a:pt x="1513635" y="175471"/>
                  </a:lnTo>
                  <a:lnTo>
                    <a:pt x="1534534" y="178038"/>
                  </a:lnTo>
                  <a:lnTo>
                    <a:pt x="1555816" y="180601"/>
                  </a:lnTo>
                  <a:lnTo>
                    <a:pt x="1577494" y="183158"/>
                  </a:lnTo>
                  <a:lnTo>
                    <a:pt x="1599581" y="185710"/>
                  </a:lnTo>
                  <a:lnTo>
                    <a:pt x="1622090" y="188255"/>
                  </a:lnTo>
                  <a:lnTo>
                    <a:pt x="1645033" y="190795"/>
                  </a:lnTo>
                  <a:lnTo>
                    <a:pt x="1668422" y="193327"/>
                  </a:lnTo>
                  <a:lnTo>
                    <a:pt x="1692271" y="195851"/>
                  </a:lnTo>
                  <a:lnTo>
                    <a:pt x="1716591" y="198368"/>
                  </a:lnTo>
                  <a:lnTo>
                    <a:pt x="1741396" y="200876"/>
                  </a:lnTo>
                  <a:lnTo>
                    <a:pt x="1766698" y="203375"/>
                  </a:lnTo>
                  <a:lnTo>
                    <a:pt x="1792509" y="205865"/>
                  </a:lnTo>
                  <a:lnTo>
                    <a:pt x="1818843" y="208344"/>
                  </a:lnTo>
                  <a:lnTo>
                    <a:pt x="1845711" y="210814"/>
                  </a:lnTo>
                  <a:lnTo>
                    <a:pt x="1873127" y="213272"/>
                  </a:lnTo>
                  <a:lnTo>
                    <a:pt x="1901103" y="215719"/>
                  </a:lnTo>
                  <a:lnTo>
                    <a:pt x="1929652" y="218154"/>
                  </a:lnTo>
                  <a:lnTo>
                    <a:pt x="1958786" y="220576"/>
                  </a:lnTo>
                  <a:lnTo>
                    <a:pt x="1988517" y="222986"/>
                  </a:lnTo>
                  <a:lnTo>
                    <a:pt x="2018860" y="225382"/>
                  </a:lnTo>
                </a:path>
              </a:pathLst>
            </a:custGeom>
            <a:ln w="13550" cap="flat">
              <a:solidFill>
                <a:srgbClr val="A58A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9502660" y="5766617"/>
              <a:ext cx="2091737" cy="243461"/>
            </a:xfrm>
            <a:custGeom>
              <a:avLst/>
              <a:pathLst>
                <a:path w="2091737" h="243461">
                  <a:moveTo>
                    <a:pt x="0" y="155079"/>
                  </a:moveTo>
                  <a:lnTo>
                    <a:pt x="29155" y="163763"/>
                  </a:lnTo>
                  <a:lnTo>
                    <a:pt x="57796" y="171940"/>
                  </a:lnTo>
                  <a:lnTo>
                    <a:pt x="85933" y="179620"/>
                  </a:lnTo>
                  <a:lnTo>
                    <a:pt x="113577" y="186812"/>
                  </a:lnTo>
                  <a:lnTo>
                    <a:pt x="140740" y="193526"/>
                  </a:lnTo>
                  <a:lnTo>
                    <a:pt x="167432" y="199771"/>
                  </a:lnTo>
                  <a:lnTo>
                    <a:pt x="193663" y="205555"/>
                  </a:lnTo>
                  <a:lnTo>
                    <a:pt x="219445" y="210890"/>
                  </a:lnTo>
                  <a:lnTo>
                    <a:pt x="244789" y="215783"/>
                  </a:lnTo>
                  <a:lnTo>
                    <a:pt x="269705" y="220244"/>
                  </a:lnTo>
                  <a:lnTo>
                    <a:pt x="294204" y="224282"/>
                  </a:lnTo>
                  <a:lnTo>
                    <a:pt x="318297" y="227907"/>
                  </a:lnTo>
                  <a:lnTo>
                    <a:pt x="341994" y="231128"/>
                  </a:lnTo>
                  <a:lnTo>
                    <a:pt x="365308" y="233953"/>
                  </a:lnTo>
                  <a:lnTo>
                    <a:pt x="388248" y="236394"/>
                  </a:lnTo>
                  <a:lnTo>
                    <a:pt x="410826" y="238458"/>
                  </a:lnTo>
                  <a:lnTo>
                    <a:pt x="433051" y="240155"/>
                  </a:lnTo>
                  <a:lnTo>
                    <a:pt x="454936" y="241494"/>
                  </a:lnTo>
                  <a:lnTo>
                    <a:pt x="476491" y="242485"/>
                  </a:lnTo>
                  <a:lnTo>
                    <a:pt x="497726" y="243137"/>
                  </a:lnTo>
                  <a:lnTo>
                    <a:pt x="518654" y="243459"/>
                  </a:lnTo>
                  <a:lnTo>
                    <a:pt x="539283" y="243461"/>
                  </a:lnTo>
                  <a:lnTo>
                    <a:pt x="559626" y="243151"/>
                  </a:lnTo>
                  <a:lnTo>
                    <a:pt x="579693" y="242539"/>
                  </a:lnTo>
                  <a:lnTo>
                    <a:pt x="599495" y="241635"/>
                  </a:lnTo>
                  <a:lnTo>
                    <a:pt x="619043" y="240447"/>
                  </a:lnTo>
                  <a:lnTo>
                    <a:pt x="638347" y="238985"/>
                  </a:lnTo>
                  <a:lnTo>
                    <a:pt x="657419" y="237258"/>
                  </a:lnTo>
                  <a:lnTo>
                    <a:pt x="676270" y="235276"/>
                  </a:lnTo>
                  <a:lnTo>
                    <a:pt x="694909" y="233048"/>
                  </a:lnTo>
                  <a:lnTo>
                    <a:pt x="713349" y="230582"/>
                  </a:lnTo>
                  <a:lnTo>
                    <a:pt x="731599" y="227889"/>
                  </a:lnTo>
                  <a:lnTo>
                    <a:pt x="749671" y="224978"/>
                  </a:lnTo>
                  <a:lnTo>
                    <a:pt x="767576" y="221857"/>
                  </a:lnTo>
                  <a:lnTo>
                    <a:pt x="785324" y="218537"/>
                  </a:lnTo>
                  <a:lnTo>
                    <a:pt x="802927" y="215026"/>
                  </a:lnTo>
                  <a:lnTo>
                    <a:pt x="820395" y="211334"/>
                  </a:lnTo>
                  <a:lnTo>
                    <a:pt x="837738" y="207470"/>
                  </a:lnTo>
                  <a:lnTo>
                    <a:pt x="854968" y="203443"/>
                  </a:lnTo>
                  <a:lnTo>
                    <a:pt x="872096" y="199263"/>
                  </a:lnTo>
                  <a:lnTo>
                    <a:pt x="889133" y="194939"/>
                  </a:lnTo>
                  <a:lnTo>
                    <a:pt x="906089" y="190480"/>
                  </a:lnTo>
                  <a:lnTo>
                    <a:pt x="922975" y="185896"/>
                  </a:lnTo>
                  <a:lnTo>
                    <a:pt x="939802" y="181195"/>
                  </a:lnTo>
                  <a:lnTo>
                    <a:pt x="956580" y="176388"/>
                  </a:lnTo>
                  <a:lnTo>
                    <a:pt x="973322" y="171483"/>
                  </a:lnTo>
                  <a:lnTo>
                    <a:pt x="990037" y="166489"/>
                  </a:lnTo>
                  <a:lnTo>
                    <a:pt x="1006736" y="161417"/>
                  </a:lnTo>
                  <a:lnTo>
                    <a:pt x="1023431" y="156275"/>
                  </a:lnTo>
                  <a:lnTo>
                    <a:pt x="1040132" y="151072"/>
                  </a:lnTo>
                  <a:lnTo>
                    <a:pt x="1056850" y="145818"/>
                  </a:lnTo>
                  <a:lnTo>
                    <a:pt x="1073595" y="140522"/>
                  </a:lnTo>
                  <a:lnTo>
                    <a:pt x="1090379" y="135194"/>
                  </a:lnTo>
                  <a:lnTo>
                    <a:pt x="1107213" y="129842"/>
                  </a:lnTo>
                  <a:lnTo>
                    <a:pt x="1124107" y="124476"/>
                  </a:lnTo>
                  <a:lnTo>
                    <a:pt x="1141072" y="119106"/>
                  </a:lnTo>
                  <a:lnTo>
                    <a:pt x="1158118" y="113740"/>
                  </a:lnTo>
                  <a:lnTo>
                    <a:pt x="1175258" y="108388"/>
                  </a:lnTo>
                  <a:lnTo>
                    <a:pt x="1192502" y="103059"/>
                  </a:lnTo>
                  <a:lnTo>
                    <a:pt x="1209860" y="97762"/>
                  </a:lnTo>
                  <a:lnTo>
                    <a:pt x="1227343" y="92507"/>
                  </a:lnTo>
                  <a:lnTo>
                    <a:pt x="1244963" y="87303"/>
                  </a:lnTo>
                  <a:lnTo>
                    <a:pt x="1262729" y="82159"/>
                  </a:lnTo>
                  <a:lnTo>
                    <a:pt x="1280654" y="77085"/>
                  </a:lnTo>
                  <a:lnTo>
                    <a:pt x="1298747" y="72090"/>
                  </a:lnTo>
                  <a:lnTo>
                    <a:pt x="1317020" y="67183"/>
                  </a:lnTo>
                  <a:lnTo>
                    <a:pt x="1335483" y="62373"/>
                  </a:lnTo>
                  <a:lnTo>
                    <a:pt x="1354147" y="57670"/>
                  </a:lnTo>
                  <a:lnTo>
                    <a:pt x="1373024" y="53083"/>
                  </a:lnTo>
                  <a:lnTo>
                    <a:pt x="1392123" y="48621"/>
                  </a:lnTo>
                  <a:lnTo>
                    <a:pt x="1411457" y="44294"/>
                  </a:lnTo>
                  <a:lnTo>
                    <a:pt x="1431035" y="40111"/>
                  </a:lnTo>
                  <a:lnTo>
                    <a:pt x="1450868" y="36081"/>
                  </a:lnTo>
                  <a:lnTo>
                    <a:pt x="1470968" y="32213"/>
                  </a:lnTo>
                  <a:lnTo>
                    <a:pt x="1491345" y="28517"/>
                  </a:lnTo>
                  <a:lnTo>
                    <a:pt x="1512010" y="25002"/>
                  </a:lnTo>
                  <a:lnTo>
                    <a:pt x="1532974" y="21677"/>
                  </a:lnTo>
                  <a:lnTo>
                    <a:pt x="1554247" y="18552"/>
                  </a:lnTo>
                  <a:lnTo>
                    <a:pt x="1575841" y="15636"/>
                  </a:lnTo>
                  <a:lnTo>
                    <a:pt x="1597767" y="12938"/>
                  </a:lnTo>
                  <a:lnTo>
                    <a:pt x="1620034" y="10467"/>
                  </a:lnTo>
                  <a:lnTo>
                    <a:pt x="1642655" y="8233"/>
                  </a:lnTo>
                  <a:lnTo>
                    <a:pt x="1665640" y="6245"/>
                  </a:lnTo>
                  <a:lnTo>
                    <a:pt x="1688999" y="4513"/>
                  </a:lnTo>
                  <a:lnTo>
                    <a:pt x="1712744" y="3045"/>
                  </a:lnTo>
                  <a:lnTo>
                    <a:pt x="1736886" y="1851"/>
                  </a:lnTo>
                  <a:lnTo>
                    <a:pt x="1761435" y="940"/>
                  </a:lnTo>
                  <a:lnTo>
                    <a:pt x="1786402" y="322"/>
                  </a:lnTo>
                  <a:lnTo>
                    <a:pt x="1811798" y="5"/>
                  </a:lnTo>
                  <a:lnTo>
                    <a:pt x="1837634" y="0"/>
                  </a:lnTo>
                  <a:lnTo>
                    <a:pt x="1863920" y="314"/>
                  </a:lnTo>
                  <a:lnTo>
                    <a:pt x="1890668" y="959"/>
                  </a:lnTo>
                  <a:lnTo>
                    <a:pt x="1917888" y="1942"/>
                  </a:lnTo>
                  <a:lnTo>
                    <a:pt x="1945592" y="3273"/>
                  </a:lnTo>
                  <a:lnTo>
                    <a:pt x="1973789" y="4962"/>
                  </a:lnTo>
                  <a:lnTo>
                    <a:pt x="2002492" y="7018"/>
                  </a:lnTo>
                  <a:lnTo>
                    <a:pt x="2031710" y="9450"/>
                  </a:lnTo>
                  <a:lnTo>
                    <a:pt x="2061455" y="12267"/>
                  </a:lnTo>
                  <a:lnTo>
                    <a:pt x="2091737" y="15479"/>
                  </a:lnTo>
                </a:path>
              </a:pathLst>
            </a:custGeom>
            <a:ln w="13550" cap="flat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9502660" y="5886315"/>
              <a:ext cx="2074434" cy="138579"/>
            </a:xfrm>
            <a:custGeom>
              <a:avLst/>
              <a:pathLst>
                <a:path w="2074434" h="138579">
                  <a:moveTo>
                    <a:pt x="0" y="35382"/>
                  </a:moveTo>
                  <a:lnTo>
                    <a:pt x="29151" y="44096"/>
                  </a:lnTo>
                  <a:lnTo>
                    <a:pt x="57780" y="52364"/>
                  </a:lnTo>
                  <a:lnTo>
                    <a:pt x="85898" y="60195"/>
                  </a:lnTo>
                  <a:lnTo>
                    <a:pt x="113515" y="67597"/>
                  </a:lnTo>
                  <a:lnTo>
                    <a:pt x="140644" y="74578"/>
                  </a:lnTo>
                  <a:lnTo>
                    <a:pt x="167294" y="81147"/>
                  </a:lnTo>
                  <a:lnTo>
                    <a:pt x="193476" y="87311"/>
                  </a:lnTo>
                  <a:lnTo>
                    <a:pt x="219202" y="93080"/>
                  </a:lnTo>
                  <a:lnTo>
                    <a:pt x="244483" y="98460"/>
                  </a:lnTo>
                  <a:lnTo>
                    <a:pt x="269330" y="103461"/>
                  </a:lnTo>
                  <a:lnTo>
                    <a:pt x="293753" y="108090"/>
                  </a:lnTo>
                  <a:lnTo>
                    <a:pt x="317763" y="112357"/>
                  </a:lnTo>
                  <a:lnTo>
                    <a:pt x="341372" y="116268"/>
                  </a:lnTo>
                  <a:lnTo>
                    <a:pt x="364591" y="119833"/>
                  </a:lnTo>
                  <a:lnTo>
                    <a:pt x="387430" y="123059"/>
                  </a:lnTo>
                  <a:lnTo>
                    <a:pt x="409900" y="125956"/>
                  </a:lnTo>
                  <a:lnTo>
                    <a:pt x="432013" y="128530"/>
                  </a:lnTo>
                  <a:lnTo>
                    <a:pt x="453779" y="130791"/>
                  </a:lnTo>
                  <a:lnTo>
                    <a:pt x="475210" y="132747"/>
                  </a:lnTo>
                  <a:lnTo>
                    <a:pt x="496316" y="134405"/>
                  </a:lnTo>
                  <a:lnTo>
                    <a:pt x="517108" y="135775"/>
                  </a:lnTo>
                  <a:lnTo>
                    <a:pt x="537598" y="136864"/>
                  </a:lnTo>
                  <a:lnTo>
                    <a:pt x="557796" y="137681"/>
                  </a:lnTo>
                  <a:lnTo>
                    <a:pt x="577713" y="138233"/>
                  </a:lnTo>
                  <a:lnTo>
                    <a:pt x="597361" y="138530"/>
                  </a:lnTo>
                  <a:lnTo>
                    <a:pt x="616749" y="138579"/>
                  </a:lnTo>
                  <a:lnTo>
                    <a:pt x="635890" y="138389"/>
                  </a:lnTo>
                  <a:lnTo>
                    <a:pt x="654794" y="137967"/>
                  </a:lnTo>
                  <a:lnTo>
                    <a:pt x="673473" y="137323"/>
                  </a:lnTo>
                  <a:lnTo>
                    <a:pt x="691936" y="136464"/>
                  </a:lnTo>
                  <a:lnTo>
                    <a:pt x="710196" y="135399"/>
                  </a:lnTo>
                  <a:lnTo>
                    <a:pt x="728262" y="134135"/>
                  </a:lnTo>
                  <a:lnTo>
                    <a:pt x="746147" y="132682"/>
                  </a:lnTo>
                  <a:lnTo>
                    <a:pt x="763861" y="131047"/>
                  </a:lnTo>
                  <a:lnTo>
                    <a:pt x="781414" y="129238"/>
                  </a:lnTo>
                  <a:lnTo>
                    <a:pt x="798819" y="127265"/>
                  </a:lnTo>
                  <a:lnTo>
                    <a:pt x="816086" y="125134"/>
                  </a:lnTo>
                  <a:lnTo>
                    <a:pt x="833225" y="122855"/>
                  </a:lnTo>
                  <a:lnTo>
                    <a:pt x="850249" y="120436"/>
                  </a:lnTo>
                  <a:lnTo>
                    <a:pt x="867168" y="117884"/>
                  </a:lnTo>
                  <a:lnTo>
                    <a:pt x="883992" y="115209"/>
                  </a:lnTo>
                  <a:lnTo>
                    <a:pt x="900733" y="112418"/>
                  </a:lnTo>
                  <a:lnTo>
                    <a:pt x="917402" y="109519"/>
                  </a:lnTo>
                  <a:lnTo>
                    <a:pt x="934010" y="106521"/>
                  </a:lnTo>
                  <a:lnTo>
                    <a:pt x="950568" y="103433"/>
                  </a:lnTo>
                  <a:lnTo>
                    <a:pt x="967086" y="100262"/>
                  </a:lnTo>
                  <a:lnTo>
                    <a:pt x="983577" y="97016"/>
                  </a:lnTo>
                  <a:lnTo>
                    <a:pt x="1000050" y="93704"/>
                  </a:lnTo>
                  <a:lnTo>
                    <a:pt x="1016516" y="90334"/>
                  </a:lnTo>
                  <a:lnTo>
                    <a:pt x="1032988" y="86915"/>
                  </a:lnTo>
                  <a:lnTo>
                    <a:pt x="1049475" y="83454"/>
                  </a:lnTo>
                  <a:lnTo>
                    <a:pt x="1065989" y="79960"/>
                  </a:lnTo>
                  <a:lnTo>
                    <a:pt x="1082540" y="76441"/>
                  </a:lnTo>
                  <a:lnTo>
                    <a:pt x="1099140" y="72906"/>
                  </a:lnTo>
                  <a:lnTo>
                    <a:pt x="1115799" y="69362"/>
                  </a:lnTo>
                  <a:lnTo>
                    <a:pt x="1132529" y="65818"/>
                  </a:lnTo>
                  <a:lnTo>
                    <a:pt x="1149341" y="62282"/>
                  </a:lnTo>
                  <a:lnTo>
                    <a:pt x="1166245" y="58762"/>
                  </a:lnTo>
                  <a:lnTo>
                    <a:pt x="1183253" y="55267"/>
                  </a:lnTo>
                  <a:lnTo>
                    <a:pt x="1200375" y="51804"/>
                  </a:lnTo>
                  <a:lnTo>
                    <a:pt x="1217622" y="48383"/>
                  </a:lnTo>
                  <a:lnTo>
                    <a:pt x="1235006" y="45011"/>
                  </a:lnTo>
                  <a:lnTo>
                    <a:pt x="1252537" y="41697"/>
                  </a:lnTo>
                  <a:lnTo>
                    <a:pt x="1270227" y="38448"/>
                  </a:lnTo>
                  <a:lnTo>
                    <a:pt x="1288086" y="35274"/>
                  </a:lnTo>
                  <a:lnTo>
                    <a:pt x="1306125" y="32181"/>
                  </a:lnTo>
                  <a:lnTo>
                    <a:pt x="1324356" y="29180"/>
                  </a:lnTo>
                  <a:lnTo>
                    <a:pt x="1342789" y="26277"/>
                  </a:lnTo>
                  <a:lnTo>
                    <a:pt x="1361435" y="23481"/>
                  </a:lnTo>
                  <a:lnTo>
                    <a:pt x="1380305" y="20801"/>
                  </a:lnTo>
                  <a:lnTo>
                    <a:pt x="1399411" y="18244"/>
                  </a:lnTo>
                  <a:lnTo>
                    <a:pt x="1418763" y="15819"/>
                  </a:lnTo>
                  <a:lnTo>
                    <a:pt x="1438372" y="13533"/>
                  </a:lnTo>
                  <a:lnTo>
                    <a:pt x="1458249" y="11397"/>
                  </a:lnTo>
                  <a:lnTo>
                    <a:pt x="1478405" y="9416"/>
                  </a:lnTo>
                  <a:lnTo>
                    <a:pt x="1498851" y="7601"/>
                  </a:lnTo>
                  <a:lnTo>
                    <a:pt x="1519599" y="5958"/>
                  </a:lnTo>
                  <a:lnTo>
                    <a:pt x="1540658" y="4497"/>
                  </a:lnTo>
                  <a:lnTo>
                    <a:pt x="1562041" y="3226"/>
                  </a:lnTo>
                  <a:lnTo>
                    <a:pt x="1583757" y="2152"/>
                  </a:lnTo>
                  <a:lnTo>
                    <a:pt x="1605819" y="1284"/>
                  </a:lnTo>
                  <a:lnTo>
                    <a:pt x="1628237" y="631"/>
                  </a:lnTo>
                  <a:lnTo>
                    <a:pt x="1651021" y="200"/>
                  </a:lnTo>
                  <a:lnTo>
                    <a:pt x="1674183" y="0"/>
                  </a:lnTo>
                  <a:lnTo>
                    <a:pt x="1697735" y="38"/>
                  </a:lnTo>
                  <a:lnTo>
                    <a:pt x="1721686" y="324"/>
                  </a:lnTo>
                  <a:lnTo>
                    <a:pt x="1746048" y="866"/>
                  </a:lnTo>
                  <a:lnTo>
                    <a:pt x="1770832" y="1672"/>
                  </a:lnTo>
                  <a:lnTo>
                    <a:pt x="1796048" y="2749"/>
                  </a:lnTo>
                  <a:lnTo>
                    <a:pt x="1821709" y="4107"/>
                  </a:lnTo>
                  <a:lnTo>
                    <a:pt x="1847824" y="5753"/>
                  </a:lnTo>
                  <a:lnTo>
                    <a:pt x="1874405" y="7696"/>
                  </a:lnTo>
                  <a:lnTo>
                    <a:pt x="1901463" y="9944"/>
                  </a:lnTo>
                  <a:lnTo>
                    <a:pt x="1929008" y="12505"/>
                  </a:lnTo>
                  <a:lnTo>
                    <a:pt x="1957052" y="15388"/>
                  </a:lnTo>
                  <a:lnTo>
                    <a:pt x="1985606" y="18600"/>
                  </a:lnTo>
                  <a:lnTo>
                    <a:pt x="2014680" y="22151"/>
                  </a:lnTo>
                  <a:lnTo>
                    <a:pt x="2044286" y="26048"/>
                  </a:lnTo>
                  <a:lnTo>
                    <a:pt x="2074434" y="30299"/>
                  </a:lnTo>
                </a:path>
              </a:pathLst>
            </a:custGeom>
            <a:ln w="13550" cap="flat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9502660" y="5921697"/>
              <a:ext cx="2052646" cy="128782"/>
            </a:xfrm>
            <a:custGeom>
              <a:avLst/>
              <a:pathLst>
                <a:path w="2052646" h="128782">
                  <a:moveTo>
                    <a:pt x="0" y="0"/>
                  </a:moveTo>
                  <a:lnTo>
                    <a:pt x="29146" y="8744"/>
                  </a:lnTo>
                  <a:lnTo>
                    <a:pt x="57760" y="17104"/>
                  </a:lnTo>
                  <a:lnTo>
                    <a:pt x="85854" y="25085"/>
                  </a:lnTo>
                  <a:lnTo>
                    <a:pt x="113437" y="32696"/>
                  </a:lnTo>
                  <a:lnTo>
                    <a:pt x="140522" y="39943"/>
                  </a:lnTo>
                  <a:lnTo>
                    <a:pt x="167120" y="46834"/>
                  </a:lnTo>
                  <a:lnTo>
                    <a:pt x="193241" y="53376"/>
                  </a:lnTo>
                  <a:lnTo>
                    <a:pt x="218897" y="59576"/>
                  </a:lnTo>
                  <a:lnTo>
                    <a:pt x="244098" y="65441"/>
                  </a:lnTo>
                  <a:lnTo>
                    <a:pt x="268857" y="70979"/>
                  </a:lnTo>
                  <a:lnTo>
                    <a:pt x="293185" y="76197"/>
                  </a:lnTo>
                  <a:lnTo>
                    <a:pt x="317091" y="81102"/>
                  </a:lnTo>
                  <a:lnTo>
                    <a:pt x="340588" y="85701"/>
                  </a:lnTo>
                  <a:lnTo>
                    <a:pt x="363687" y="90001"/>
                  </a:lnTo>
                  <a:lnTo>
                    <a:pt x="386399" y="94010"/>
                  </a:lnTo>
                  <a:lnTo>
                    <a:pt x="408735" y="97735"/>
                  </a:lnTo>
                  <a:lnTo>
                    <a:pt x="430705" y="101182"/>
                  </a:lnTo>
                  <a:lnTo>
                    <a:pt x="452322" y="104360"/>
                  </a:lnTo>
                  <a:lnTo>
                    <a:pt x="473597" y="107276"/>
                  </a:lnTo>
                  <a:lnTo>
                    <a:pt x="494540" y="109936"/>
                  </a:lnTo>
                  <a:lnTo>
                    <a:pt x="515162" y="112348"/>
                  </a:lnTo>
                  <a:lnTo>
                    <a:pt x="535476" y="114520"/>
                  </a:lnTo>
                  <a:lnTo>
                    <a:pt x="555491" y="116457"/>
                  </a:lnTo>
                  <a:lnTo>
                    <a:pt x="575220" y="118168"/>
                  </a:lnTo>
                  <a:lnTo>
                    <a:pt x="594673" y="119660"/>
                  </a:lnTo>
                  <a:lnTo>
                    <a:pt x="613861" y="120940"/>
                  </a:lnTo>
                  <a:lnTo>
                    <a:pt x="632796" y="122015"/>
                  </a:lnTo>
                  <a:lnTo>
                    <a:pt x="651489" y="122893"/>
                  </a:lnTo>
                  <a:lnTo>
                    <a:pt x="669951" y="123580"/>
                  </a:lnTo>
                  <a:lnTo>
                    <a:pt x="688192" y="124084"/>
                  </a:lnTo>
                  <a:lnTo>
                    <a:pt x="706225" y="124412"/>
                  </a:lnTo>
                  <a:lnTo>
                    <a:pt x="724060" y="124571"/>
                  </a:lnTo>
                  <a:lnTo>
                    <a:pt x="741709" y="124568"/>
                  </a:lnTo>
                  <a:lnTo>
                    <a:pt x="759182" y="124412"/>
                  </a:lnTo>
                  <a:lnTo>
                    <a:pt x="776490" y="124108"/>
                  </a:lnTo>
                  <a:lnTo>
                    <a:pt x="793646" y="123664"/>
                  </a:lnTo>
                  <a:lnTo>
                    <a:pt x="810660" y="123088"/>
                  </a:lnTo>
                  <a:lnTo>
                    <a:pt x="827543" y="122386"/>
                  </a:lnTo>
                  <a:lnTo>
                    <a:pt x="844306" y="121566"/>
                  </a:lnTo>
                  <a:lnTo>
                    <a:pt x="860961" y="120635"/>
                  </a:lnTo>
                  <a:lnTo>
                    <a:pt x="877518" y="119600"/>
                  </a:lnTo>
                  <a:lnTo>
                    <a:pt x="893989" y="118469"/>
                  </a:lnTo>
                  <a:lnTo>
                    <a:pt x="910386" y="117248"/>
                  </a:lnTo>
                  <a:lnTo>
                    <a:pt x="926718" y="115945"/>
                  </a:lnTo>
                  <a:lnTo>
                    <a:pt x="942997" y="114567"/>
                  </a:lnTo>
                  <a:lnTo>
                    <a:pt x="959235" y="113121"/>
                  </a:lnTo>
                  <a:lnTo>
                    <a:pt x="975442" y="111614"/>
                  </a:lnTo>
                  <a:lnTo>
                    <a:pt x="991630" y="110055"/>
                  </a:lnTo>
                  <a:lnTo>
                    <a:pt x="1007809" y="108449"/>
                  </a:lnTo>
                  <a:lnTo>
                    <a:pt x="1023992" y="106804"/>
                  </a:lnTo>
                  <a:lnTo>
                    <a:pt x="1040188" y="105128"/>
                  </a:lnTo>
                  <a:lnTo>
                    <a:pt x="1056410" y="103427"/>
                  </a:lnTo>
                  <a:lnTo>
                    <a:pt x="1072669" y="101709"/>
                  </a:lnTo>
                  <a:lnTo>
                    <a:pt x="1088974" y="99981"/>
                  </a:lnTo>
                  <a:lnTo>
                    <a:pt x="1105339" y="98250"/>
                  </a:lnTo>
                  <a:lnTo>
                    <a:pt x="1121773" y="96523"/>
                  </a:lnTo>
                  <a:lnTo>
                    <a:pt x="1138288" y="94808"/>
                  </a:lnTo>
                  <a:lnTo>
                    <a:pt x="1154895" y="93112"/>
                  </a:lnTo>
                  <a:lnTo>
                    <a:pt x="1171606" y="91441"/>
                  </a:lnTo>
                  <a:lnTo>
                    <a:pt x="1188431" y="89804"/>
                  </a:lnTo>
                  <a:lnTo>
                    <a:pt x="1205381" y="88208"/>
                  </a:lnTo>
                  <a:lnTo>
                    <a:pt x="1222468" y="86659"/>
                  </a:lnTo>
                  <a:lnTo>
                    <a:pt x="1239703" y="85165"/>
                  </a:lnTo>
                  <a:lnTo>
                    <a:pt x="1257097" y="83733"/>
                  </a:lnTo>
                  <a:lnTo>
                    <a:pt x="1274661" y="82371"/>
                  </a:lnTo>
                  <a:lnTo>
                    <a:pt x="1292407" y="81084"/>
                  </a:lnTo>
                  <a:lnTo>
                    <a:pt x="1310345" y="79882"/>
                  </a:lnTo>
                  <a:lnTo>
                    <a:pt x="1328486" y="78771"/>
                  </a:lnTo>
                  <a:lnTo>
                    <a:pt x="1346842" y="77757"/>
                  </a:lnTo>
                  <a:lnTo>
                    <a:pt x="1365424" y="76850"/>
                  </a:lnTo>
                  <a:lnTo>
                    <a:pt x="1384243" y="76054"/>
                  </a:lnTo>
                  <a:lnTo>
                    <a:pt x="1403310" y="75379"/>
                  </a:lnTo>
                  <a:lnTo>
                    <a:pt x="1422636" y="74830"/>
                  </a:lnTo>
                  <a:lnTo>
                    <a:pt x="1442233" y="74416"/>
                  </a:lnTo>
                  <a:lnTo>
                    <a:pt x="1462111" y="74143"/>
                  </a:lnTo>
                  <a:lnTo>
                    <a:pt x="1482282" y="74019"/>
                  </a:lnTo>
                  <a:lnTo>
                    <a:pt x="1502757" y="74051"/>
                  </a:lnTo>
                  <a:lnTo>
                    <a:pt x="1523547" y="74245"/>
                  </a:lnTo>
                  <a:lnTo>
                    <a:pt x="1544663" y="74610"/>
                  </a:lnTo>
                  <a:lnTo>
                    <a:pt x="1566117" y="75153"/>
                  </a:lnTo>
                  <a:lnTo>
                    <a:pt x="1587919" y="75880"/>
                  </a:lnTo>
                  <a:lnTo>
                    <a:pt x="1610080" y="76799"/>
                  </a:lnTo>
                  <a:lnTo>
                    <a:pt x="1632613" y="77918"/>
                  </a:lnTo>
                  <a:lnTo>
                    <a:pt x="1655527" y="79242"/>
                  </a:lnTo>
                  <a:lnTo>
                    <a:pt x="1678834" y="80781"/>
                  </a:lnTo>
                  <a:lnTo>
                    <a:pt x="1702545" y="82540"/>
                  </a:lnTo>
                  <a:lnTo>
                    <a:pt x="1726672" y="84527"/>
                  </a:lnTo>
                  <a:lnTo>
                    <a:pt x="1751225" y="86749"/>
                  </a:lnTo>
                  <a:lnTo>
                    <a:pt x="1776216" y="89214"/>
                  </a:lnTo>
                  <a:lnTo>
                    <a:pt x="1801656" y="91928"/>
                  </a:lnTo>
                  <a:lnTo>
                    <a:pt x="1827555" y="94899"/>
                  </a:lnTo>
                  <a:lnTo>
                    <a:pt x="1853926" y="98135"/>
                  </a:lnTo>
                  <a:lnTo>
                    <a:pt x="1880779" y="101641"/>
                  </a:lnTo>
                  <a:lnTo>
                    <a:pt x="1908125" y="105426"/>
                  </a:lnTo>
                  <a:lnTo>
                    <a:pt x="1935976" y="109497"/>
                  </a:lnTo>
                  <a:lnTo>
                    <a:pt x="1964342" y="113861"/>
                  </a:lnTo>
                  <a:lnTo>
                    <a:pt x="1993235" y="118525"/>
                  </a:lnTo>
                  <a:lnTo>
                    <a:pt x="2022666" y="123496"/>
                  </a:lnTo>
                  <a:lnTo>
                    <a:pt x="2052646" y="128782"/>
                  </a:lnTo>
                </a:path>
              </a:pathLst>
            </a:custGeom>
            <a:ln w="13550" cap="flat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9502660" y="5921697"/>
              <a:ext cx="2026397" cy="261843"/>
            </a:xfrm>
            <a:custGeom>
              <a:avLst/>
              <a:pathLst>
                <a:path w="2026397" h="261843">
                  <a:moveTo>
                    <a:pt x="0" y="0"/>
                  </a:moveTo>
                  <a:lnTo>
                    <a:pt x="29140" y="8774"/>
                  </a:lnTo>
                  <a:lnTo>
                    <a:pt x="57736" y="17224"/>
                  </a:lnTo>
                  <a:lnTo>
                    <a:pt x="85800" y="25355"/>
                  </a:lnTo>
                  <a:lnTo>
                    <a:pt x="113343" y="33174"/>
                  </a:lnTo>
                  <a:lnTo>
                    <a:pt x="140376" y="40685"/>
                  </a:lnTo>
                  <a:lnTo>
                    <a:pt x="166910" y="47897"/>
                  </a:lnTo>
                  <a:lnTo>
                    <a:pt x="192957" y="54814"/>
                  </a:lnTo>
                  <a:lnTo>
                    <a:pt x="218528" y="61443"/>
                  </a:lnTo>
                  <a:lnTo>
                    <a:pt x="243635" y="67791"/>
                  </a:lnTo>
                  <a:lnTo>
                    <a:pt x="268289" y="73863"/>
                  </a:lnTo>
                  <a:lnTo>
                    <a:pt x="292501" y="79665"/>
                  </a:lnTo>
                  <a:lnTo>
                    <a:pt x="316282" y="85204"/>
                  </a:lnTo>
                  <a:lnTo>
                    <a:pt x="339644" y="90486"/>
                  </a:lnTo>
                  <a:lnTo>
                    <a:pt x="362599" y="95518"/>
                  </a:lnTo>
                  <a:lnTo>
                    <a:pt x="385157" y="100304"/>
                  </a:lnTo>
                  <a:lnTo>
                    <a:pt x="407330" y="104852"/>
                  </a:lnTo>
                  <a:lnTo>
                    <a:pt x="429130" y="109168"/>
                  </a:lnTo>
                  <a:lnTo>
                    <a:pt x="450567" y="113258"/>
                  </a:lnTo>
                  <a:lnTo>
                    <a:pt x="471653" y="117128"/>
                  </a:lnTo>
                  <a:lnTo>
                    <a:pt x="492400" y="120784"/>
                  </a:lnTo>
                  <a:lnTo>
                    <a:pt x="512818" y="124232"/>
                  </a:lnTo>
                  <a:lnTo>
                    <a:pt x="532919" y="127479"/>
                  </a:lnTo>
                  <a:lnTo>
                    <a:pt x="552715" y="130531"/>
                  </a:lnTo>
                  <a:lnTo>
                    <a:pt x="572217" y="133394"/>
                  </a:lnTo>
                  <a:lnTo>
                    <a:pt x="591435" y="136074"/>
                  </a:lnTo>
                  <a:lnTo>
                    <a:pt x="610382" y="138577"/>
                  </a:lnTo>
                  <a:lnTo>
                    <a:pt x="629069" y="140910"/>
                  </a:lnTo>
                  <a:lnTo>
                    <a:pt x="647507" y="143078"/>
                  </a:lnTo>
                  <a:lnTo>
                    <a:pt x="665708" y="145089"/>
                  </a:lnTo>
                  <a:lnTo>
                    <a:pt x="683682" y="146947"/>
                  </a:lnTo>
                  <a:lnTo>
                    <a:pt x="701441" y="148660"/>
                  </a:lnTo>
                  <a:lnTo>
                    <a:pt x="718998" y="150234"/>
                  </a:lnTo>
                  <a:lnTo>
                    <a:pt x="736361" y="151674"/>
                  </a:lnTo>
                  <a:lnTo>
                    <a:pt x="753545" y="152986"/>
                  </a:lnTo>
                  <a:lnTo>
                    <a:pt x="770559" y="154178"/>
                  </a:lnTo>
                  <a:lnTo>
                    <a:pt x="787414" y="155255"/>
                  </a:lnTo>
                  <a:lnTo>
                    <a:pt x="804123" y="156224"/>
                  </a:lnTo>
                  <a:lnTo>
                    <a:pt x="820697" y="157090"/>
                  </a:lnTo>
                  <a:lnTo>
                    <a:pt x="837147" y="157859"/>
                  </a:lnTo>
                  <a:lnTo>
                    <a:pt x="853484" y="158539"/>
                  </a:lnTo>
                  <a:lnTo>
                    <a:pt x="869719" y="159135"/>
                  </a:lnTo>
                  <a:lnTo>
                    <a:pt x="885865" y="159653"/>
                  </a:lnTo>
                  <a:lnTo>
                    <a:pt x="901932" y="160100"/>
                  </a:lnTo>
                  <a:lnTo>
                    <a:pt x="917932" y="160481"/>
                  </a:lnTo>
                  <a:lnTo>
                    <a:pt x="933876" y="160803"/>
                  </a:lnTo>
                  <a:lnTo>
                    <a:pt x="949775" y="161072"/>
                  </a:lnTo>
                  <a:lnTo>
                    <a:pt x="965641" y="161295"/>
                  </a:lnTo>
                  <a:lnTo>
                    <a:pt x="981486" y="161477"/>
                  </a:lnTo>
                  <a:lnTo>
                    <a:pt x="997319" y="161624"/>
                  </a:lnTo>
                  <a:lnTo>
                    <a:pt x="1013154" y="161744"/>
                  </a:lnTo>
                  <a:lnTo>
                    <a:pt x="1029001" y="161841"/>
                  </a:lnTo>
                  <a:lnTo>
                    <a:pt x="1044871" y="161923"/>
                  </a:lnTo>
                  <a:lnTo>
                    <a:pt x="1060776" y="161994"/>
                  </a:lnTo>
                  <a:lnTo>
                    <a:pt x="1076727" y="162063"/>
                  </a:lnTo>
                  <a:lnTo>
                    <a:pt x="1092736" y="162134"/>
                  </a:lnTo>
                  <a:lnTo>
                    <a:pt x="1108814" y="162214"/>
                  </a:lnTo>
                  <a:lnTo>
                    <a:pt x="1124972" y="162309"/>
                  </a:lnTo>
                  <a:lnTo>
                    <a:pt x="1141222" y="162425"/>
                  </a:lnTo>
                  <a:lnTo>
                    <a:pt x="1157575" y="162569"/>
                  </a:lnTo>
                  <a:lnTo>
                    <a:pt x="1174042" y="162746"/>
                  </a:lnTo>
                  <a:lnTo>
                    <a:pt x="1190634" y="162964"/>
                  </a:lnTo>
                  <a:lnTo>
                    <a:pt x="1207364" y="163227"/>
                  </a:lnTo>
                  <a:lnTo>
                    <a:pt x="1224242" y="163543"/>
                  </a:lnTo>
                  <a:lnTo>
                    <a:pt x="1241280" y="163916"/>
                  </a:lnTo>
                  <a:lnTo>
                    <a:pt x="1258488" y="164355"/>
                  </a:lnTo>
                  <a:lnTo>
                    <a:pt x="1275880" y="164864"/>
                  </a:lnTo>
                  <a:lnTo>
                    <a:pt x="1293465" y="165450"/>
                  </a:lnTo>
                  <a:lnTo>
                    <a:pt x="1311255" y="166119"/>
                  </a:lnTo>
                  <a:lnTo>
                    <a:pt x="1329261" y="166878"/>
                  </a:lnTo>
                  <a:lnTo>
                    <a:pt x="1347495" y="167732"/>
                  </a:lnTo>
                  <a:lnTo>
                    <a:pt x="1365969" y="168688"/>
                  </a:lnTo>
                  <a:lnTo>
                    <a:pt x="1384693" y="169752"/>
                  </a:lnTo>
                  <a:lnTo>
                    <a:pt x="1403679" y="170929"/>
                  </a:lnTo>
                  <a:lnTo>
                    <a:pt x="1422938" y="172227"/>
                  </a:lnTo>
                  <a:lnTo>
                    <a:pt x="1442481" y="173652"/>
                  </a:lnTo>
                  <a:lnTo>
                    <a:pt x="1462321" y="175208"/>
                  </a:lnTo>
                  <a:lnTo>
                    <a:pt x="1482467" y="176904"/>
                  </a:lnTo>
                  <a:lnTo>
                    <a:pt x="1502933" y="178745"/>
                  </a:lnTo>
                  <a:lnTo>
                    <a:pt x="1523728" y="180737"/>
                  </a:lnTo>
                  <a:lnTo>
                    <a:pt x="1544864" y="182886"/>
                  </a:lnTo>
                  <a:lnTo>
                    <a:pt x="1566354" y="185199"/>
                  </a:lnTo>
                  <a:lnTo>
                    <a:pt x="1588207" y="187681"/>
                  </a:lnTo>
                  <a:lnTo>
                    <a:pt x="1610435" y="190340"/>
                  </a:lnTo>
                  <a:lnTo>
                    <a:pt x="1633050" y="193180"/>
                  </a:lnTo>
                  <a:lnTo>
                    <a:pt x="1656064" y="196209"/>
                  </a:lnTo>
                  <a:lnTo>
                    <a:pt x="1679486" y="199432"/>
                  </a:lnTo>
                  <a:lnTo>
                    <a:pt x="1703329" y="202856"/>
                  </a:lnTo>
                  <a:lnTo>
                    <a:pt x="1727605" y="206486"/>
                  </a:lnTo>
                  <a:lnTo>
                    <a:pt x="1752324" y="210330"/>
                  </a:lnTo>
                  <a:lnTo>
                    <a:pt x="1777497" y="214393"/>
                  </a:lnTo>
                  <a:lnTo>
                    <a:pt x="1803137" y="218681"/>
                  </a:lnTo>
                  <a:lnTo>
                    <a:pt x="1829254" y="223201"/>
                  </a:lnTo>
                  <a:lnTo>
                    <a:pt x="1855860" y="227959"/>
                  </a:lnTo>
                  <a:lnTo>
                    <a:pt x="1882966" y="232960"/>
                  </a:lnTo>
                  <a:lnTo>
                    <a:pt x="1910584" y="238212"/>
                  </a:lnTo>
                  <a:lnTo>
                    <a:pt x="1938725" y="243720"/>
                  </a:lnTo>
                  <a:lnTo>
                    <a:pt x="1967400" y="249490"/>
                  </a:lnTo>
                  <a:lnTo>
                    <a:pt x="1996620" y="255529"/>
                  </a:lnTo>
                  <a:lnTo>
                    <a:pt x="2026397" y="261843"/>
                  </a:lnTo>
                </a:path>
              </a:pathLst>
            </a:custGeom>
            <a:ln w="13550" cap="flat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9502660" y="5921697"/>
              <a:ext cx="1995717" cy="393953"/>
            </a:xfrm>
            <a:custGeom>
              <a:avLst/>
              <a:pathLst>
                <a:path w="1995717" h="393953">
                  <a:moveTo>
                    <a:pt x="0" y="0"/>
                  </a:moveTo>
                  <a:lnTo>
                    <a:pt x="29133" y="8805"/>
                  </a:lnTo>
                  <a:lnTo>
                    <a:pt x="57708" y="17344"/>
                  </a:lnTo>
                  <a:lnTo>
                    <a:pt x="85738" y="25624"/>
                  </a:lnTo>
                  <a:lnTo>
                    <a:pt x="113233" y="33648"/>
                  </a:lnTo>
                  <a:lnTo>
                    <a:pt x="140205" y="41422"/>
                  </a:lnTo>
                  <a:lnTo>
                    <a:pt x="166665" y="48952"/>
                  </a:lnTo>
                  <a:lnTo>
                    <a:pt x="192625" y="56242"/>
                  </a:lnTo>
                  <a:lnTo>
                    <a:pt x="218098" y="63297"/>
                  </a:lnTo>
                  <a:lnTo>
                    <a:pt x="243093" y="70123"/>
                  </a:lnTo>
                  <a:lnTo>
                    <a:pt x="267624" y="76725"/>
                  </a:lnTo>
                  <a:lnTo>
                    <a:pt x="291701" y="83108"/>
                  </a:lnTo>
                  <a:lnTo>
                    <a:pt x="315336" y="89277"/>
                  </a:lnTo>
                  <a:lnTo>
                    <a:pt x="338541" y="95238"/>
                  </a:lnTo>
                  <a:lnTo>
                    <a:pt x="361327" y="100995"/>
                  </a:lnTo>
                  <a:lnTo>
                    <a:pt x="383706" y="106554"/>
                  </a:lnTo>
                  <a:lnTo>
                    <a:pt x="405689" y="111919"/>
                  </a:lnTo>
                  <a:lnTo>
                    <a:pt x="427289" y="117097"/>
                  </a:lnTo>
                  <a:lnTo>
                    <a:pt x="448516" y="122092"/>
                  </a:lnTo>
                  <a:lnTo>
                    <a:pt x="469382" y="126909"/>
                  </a:lnTo>
                  <a:lnTo>
                    <a:pt x="489899" y="131553"/>
                  </a:lnTo>
                  <a:lnTo>
                    <a:pt x="510078" y="136031"/>
                  </a:lnTo>
                  <a:lnTo>
                    <a:pt x="529931" y="140346"/>
                  </a:lnTo>
                  <a:lnTo>
                    <a:pt x="549470" y="144504"/>
                  </a:lnTo>
                  <a:lnTo>
                    <a:pt x="568706" y="148510"/>
                  </a:lnTo>
                  <a:lnTo>
                    <a:pt x="587651" y="152370"/>
                  </a:lnTo>
                  <a:lnTo>
                    <a:pt x="606316" y="156088"/>
                  </a:lnTo>
                  <a:lnTo>
                    <a:pt x="624713" y="159669"/>
                  </a:lnTo>
                  <a:lnTo>
                    <a:pt x="642853" y="163120"/>
                  </a:lnTo>
                  <a:lnTo>
                    <a:pt x="660748" y="166444"/>
                  </a:lnTo>
                  <a:lnTo>
                    <a:pt x="678410" y="169648"/>
                  </a:lnTo>
                  <a:lnTo>
                    <a:pt x="695850" y="172736"/>
                  </a:lnTo>
                  <a:lnTo>
                    <a:pt x="713080" y="175713"/>
                  </a:lnTo>
                  <a:lnTo>
                    <a:pt x="730112" y="178585"/>
                  </a:lnTo>
                  <a:lnTo>
                    <a:pt x="746956" y="181357"/>
                  </a:lnTo>
                  <a:lnTo>
                    <a:pt x="763625" y="184033"/>
                  </a:lnTo>
                  <a:lnTo>
                    <a:pt x="780130" y="186620"/>
                  </a:lnTo>
                  <a:lnTo>
                    <a:pt x="796483" y="189122"/>
                  </a:lnTo>
                  <a:lnTo>
                    <a:pt x="812695" y="191545"/>
                  </a:lnTo>
                  <a:lnTo>
                    <a:pt x="828778" y="193893"/>
                  </a:lnTo>
                  <a:lnTo>
                    <a:pt x="844744" y="196172"/>
                  </a:lnTo>
                  <a:lnTo>
                    <a:pt x="860604" y="198387"/>
                  </a:lnTo>
                  <a:lnTo>
                    <a:pt x="876369" y="200543"/>
                  </a:lnTo>
                  <a:lnTo>
                    <a:pt x="892052" y="202645"/>
                  </a:lnTo>
                  <a:lnTo>
                    <a:pt x="907663" y="204699"/>
                  </a:lnTo>
                  <a:lnTo>
                    <a:pt x="923215" y="206709"/>
                  </a:lnTo>
                  <a:lnTo>
                    <a:pt x="938719" y="208681"/>
                  </a:lnTo>
                  <a:lnTo>
                    <a:pt x="954186" y="210620"/>
                  </a:lnTo>
                  <a:lnTo>
                    <a:pt x="969629" y="212531"/>
                  </a:lnTo>
                  <a:lnTo>
                    <a:pt x="985058" y="214420"/>
                  </a:lnTo>
                  <a:lnTo>
                    <a:pt x="1000486" y="216291"/>
                  </a:lnTo>
                  <a:lnTo>
                    <a:pt x="1015924" y="218149"/>
                  </a:lnTo>
                  <a:lnTo>
                    <a:pt x="1031383" y="220000"/>
                  </a:lnTo>
                  <a:lnTo>
                    <a:pt x="1046876" y="221849"/>
                  </a:lnTo>
                  <a:lnTo>
                    <a:pt x="1062413" y="223701"/>
                  </a:lnTo>
                  <a:lnTo>
                    <a:pt x="1078006" y="225561"/>
                  </a:lnTo>
                  <a:lnTo>
                    <a:pt x="1093668" y="227435"/>
                  </a:lnTo>
                  <a:lnTo>
                    <a:pt x="1109408" y="229327"/>
                  </a:lnTo>
                  <a:lnTo>
                    <a:pt x="1125240" y="231243"/>
                  </a:lnTo>
                  <a:lnTo>
                    <a:pt x="1141174" y="233188"/>
                  </a:lnTo>
                  <a:lnTo>
                    <a:pt x="1157223" y="235167"/>
                  </a:lnTo>
                  <a:lnTo>
                    <a:pt x="1173397" y="237185"/>
                  </a:lnTo>
                  <a:lnTo>
                    <a:pt x="1189709" y="239247"/>
                  </a:lnTo>
                  <a:lnTo>
                    <a:pt x="1206170" y="241360"/>
                  </a:lnTo>
                  <a:lnTo>
                    <a:pt x="1222791" y="243526"/>
                  </a:lnTo>
                  <a:lnTo>
                    <a:pt x="1239585" y="245753"/>
                  </a:lnTo>
                  <a:lnTo>
                    <a:pt x="1256562" y="248045"/>
                  </a:lnTo>
                  <a:lnTo>
                    <a:pt x="1273735" y="250406"/>
                  </a:lnTo>
                  <a:lnTo>
                    <a:pt x="1291114" y="252844"/>
                  </a:lnTo>
                  <a:lnTo>
                    <a:pt x="1308712" y="255361"/>
                  </a:lnTo>
                  <a:lnTo>
                    <a:pt x="1326540" y="257965"/>
                  </a:lnTo>
                  <a:lnTo>
                    <a:pt x="1344610" y="260659"/>
                  </a:lnTo>
                  <a:lnTo>
                    <a:pt x="1362933" y="263450"/>
                  </a:lnTo>
                  <a:lnTo>
                    <a:pt x="1381521" y="266341"/>
                  </a:lnTo>
                  <a:lnTo>
                    <a:pt x="1400385" y="269339"/>
                  </a:lnTo>
                  <a:lnTo>
                    <a:pt x="1419537" y="272448"/>
                  </a:lnTo>
                  <a:lnTo>
                    <a:pt x="1438989" y="275674"/>
                  </a:lnTo>
                  <a:lnTo>
                    <a:pt x="1458752" y="279022"/>
                  </a:lnTo>
                  <a:lnTo>
                    <a:pt x="1478838" y="282497"/>
                  </a:lnTo>
                  <a:lnTo>
                    <a:pt x="1499258" y="286104"/>
                  </a:lnTo>
                  <a:lnTo>
                    <a:pt x="1520024" y="289849"/>
                  </a:lnTo>
                  <a:lnTo>
                    <a:pt x="1541148" y="293736"/>
                  </a:lnTo>
                  <a:lnTo>
                    <a:pt x="1562640" y="297770"/>
                  </a:lnTo>
                  <a:lnTo>
                    <a:pt x="1584514" y="301958"/>
                  </a:lnTo>
                  <a:lnTo>
                    <a:pt x="1606779" y="306303"/>
                  </a:lnTo>
                  <a:lnTo>
                    <a:pt x="1629449" y="310811"/>
                  </a:lnTo>
                  <a:lnTo>
                    <a:pt x="1652534" y="315488"/>
                  </a:lnTo>
                  <a:lnTo>
                    <a:pt x="1676046" y="320339"/>
                  </a:lnTo>
                  <a:lnTo>
                    <a:pt x="1699997" y="325368"/>
                  </a:lnTo>
                  <a:lnTo>
                    <a:pt x="1724397" y="330580"/>
                  </a:lnTo>
                  <a:lnTo>
                    <a:pt x="1749260" y="335982"/>
                  </a:lnTo>
                  <a:lnTo>
                    <a:pt x="1774596" y="341578"/>
                  </a:lnTo>
                  <a:lnTo>
                    <a:pt x="1800417" y="347373"/>
                  </a:lnTo>
                  <a:lnTo>
                    <a:pt x="1826735" y="353373"/>
                  </a:lnTo>
                  <a:lnTo>
                    <a:pt x="1853561" y="359582"/>
                  </a:lnTo>
                  <a:lnTo>
                    <a:pt x="1880906" y="366006"/>
                  </a:lnTo>
                  <a:lnTo>
                    <a:pt x="1908783" y="372650"/>
                  </a:lnTo>
                  <a:lnTo>
                    <a:pt x="1937202" y="379519"/>
                  </a:lnTo>
                  <a:lnTo>
                    <a:pt x="1966177" y="386619"/>
                  </a:lnTo>
                  <a:lnTo>
                    <a:pt x="1995717" y="393953"/>
                  </a:lnTo>
                </a:path>
              </a:pathLst>
            </a:custGeom>
            <a:ln w="13550" cap="flat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9502660" y="5921697"/>
              <a:ext cx="1960639" cy="524965"/>
            </a:xfrm>
            <a:custGeom>
              <a:avLst/>
              <a:pathLst>
                <a:path w="1960639" h="524965">
                  <a:moveTo>
                    <a:pt x="0" y="0"/>
                  </a:moveTo>
                  <a:lnTo>
                    <a:pt x="29125" y="8835"/>
                  </a:lnTo>
                  <a:lnTo>
                    <a:pt x="57677" y="17463"/>
                  </a:lnTo>
                  <a:lnTo>
                    <a:pt x="85667" y="25890"/>
                  </a:lnTo>
                  <a:lnTo>
                    <a:pt x="113107" y="34118"/>
                  </a:lnTo>
                  <a:lnTo>
                    <a:pt x="140009" y="42153"/>
                  </a:lnTo>
                  <a:lnTo>
                    <a:pt x="166385" y="49998"/>
                  </a:lnTo>
                  <a:lnTo>
                    <a:pt x="192246" y="57658"/>
                  </a:lnTo>
                  <a:lnTo>
                    <a:pt x="217605" y="65136"/>
                  </a:lnTo>
                  <a:lnTo>
                    <a:pt x="242474" y="72436"/>
                  </a:lnTo>
                  <a:lnTo>
                    <a:pt x="266864" y="79564"/>
                  </a:lnTo>
                  <a:lnTo>
                    <a:pt x="290787" y="86523"/>
                  </a:lnTo>
                  <a:lnTo>
                    <a:pt x="314255" y="93317"/>
                  </a:lnTo>
                  <a:lnTo>
                    <a:pt x="337279" y="99950"/>
                  </a:lnTo>
                  <a:lnTo>
                    <a:pt x="359873" y="106427"/>
                  </a:lnTo>
                  <a:lnTo>
                    <a:pt x="382047" y="112751"/>
                  </a:lnTo>
                  <a:lnTo>
                    <a:pt x="403813" y="118928"/>
                  </a:lnTo>
                  <a:lnTo>
                    <a:pt x="425183" y="124960"/>
                  </a:lnTo>
                  <a:lnTo>
                    <a:pt x="446170" y="130852"/>
                  </a:lnTo>
                  <a:lnTo>
                    <a:pt x="466785" y="136609"/>
                  </a:lnTo>
                  <a:lnTo>
                    <a:pt x="487039" y="142234"/>
                  </a:lnTo>
                  <a:lnTo>
                    <a:pt x="506945" y="147731"/>
                  </a:lnTo>
                  <a:lnTo>
                    <a:pt x="526515" y="153105"/>
                  </a:lnTo>
                  <a:lnTo>
                    <a:pt x="545760" y="158360"/>
                  </a:lnTo>
                  <a:lnTo>
                    <a:pt x="564692" y="163501"/>
                  </a:lnTo>
                  <a:lnTo>
                    <a:pt x="583324" y="168530"/>
                  </a:lnTo>
                  <a:lnTo>
                    <a:pt x="601666" y="173453"/>
                  </a:lnTo>
                  <a:lnTo>
                    <a:pt x="619732" y="178273"/>
                  </a:lnTo>
                  <a:lnTo>
                    <a:pt x="637531" y="182994"/>
                  </a:lnTo>
                  <a:lnTo>
                    <a:pt x="655078" y="187622"/>
                  </a:lnTo>
                  <a:lnTo>
                    <a:pt x="672383" y="192159"/>
                  </a:lnTo>
                  <a:lnTo>
                    <a:pt x="689458" y="196611"/>
                  </a:lnTo>
                  <a:lnTo>
                    <a:pt x="706315" y="200980"/>
                  </a:lnTo>
                  <a:lnTo>
                    <a:pt x="722966" y="205272"/>
                  </a:lnTo>
                  <a:lnTo>
                    <a:pt x="739423" y="209491"/>
                  </a:lnTo>
                  <a:lnTo>
                    <a:pt x="755698" y="213640"/>
                  </a:lnTo>
                  <a:lnTo>
                    <a:pt x="771802" y="217724"/>
                  </a:lnTo>
                  <a:lnTo>
                    <a:pt x="787748" y="221747"/>
                  </a:lnTo>
                  <a:lnTo>
                    <a:pt x="803547" y="225714"/>
                  </a:lnTo>
                  <a:lnTo>
                    <a:pt x="819211" y="229627"/>
                  </a:lnTo>
                  <a:lnTo>
                    <a:pt x="834752" y="233492"/>
                  </a:lnTo>
                  <a:lnTo>
                    <a:pt x="850181" y="237313"/>
                  </a:lnTo>
                  <a:lnTo>
                    <a:pt x="865512" y="241093"/>
                  </a:lnTo>
                  <a:lnTo>
                    <a:pt x="880755" y="244837"/>
                  </a:lnTo>
                  <a:lnTo>
                    <a:pt x="895922" y="248549"/>
                  </a:lnTo>
                  <a:lnTo>
                    <a:pt x="911026" y="252234"/>
                  </a:lnTo>
                  <a:lnTo>
                    <a:pt x="926078" y="255894"/>
                  </a:lnTo>
                  <a:lnTo>
                    <a:pt x="941089" y="259535"/>
                  </a:lnTo>
                  <a:lnTo>
                    <a:pt x="956073" y="263161"/>
                  </a:lnTo>
                  <a:lnTo>
                    <a:pt x="971040" y="266776"/>
                  </a:lnTo>
                  <a:lnTo>
                    <a:pt x="986003" y="270384"/>
                  </a:lnTo>
                  <a:lnTo>
                    <a:pt x="1000973" y="273988"/>
                  </a:lnTo>
                  <a:lnTo>
                    <a:pt x="1015963" y="277594"/>
                  </a:lnTo>
                  <a:lnTo>
                    <a:pt x="1030983" y="281206"/>
                  </a:lnTo>
                  <a:lnTo>
                    <a:pt x="1046047" y="284826"/>
                  </a:lnTo>
                  <a:lnTo>
                    <a:pt x="1061165" y="288461"/>
                  </a:lnTo>
                  <a:lnTo>
                    <a:pt x="1076350" y="292113"/>
                  </a:lnTo>
                  <a:lnTo>
                    <a:pt x="1091614" y="295788"/>
                  </a:lnTo>
                  <a:lnTo>
                    <a:pt x="1106967" y="299489"/>
                  </a:lnTo>
                  <a:lnTo>
                    <a:pt x="1122424" y="303219"/>
                  </a:lnTo>
                  <a:lnTo>
                    <a:pt x="1137994" y="306985"/>
                  </a:lnTo>
                  <a:lnTo>
                    <a:pt x="1153690" y="310789"/>
                  </a:lnTo>
                  <a:lnTo>
                    <a:pt x="1169524" y="314636"/>
                  </a:lnTo>
                  <a:lnTo>
                    <a:pt x="1185508" y="318529"/>
                  </a:lnTo>
                  <a:lnTo>
                    <a:pt x="1201653" y="322474"/>
                  </a:lnTo>
                  <a:lnTo>
                    <a:pt x="1217972" y="326474"/>
                  </a:lnTo>
                  <a:lnTo>
                    <a:pt x="1234476" y="330533"/>
                  </a:lnTo>
                  <a:lnTo>
                    <a:pt x="1251177" y="334656"/>
                  </a:lnTo>
                  <a:lnTo>
                    <a:pt x="1268087" y="338847"/>
                  </a:lnTo>
                  <a:lnTo>
                    <a:pt x="1285218" y="343109"/>
                  </a:lnTo>
                  <a:lnTo>
                    <a:pt x="1302582" y="347447"/>
                  </a:lnTo>
                  <a:lnTo>
                    <a:pt x="1320190" y="351866"/>
                  </a:lnTo>
                  <a:lnTo>
                    <a:pt x="1338054" y="356368"/>
                  </a:lnTo>
                  <a:lnTo>
                    <a:pt x="1356187" y="360959"/>
                  </a:lnTo>
                  <a:lnTo>
                    <a:pt x="1374600" y="365643"/>
                  </a:lnTo>
                  <a:lnTo>
                    <a:pt x="1393305" y="370423"/>
                  </a:lnTo>
                  <a:lnTo>
                    <a:pt x="1412313" y="375305"/>
                  </a:lnTo>
                  <a:lnTo>
                    <a:pt x="1431638" y="380291"/>
                  </a:lnTo>
                  <a:lnTo>
                    <a:pt x="1451289" y="385387"/>
                  </a:lnTo>
                  <a:lnTo>
                    <a:pt x="1471281" y="390595"/>
                  </a:lnTo>
                  <a:lnTo>
                    <a:pt x="1491623" y="395922"/>
                  </a:lnTo>
                  <a:lnTo>
                    <a:pt x="1512329" y="401370"/>
                  </a:lnTo>
                  <a:lnTo>
                    <a:pt x="1533409" y="406943"/>
                  </a:lnTo>
                  <a:lnTo>
                    <a:pt x="1554877" y="412647"/>
                  </a:lnTo>
                  <a:lnTo>
                    <a:pt x="1576743" y="418485"/>
                  </a:lnTo>
                  <a:lnTo>
                    <a:pt x="1599020" y="424461"/>
                  </a:lnTo>
                  <a:lnTo>
                    <a:pt x="1621719" y="430579"/>
                  </a:lnTo>
                  <a:lnTo>
                    <a:pt x="1644852" y="436844"/>
                  </a:lnTo>
                  <a:lnTo>
                    <a:pt x="1668431" y="443260"/>
                  </a:lnTo>
                  <a:lnTo>
                    <a:pt x="1692469" y="449830"/>
                  </a:lnTo>
                  <a:lnTo>
                    <a:pt x="1716976" y="456560"/>
                  </a:lnTo>
                  <a:lnTo>
                    <a:pt x="1741965" y="463452"/>
                  </a:lnTo>
                  <a:lnTo>
                    <a:pt x="1767447" y="470512"/>
                  </a:lnTo>
                  <a:lnTo>
                    <a:pt x="1793435" y="477744"/>
                  </a:lnTo>
                  <a:lnTo>
                    <a:pt x="1819940" y="485151"/>
                  </a:lnTo>
                  <a:lnTo>
                    <a:pt x="1846974" y="492737"/>
                  </a:lnTo>
                  <a:lnTo>
                    <a:pt x="1874549" y="500508"/>
                  </a:lnTo>
                  <a:lnTo>
                    <a:pt x="1902677" y="508467"/>
                  </a:lnTo>
                  <a:lnTo>
                    <a:pt x="1931370" y="516618"/>
                  </a:lnTo>
                  <a:lnTo>
                    <a:pt x="1960639" y="524965"/>
                  </a:lnTo>
                </a:path>
              </a:pathLst>
            </a:custGeom>
            <a:ln w="13550" cap="flat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9502660" y="5921697"/>
              <a:ext cx="1921203" cy="654731"/>
            </a:xfrm>
            <a:custGeom>
              <a:avLst/>
              <a:pathLst>
                <a:path w="1921203" h="654731">
                  <a:moveTo>
                    <a:pt x="0" y="0"/>
                  </a:moveTo>
                  <a:lnTo>
                    <a:pt x="29116" y="8864"/>
                  </a:lnTo>
                  <a:lnTo>
                    <a:pt x="57641" y="17581"/>
                  </a:lnTo>
                  <a:lnTo>
                    <a:pt x="85587" y="26153"/>
                  </a:lnTo>
                  <a:lnTo>
                    <a:pt x="112965" y="34584"/>
                  </a:lnTo>
                  <a:lnTo>
                    <a:pt x="139789" y="42877"/>
                  </a:lnTo>
                  <a:lnTo>
                    <a:pt x="166070" y="51034"/>
                  </a:lnTo>
                  <a:lnTo>
                    <a:pt x="191820" y="59060"/>
                  </a:lnTo>
                  <a:lnTo>
                    <a:pt x="217052" y="66957"/>
                  </a:lnTo>
                  <a:lnTo>
                    <a:pt x="241778" y="74728"/>
                  </a:lnTo>
                  <a:lnTo>
                    <a:pt x="266009" y="82376"/>
                  </a:lnTo>
                  <a:lnTo>
                    <a:pt x="289759" y="89905"/>
                  </a:lnTo>
                  <a:lnTo>
                    <a:pt x="313039" y="97318"/>
                  </a:lnTo>
                  <a:lnTo>
                    <a:pt x="335861" y="104617"/>
                  </a:lnTo>
                  <a:lnTo>
                    <a:pt x="358238" y="111807"/>
                  </a:lnTo>
                  <a:lnTo>
                    <a:pt x="380181" y="118890"/>
                  </a:lnTo>
                  <a:lnTo>
                    <a:pt x="401703" y="125869"/>
                  </a:lnTo>
                  <a:lnTo>
                    <a:pt x="422817" y="132748"/>
                  </a:lnTo>
                  <a:lnTo>
                    <a:pt x="443533" y="139529"/>
                  </a:lnTo>
                  <a:lnTo>
                    <a:pt x="463865" y="146216"/>
                  </a:lnTo>
                  <a:lnTo>
                    <a:pt x="483824" y="152812"/>
                  </a:lnTo>
                  <a:lnTo>
                    <a:pt x="503423" y="159320"/>
                  </a:lnTo>
                  <a:lnTo>
                    <a:pt x="522674" y="165744"/>
                  </a:lnTo>
                  <a:lnTo>
                    <a:pt x="541589" y="172086"/>
                  </a:lnTo>
                  <a:lnTo>
                    <a:pt x="560180" y="178349"/>
                  </a:lnTo>
                  <a:lnTo>
                    <a:pt x="578459" y="184537"/>
                  </a:lnTo>
                  <a:lnTo>
                    <a:pt x="596439" y="190652"/>
                  </a:lnTo>
                  <a:lnTo>
                    <a:pt x="614132" y="196699"/>
                  </a:lnTo>
                  <a:lnTo>
                    <a:pt x="631549" y="202680"/>
                  </a:lnTo>
                  <a:lnTo>
                    <a:pt x="648703" y="208598"/>
                  </a:lnTo>
                  <a:lnTo>
                    <a:pt x="665607" y="214457"/>
                  </a:lnTo>
                  <a:lnTo>
                    <a:pt x="682271" y="220259"/>
                  </a:lnTo>
                  <a:lnTo>
                    <a:pt x="698709" y="226008"/>
                  </a:lnTo>
                  <a:lnTo>
                    <a:pt x="714933" y="231706"/>
                  </a:lnTo>
                  <a:lnTo>
                    <a:pt x="730954" y="237358"/>
                  </a:lnTo>
                  <a:lnTo>
                    <a:pt x="746786" y="242966"/>
                  </a:lnTo>
                  <a:lnTo>
                    <a:pt x="762439" y="248533"/>
                  </a:lnTo>
                  <a:lnTo>
                    <a:pt x="777927" y="254062"/>
                  </a:lnTo>
                  <a:lnTo>
                    <a:pt x="793261" y="259558"/>
                  </a:lnTo>
                  <a:lnTo>
                    <a:pt x="808454" y="265021"/>
                  </a:lnTo>
                  <a:lnTo>
                    <a:pt x="823518" y="270457"/>
                  </a:lnTo>
                  <a:lnTo>
                    <a:pt x="838464" y="275868"/>
                  </a:lnTo>
                  <a:lnTo>
                    <a:pt x="853306" y="281257"/>
                  </a:lnTo>
                  <a:lnTo>
                    <a:pt x="868055" y="286628"/>
                  </a:lnTo>
                  <a:lnTo>
                    <a:pt x="882723" y="291983"/>
                  </a:lnTo>
                  <a:lnTo>
                    <a:pt x="897323" y="297325"/>
                  </a:lnTo>
                  <a:lnTo>
                    <a:pt x="911866" y="302658"/>
                  </a:lnTo>
                  <a:lnTo>
                    <a:pt x="926365" y="307986"/>
                  </a:lnTo>
                  <a:lnTo>
                    <a:pt x="940833" y="313310"/>
                  </a:lnTo>
                  <a:lnTo>
                    <a:pt x="955280" y="318634"/>
                  </a:lnTo>
                  <a:lnTo>
                    <a:pt x="969720" y="323962"/>
                  </a:lnTo>
                  <a:lnTo>
                    <a:pt x="984165" y="329297"/>
                  </a:lnTo>
                  <a:lnTo>
                    <a:pt x="998626" y="334641"/>
                  </a:lnTo>
                  <a:lnTo>
                    <a:pt x="1013116" y="339998"/>
                  </a:lnTo>
                  <a:lnTo>
                    <a:pt x="1027647" y="345371"/>
                  </a:lnTo>
                  <a:lnTo>
                    <a:pt x="1042231" y="350763"/>
                  </a:lnTo>
                  <a:lnTo>
                    <a:pt x="1056881" y="356177"/>
                  </a:lnTo>
                  <a:lnTo>
                    <a:pt x="1071608" y="361617"/>
                  </a:lnTo>
                  <a:lnTo>
                    <a:pt x="1086425" y="367085"/>
                  </a:lnTo>
                  <a:lnTo>
                    <a:pt x="1101343" y="372585"/>
                  </a:lnTo>
                  <a:lnTo>
                    <a:pt x="1116376" y="378120"/>
                  </a:lnTo>
                  <a:lnTo>
                    <a:pt x="1131535" y="383693"/>
                  </a:lnTo>
                  <a:lnTo>
                    <a:pt x="1146832" y="389307"/>
                  </a:lnTo>
                  <a:lnTo>
                    <a:pt x="1162279" y="394965"/>
                  </a:lnTo>
                  <a:lnTo>
                    <a:pt x="1177889" y="400671"/>
                  </a:lnTo>
                  <a:lnTo>
                    <a:pt x="1193674" y="406428"/>
                  </a:lnTo>
                  <a:lnTo>
                    <a:pt x="1209646" y="412238"/>
                  </a:lnTo>
                  <a:lnTo>
                    <a:pt x="1225817" y="418105"/>
                  </a:lnTo>
                  <a:lnTo>
                    <a:pt x="1242199" y="424032"/>
                  </a:lnTo>
                  <a:lnTo>
                    <a:pt x="1258805" y="430022"/>
                  </a:lnTo>
                  <a:lnTo>
                    <a:pt x="1275646" y="436079"/>
                  </a:lnTo>
                  <a:lnTo>
                    <a:pt x="1292736" y="442205"/>
                  </a:lnTo>
                  <a:lnTo>
                    <a:pt x="1310085" y="448404"/>
                  </a:lnTo>
                  <a:lnTo>
                    <a:pt x="1327706" y="454678"/>
                  </a:lnTo>
                  <a:lnTo>
                    <a:pt x="1345611" y="461032"/>
                  </a:lnTo>
                  <a:lnTo>
                    <a:pt x="1363813" y="467467"/>
                  </a:lnTo>
                  <a:lnTo>
                    <a:pt x="1382323" y="473988"/>
                  </a:lnTo>
                  <a:lnTo>
                    <a:pt x="1401154" y="480597"/>
                  </a:lnTo>
                  <a:lnTo>
                    <a:pt x="1420319" y="487298"/>
                  </a:lnTo>
                  <a:lnTo>
                    <a:pt x="1439828" y="494093"/>
                  </a:lnTo>
                  <a:lnTo>
                    <a:pt x="1459694" y="500986"/>
                  </a:lnTo>
                  <a:lnTo>
                    <a:pt x="1479930" y="507981"/>
                  </a:lnTo>
                  <a:lnTo>
                    <a:pt x="1500547" y="515079"/>
                  </a:lnTo>
                  <a:lnTo>
                    <a:pt x="1521558" y="522284"/>
                  </a:lnTo>
                  <a:lnTo>
                    <a:pt x="1542975" y="529600"/>
                  </a:lnTo>
                  <a:lnTo>
                    <a:pt x="1564810" y="537030"/>
                  </a:lnTo>
                  <a:lnTo>
                    <a:pt x="1587075" y="544576"/>
                  </a:lnTo>
                  <a:lnTo>
                    <a:pt x="1609782" y="552242"/>
                  </a:lnTo>
                  <a:lnTo>
                    <a:pt x="1632944" y="560031"/>
                  </a:lnTo>
                  <a:lnTo>
                    <a:pt x="1656573" y="567947"/>
                  </a:lnTo>
                  <a:lnTo>
                    <a:pt x="1680680" y="575991"/>
                  </a:lnTo>
                  <a:lnTo>
                    <a:pt x="1705279" y="584168"/>
                  </a:lnTo>
                  <a:lnTo>
                    <a:pt x="1730381" y="592481"/>
                  </a:lnTo>
                  <a:lnTo>
                    <a:pt x="1755998" y="600932"/>
                  </a:lnTo>
                  <a:lnTo>
                    <a:pt x="1782142" y="609526"/>
                  </a:lnTo>
                  <a:lnTo>
                    <a:pt x="1808826" y="618264"/>
                  </a:lnTo>
                  <a:lnTo>
                    <a:pt x="1836062" y="627151"/>
                  </a:lnTo>
                  <a:lnTo>
                    <a:pt x="1863862" y="636188"/>
                  </a:lnTo>
                  <a:lnTo>
                    <a:pt x="1892238" y="645381"/>
                  </a:lnTo>
                  <a:lnTo>
                    <a:pt x="1921203" y="654731"/>
                  </a:lnTo>
                </a:path>
              </a:pathLst>
            </a:custGeom>
            <a:ln w="13550" cap="flat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9502660" y="5921697"/>
              <a:ext cx="1877453" cy="783107"/>
            </a:xfrm>
            <a:custGeom>
              <a:avLst/>
              <a:pathLst>
                <a:path w="1877453" h="783107">
                  <a:moveTo>
                    <a:pt x="0" y="0"/>
                  </a:moveTo>
                  <a:lnTo>
                    <a:pt x="29106" y="8893"/>
                  </a:lnTo>
                  <a:lnTo>
                    <a:pt x="57601" y="17698"/>
                  </a:lnTo>
                  <a:lnTo>
                    <a:pt x="85498" y="26414"/>
                  </a:lnTo>
                  <a:lnTo>
                    <a:pt x="112808" y="35045"/>
                  </a:lnTo>
                  <a:lnTo>
                    <a:pt x="139545" y="43593"/>
                  </a:lnTo>
                  <a:lnTo>
                    <a:pt x="165720" y="52060"/>
                  </a:lnTo>
                  <a:lnTo>
                    <a:pt x="191347" y="60447"/>
                  </a:lnTo>
                  <a:lnTo>
                    <a:pt x="216438" y="68758"/>
                  </a:lnTo>
                  <a:lnTo>
                    <a:pt x="241005" y="76994"/>
                  </a:lnTo>
                  <a:lnTo>
                    <a:pt x="265061" y="85158"/>
                  </a:lnTo>
                  <a:lnTo>
                    <a:pt x="288619" y="93251"/>
                  </a:lnTo>
                  <a:lnTo>
                    <a:pt x="311690" y="101276"/>
                  </a:lnTo>
                  <a:lnTo>
                    <a:pt x="334287" y="109235"/>
                  </a:lnTo>
                  <a:lnTo>
                    <a:pt x="356424" y="117130"/>
                  </a:lnTo>
                  <a:lnTo>
                    <a:pt x="378111" y="124963"/>
                  </a:lnTo>
                  <a:lnTo>
                    <a:pt x="399363" y="132736"/>
                  </a:lnTo>
                  <a:lnTo>
                    <a:pt x="420191" y="140452"/>
                  </a:lnTo>
                  <a:lnTo>
                    <a:pt x="440608" y="148113"/>
                  </a:lnTo>
                  <a:lnTo>
                    <a:pt x="460626" y="155721"/>
                  </a:lnTo>
                  <a:lnTo>
                    <a:pt x="480258" y="163278"/>
                  </a:lnTo>
                  <a:lnTo>
                    <a:pt x="499516" y="170786"/>
                  </a:lnTo>
                  <a:lnTo>
                    <a:pt x="518413" y="178247"/>
                  </a:lnTo>
                  <a:lnTo>
                    <a:pt x="536962" y="185663"/>
                  </a:lnTo>
                  <a:lnTo>
                    <a:pt x="555174" y="193038"/>
                  </a:lnTo>
                  <a:lnTo>
                    <a:pt x="573063" y="200372"/>
                  </a:lnTo>
                  <a:lnTo>
                    <a:pt x="590640" y="207668"/>
                  </a:lnTo>
                  <a:lnTo>
                    <a:pt x="607919" y="214928"/>
                  </a:lnTo>
                  <a:lnTo>
                    <a:pt x="624912" y="222155"/>
                  </a:lnTo>
                  <a:lnTo>
                    <a:pt x="641631" y="229350"/>
                  </a:lnTo>
                  <a:lnTo>
                    <a:pt x="658089" y="236515"/>
                  </a:lnTo>
                  <a:lnTo>
                    <a:pt x="674298" y="243654"/>
                  </a:lnTo>
                  <a:lnTo>
                    <a:pt x="690271" y="250767"/>
                  </a:lnTo>
                  <a:lnTo>
                    <a:pt x="706021" y="257857"/>
                  </a:lnTo>
                  <a:lnTo>
                    <a:pt x="721559" y="264926"/>
                  </a:lnTo>
                  <a:lnTo>
                    <a:pt x="736899" y="271977"/>
                  </a:lnTo>
                  <a:lnTo>
                    <a:pt x="752052" y="279011"/>
                  </a:lnTo>
                  <a:lnTo>
                    <a:pt x="767032" y="286031"/>
                  </a:lnTo>
                  <a:lnTo>
                    <a:pt x="781851" y="293039"/>
                  </a:lnTo>
                  <a:lnTo>
                    <a:pt x="796521" y="300037"/>
                  </a:lnTo>
                  <a:lnTo>
                    <a:pt x="811055" y="307027"/>
                  </a:lnTo>
                  <a:lnTo>
                    <a:pt x="825465" y="314011"/>
                  </a:lnTo>
                  <a:lnTo>
                    <a:pt x="839765" y="320991"/>
                  </a:lnTo>
                  <a:lnTo>
                    <a:pt x="853965" y="327971"/>
                  </a:lnTo>
                  <a:lnTo>
                    <a:pt x="868079" y="334951"/>
                  </a:lnTo>
                  <a:lnTo>
                    <a:pt x="882120" y="341933"/>
                  </a:lnTo>
                  <a:lnTo>
                    <a:pt x="896100" y="348921"/>
                  </a:lnTo>
                  <a:lnTo>
                    <a:pt x="910031" y="355917"/>
                  </a:lnTo>
                  <a:lnTo>
                    <a:pt x="923925" y="362921"/>
                  </a:lnTo>
                  <a:lnTo>
                    <a:pt x="937796" y="369937"/>
                  </a:lnTo>
                  <a:lnTo>
                    <a:pt x="951656" y="376967"/>
                  </a:lnTo>
                  <a:lnTo>
                    <a:pt x="965518" y="384013"/>
                  </a:lnTo>
                  <a:lnTo>
                    <a:pt x="979393" y="391077"/>
                  </a:lnTo>
                  <a:lnTo>
                    <a:pt x="993294" y="398161"/>
                  </a:lnTo>
                  <a:lnTo>
                    <a:pt x="1007235" y="405267"/>
                  </a:lnTo>
                  <a:lnTo>
                    <a:pt x="1021226" y="412397"/>
                  </a:lnTo>
                  <a:lnTo>
                    <a:pt x="1035282" y="419555"/>
                  </a:lnTo>
                  <a:lnTo>
                    <a:pt x="1049414" y="426741"/>
                  </a:lnTo>
                  <a:lnTo>
                    <a:pt x="1063635" y="433958"/>
                  </a:lnTo>
                  <a:lnTo>
                    <a:pt x="1077957" y="441208"/>
                  </a:lnTo>
                  <a:lnTo>
                    <a:pt x="1092393" y="448493"/>
                  </a:lnTo>
                  <a:lnTo>
                    <a:pt x="1106955" y="455816"/>
                  </a:lnTo>
                  <a:lnTo>
                    <a:pt x="1121656" y="463179"/>
                  </a:lnTo>
                  <a:lnTo>
                    <a:pt x="1136509" y="470583"/>
                  </a:lnTo>
                  <a:lnTo>
                    <a:pt x="1151525" y="478031"/>
                  </a:lnTo>
                  <a:lnTo>
                    <a:pt x="1166718" y="485525"/>
                  </a:lnTo>
                  <a:lnTo>
                    <a:pt x="1182100" y="493067"/>
                  </a:lnTo>
                  <a:lnTo>
                    <a:pt x="1197683" y="500660"/>
                  </a:lnTo>
                  <a:lnTo>
                    <a:pt x="1213479" y="508305"/>
                  </a:lnTo>
                  <a:lnTo>
                    <a:pt x="1229503" y="516004"/>
                  </a:lnTo>
                  <a:lnTo>
                    <a:pt x="1245765" y="523761"/>
                  </a:lnTo>
                  <a:lnTo>
                    <a:pt x="1262278" y="531576"/>
                  </a:lnTo>
                  <a:lnTo>
                    <a:pt x="1279055" y="539453"/>
                  </a:lnTo>
                  <a:lnTo>
                    <a:pt x="1296109" y="547393"/>
                  </a:lnTo>
                  <a:lnTo>
                    <a:pt x="1313451" y="555398"/>
                  </a:lnTo>
                  <a:lnTo>
                    <a:pt x="1331095" y="563471"/>
                  </a:lnTo>
                  <a:lnTo>
                    <a:pt x="1349053" y="571614"/>
                  </a:lnTo>
                  <a:lnTo>
                    <a:pt x="1367337" y="579829"/>
                  </a:lnTo>
                  <a:lnTo>
                    <a:pt x="1385959" y="588117"/>
                  </a:lnTo>
                  <a:lnTo>
                    <a:pt x="1404934" y="596482"/>
                  </a:lnTo>
                  <a:lnTo>
                    <a:pt x="1424272" y="604926"/>
                  </a:lnTo>
                  <a:lnTo>
                    <a:pt x="1443986" y="613449"/>
                  </a:lnTo>
                  <a:lnTo>
                    <a:pt x="1464089" y="622056"/>
                  </a:lnTo>
                  <a:lnTo>
                    <a:pt x="1484594" y="630747"/>
                  </a:lnTo>
                  <a:lnTo>
                    <a:pt x="1505513" y="639526"/>
                  </a:lnTo>
                  <a:lnTo>
                    <a:pt x="1526857" y="648393"/>
                  </a:lnTo>
                  <a:lnTo>
                    <a:pt x="1548641" y="657352"/>
                  </a:lnTo>
                  <a:lnTo>
                    <a:pt x="1570876" y="666404"/>
                  </a:lnTo>
                  <a:lnTo>
                    <a:pt x="1593575" y="675552"/>
                  </a:lnTo>
                  <a:lnTo>
                    <a:pt x="1616750" y="684798"/>
                  </a:lnTo>
                  <a:lnTo>
                    <a:pt x="1640414" y="694143"/>
                  </a:lnTo>
                  <a:lnTo>
                    <a:pt x="1664580" y="703591"/>
                  </a:lnTo>
                  <a:lnTo>
                    <a:pt x="1689259" y="713143"/>
                  </a:lnTo>
                  <a:lnTo>
                    <a:pt x="1714465" y="722801"/>
                  </a:lnTo>
                  <a:lnTo>
                    <a:pt x="1740210" y="732568"/>
                  </a:lnTo>
                  <a:lnTo>
                    <a:pt x="1766505" y="742446"/>
                  </a:lnTo>
                  <a:lnTo>
                    <a:pt x="1793365" y="752436"/>
                  </a:lnTo>
                  <a:lnTo>
                    <a:pt x="1820801" y="762542"/>
                  </a:lnTo>
                  <a:lnTo>
                    <a:pt x="1848826" y="772765"/>
                  </a:lnTo>
                  <a:lnTo>
                    <a:pt x="1877453" y="783107"/>
                  </a:lnTo>
                </a:path>
              </a:pathLst>
            </a:custGeom>
            <a:ln w="13550" cap="flat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9502660" y="5921697"/>
              <a:ext cx="1829437" cy="909949"/>
            </a:xfrm>
            <a:custGeom>
              <a:avLst/>
              <a:pathLst>
                <a:path w="1829437" h="909949">
                  <a:moveTo>
                    <a:pt x="0" y="0"/>
                  </a:moveTo>
                  <a:lnTo>
                    <a:pt x="29095" y="8922"/>
                  </a:lnTo>
                  <a:lnTo>
                    <a:pt x="57557" y="17813"/>
                  </a:lnTo>
                  <a:lnTo>
                    <a:pt x="85400" y="26672"/>
                  </a:lnTo>
                  <a:lnTo>
                    <a:pt x="112636" y="35501"/>
                  </a:lnTo>
                  <a:lnTo>
                    <a:pt x="139277" y="44301"/>
                  </a:lnTo>
                  <a:lnTo>
                    <a:pt x="165337" y="53073"/>
                  </a:lnTo>
                  <a:lnTo>
                    <a:pt x="190828" y="61818"/>
                  </a:lnTo>
                  <a:lnTo>
                    <a:pt x="215764" y="70538"/>
                  </a:lnTo>
                  <a:lnTo>
                    <a:pt x="240158" y="79234"/>
                  </a:lnTo>
                  <a:lnTo>
                    <a:pt x="264021" y="87906"/>
                  </a:lnTo>
                  <a:lnTo>
                    <a:pt x="287367" y="96557"/>
                  </a:lnTo>
                  <a:lnTo>
                    <a:pt x="310209" y="105187"/>
                  </a:lnTo>
                  <a:lnTo>
                    <a:pt x="332560" y="113797"/>
                  </a:lnTo>
                  <a:lnTo>
                    <a:pt x="354433" y="122388"/>
                  </a:lnTo>
                  <a:lnTo>
                    <a:pt x="375840" y="130963"/>
                  </a:lnTo>
                  <a:lnTo>
                    <a:pt x="396794" y="139521"/>
                  </a:lnTo>
                  <a:lnTo>
                    <a:pt x="417309" y="148065"/>
                  </a:lnTo>
                  <a:lnTo>
                    <a:pt x="437397" y="156595"/>
                  </a:lnTo>
                  <a:lnTo>
                    <a:pt x="457071" y="165112"/>
                  </a:lnTo>
                  <a:lnTo>
                    <a:pt x="476343" y="173618"/>
                  </a:lnTo>
                  <a:lnTo>
                    <a:pt x="495228" y="182114"/>
                  </a:lnTo>
                  <a:lnTo>
                    <a:pt x="513737" y="190600"/>
                  </a:lnTo>
                  <a:lnTo>
                    <a:pt x="531883" y="199079"/>
                  </a:lnTo>
                  <a:lnTo>
                    <a:pt x="549680" y="207551"/>
                  </a:lnTo>
                  <a:lnTo>
                    <a:pt x="567140" y="216018"/>
                  </a:lnTo>
                  <a:lnTo>
                    <a:pt x="584276" y="224481"/>
                  </a:lnTo>
                  <a:lnTo>
                    <a:pt x="601101" y="232940"/>
                  </a:lnTo>
                  <a:lnTo>
                    <a:pt x="617628" y="241397"/>
                  </a:lnTo>
                  <a:lnTo>
                    <a:pt x="633869" y="249854"/>
                  </a:lnTo>
                  <a:lnTo>
                    <a:pt x="649839" y="258310"/>
                  </a:lnTo>
                  <a:lnTo>
                    <a:pt x="665548" y="266769"/>
                  </a:lnTo>
                  <a:lnTo>
                    <a:pt x="681011" y="275230"/>
                  </a:lnTo>
                  <a:lnTo>
                    <a:pt x="696240" y="283695"/>
                  </a:lnTo>
                  <a:lnTo>
                    <a:pt x="711248" y="292165"/>
                  </a:lnTo>
                  <a:lnTo>
                    <a:pt x="726048" y="300642"/>
                  </a:lnTo>
                  <a:lnTo>
                    <a:pt x="740653" y="309126"/>
                  </a:lnTo>
                  <a:lnTo>
                    <a:pt x="755075" y="317618"/>
                  </a:lnTo>
                  <a:lnTo>
                    <a:pt x="769328" y="326120"/>
                  </a:lnTo>
                  <a:lnTo>
                    <a:pt x="783425" y="334634"/>
                  </a:lnTo>
                  <a:lnTo>
                    <a:pt x="797377" y="343159"/>
                  </a:lnTo>
                  <a:lnTo>
                    <a:pt x="811199" y="351698"/>
                  </a:lnTo>
                  <a:lnTo>
                    <a:pt x="824903" y="360251"/>
                  </a:lnTo>
                  <a:lnTo>
                    <a:pt x="838502" y="368820"/>
                  </a:lnTo>
                  <a:lnTo>
                    <a:pt x="852008" y="377405"/>
                  </a:lnTo>
                  <a:lnTo>
                    <a:pt x="865436" y="386009"/>
                  </a:lnTo>
                  <a:lnTo>
                    <a:pt x="878796" y="394632"/>
                  </a:lnTo>
                  <a:lnTo>
                    <a:pt x="892103" y="403275"/>
                  </a:lnTo>
                  <a:lnTo>
                    <a:pt x="905370" y="411940"/>
                  </a:lnTo>
                  <a:lnTo>
                    <a:pt x="918608" y="420628"/>
                  </a:lnTo>
                  <a:lnTo>
                    <a:pt x="931831" y="429339"/>
                  </a:lnTo>
                  <a:lnTo>
                    <a:pt x="945053" y="438075"/>
                  </a:lnTo>
                  <a:lnTo>
                    <a:pt x="958285" y="446838"/>
                  </a:lnTo>
                  <a:lnTo>
                    <a:pt x="971540" y="455628"/>
                  </a:lnTo>
                  <a:lnTo>
                    <a:pt x="984832" y="464447"/>
                  </a:lnTo>
                  <a:lnTo>
                    <a:pt x="998174" y="473296"/>
                  </a:lnTo>
                  <a:lnTo>
                    <a:pt x="1011577" y="482175"/>
                  </a:lnTo>
                  <a:lnTo>
                    <a:pt x="1025056" y="491087"/>
                  </a:lnTo>
                  <a:lnTo>
                    <a:pt x="1038623" y="500032"/>
                  </a:lnTo>
                  <a:lnTo>
                    <a:pt x="1052290" y="509011"/>
                  </a:lnTo>
                  <a:lnTo>
                    <a:pt x="1066072" y="518026"/>
                  </a:lnTo>
                  <a:lnTo>
                    <a:pt x="1079980" y="527078"/>
                  </a:lnTo>
                  <a:lnTo>
                    <a:pt x="1094027" y="536168"/>
                  </a:lnTo>
                  <a:lnTo>
                    <a:pt x="1108226" y="545297"/>
                  </a:lnTo>
                  <a:lnTo>
                    <a:pt x="1122591" y="554466"/>
                  </a:lnTo>
                  <a:lnTo>
                    <a:pt x="1137134" y="563677"/>
                  </a:lnTo>
                  <a:lnTo>
                    <a:pt x="1151868" y="572931"/>
                  </a:lnTo>
                  <a:lnTo>
                    <a:pt x="1166805" y="582228"/>
                  </a:lnTo>
                  <a:lnTo>
                    <a:pt x="1181960" y="591571"/>
                  </a:lnTo>
                  <a:lnTo>
                    <a:pt x="1197343" y="600959"/>
                  </a:lnTo>
                  <a:lnTo>
                    <a:pt x="1212970" y="610396"/>
                  </a:lnTo>
                  <a:lnTo>
                    <a:pt x="1228851" y="619880"/>
                  </a:lnTo>
                  <a:lnTo>
                    <a:pt x="1245001" y="629415"/>
                  </a:lnTo>
                  <a:lnTo>
                    <a:pt x="1261431" y="639000"/>
                  </a:lnTo>
                  <a:lnTo>
                    <a:pt x="1278156" y="648638"/>
                  </a:lnTo>
                  <a:lnTo>
                    <a:pt x="1295187" y="658329"/>
                  </a:lnTo>
                  <a:lnTo>
                    <a:pt x="1312538" y="668074"/>
                  </a:lnTo>
                  <a:lnTo>
                    <a:pt x="1330222" y="677875"/>
                  </a:lnTo>
                  <a:lnTo>
                    <a:pt x="1348251" y="687732"/>
                  </a:lnTo>
                  <a:lnTo>
                    <a:pt x="1366638" y="697648"/>
                  </a:lnTo>
                  <a:lnTo>
                    <a:pt x="1385396" y="707623"/>
                  </a:lnTo>
                  <a:lnTo>
                    <a:pt x="1404539" y="717658"/>
                  </a:lnTo>
                  <a:lnTo>
                    <a:pt x="1424078" y="727755"/>
                  </a:lnTo>
                  <a:lnTo>
                    <a:pt x="1444027" y="737914"/>
                  </a:lnTo>
                  <a:lnTo>
                    <a:pt x="1464398" y="748138"/>
                  </a:lnTo>
                  <a:lnTo>
                    <a:pt x="1485205" y="758426"/>
                  </a:lnTo>
                  <a:lnTo>
                    <a:pt x="1506460" y="768780"/>
                  </a:lnTo>
                  <a:lnTo>
                    <a:pt x="1528177" y="779202"/>
                  </a:lnTo>
                  <a:lnTo>
                    <a:pt x="1550368" y="789693"/>
                  </a:lnTo>
                  <a:lnTo>
                    <a:pt x="1573045" y="800253"/>
                  </a:lnTo>
                  <a:lnTo>
                    <a:pt x="1596223" y="810884"/>
                  </a:lnTo>
                  <a:lnTo>
                    <a:pt x="1619913" y="821587"/>
                  </a:lnTo>
                  <a:lnTo>
                    <a:pt x="1644129" y="832364"/>
                  </a:lnTo>
                  <a:lnTo>
                    <a:pt x="1668883" y="843214"/>
                  </a:lnTo>
                  <a:lnTo>
                    <a:pt x="1694189" y="854141"/>
                  </a:lnTo>
                  <a:lnTo>
                    <a:pt x="1720059" y="865144"/>
                  </a:lnTo>
                  <a:lnTo>
                    <a:pt x="1746506" y="876226"/>
                  </a:lnTo>
                  <a:lnTo>
                    <a:pt x="1773542" y="887386"/>
                  </a:lnTo>
                  <a:lnTo>
                    <a:pt x="1801182" y="898627"/>
                  </a:lnTo>
                  <a:lnTo>
                    <a:pt x="1829437" y="909949"/>
                  </a:lnTo>
                </a:path>
              </a:pathLst>
            </a:custGeom>
            <a:ln w="13550" cap="flat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9502660" y="5921697"/>
              <a:ext cx="1777210" cy="1035116"/>
            </a:xfrm>
            <a:custGeom>
              <a:avLst/>
              <a:pathLst>
                <a:path w="1777210" h="1035116">
                  <a:moveTo>
                    <a:pt x="0" y="0"/>
                  </a:moveTo>
                  <a:lnTo>
                    <a:pt x="29083" y="8951"/>
                  </a:lnTo>
                  <a:lnTo>
                    <a:pt x="57510" y="17926"/>
                  </a:lnTo>
                  <a:lnTo>
                    <a:pt x="85294" y="26926"/>
                  </a:lnTo>
                  <a:lnTo>
                    <a:pt x="112448" y="35950"/>
                  </a:lnTo>
                  <a:lnTo>
                    <a:pt x="138986" y="44999"/>
                  </a:lnTo>
                  <a:lnTo>
                    <a:pt x="164920" y="54072"/>
                  </a:lnTo>
                  <a:lnTo>
                    <a:pt x="190264" y="63171"/>
                  </a:lnTo>
                  <a:lnTo>
                    <a:pt x="215031" y="72294"/>
                  </a:lnTo>
                  <a:lnTo>
                    <a:pt x="239235" y="81444"/>
                  </a:lnTo>
                  <a:lnTo>
                    <a:pt x="262889" y="90618"/>
                  </a:lnTo>
                  <a:lnTo>
                    <a:pt x="286006" y="99819"/>
                  </a:lnTo>
                  <a:lnTo>
                    <a:pt x="308599" y="109046"/>
                  </a:lnTo>
                  <a:lnTo>
                    <a:pt x="330682" y="118299"/>
                  </a:lnTo>
                  <a:lnTo>
                    <a:pt x="352268" y="127578"/>
                  </a:lnTo>
                  <a:lnTo>
                    <a:pt x="373369" y="136884"/>
                  </a:lnTo>
                  <a:lnTo>
                    <a:pt x="394001" y="146217"/>
                  </a:lnTo>
                  <a:lnTo>
                    <a:pt x="414175" y="155577"/>
                  </a:lnTo>
                  <a:lnTo>
                    <a:pt x="433905" y="164964"/>
                  </a:lnTo>
                  <a:lnTo>
                    <a:pt x="453204" y="174379"/>
                  </a:lnTo>
                  <a:lnTo>
                    <a:pt x="472086" y="183822"/>
                  </a:lnTo>
                  <a:lnTo>
                    <a:pt x="490563" y="193292"/>
                  </a:lnTo>
                  <a:lnTo>
                    <a:pt x="508650" y="202791"/>
                  </a:lnTo>
                  <a:lnTo>
                    <a:pt x="526359" y="212318"/>
                  </a:lnTo>
                  <a:lnTo>
                    <a:pt x="543704" y="221873"/>
                  </a:lnTo>
                  <a:lnTo>
                    <a:pt x="560698" y="231458"/>
                  </a:lnTo>
                  <a:lnTo>
                    <a:pt x="577354" y="241071"/>
                  </a:lnTo>
                  <a:lnTo>
                    <a:pt x="593685" y="250713"/>
                  </a:lnTo>
                  <a:lnTo>
                    <a:pt x="609705" y="260385"/>
                  </a:lnTo>
                  <a:lnTo>
                    <a:pt x="625427" y="270086"/>
                  </a:lnTo>
                  <a:lnTo>
                    <a:pt x="640864" y="279818"/>
                  </a:lnTo>
                  <a:lnTo>
                    <a:pt x="656030" y="289579"/>
                  </a:lnTo>
                  <a:lnTo>
                    <a:pt x="670938" y="299370"/>
                  </a:lnTo>
                  <a:lnTo>
                    <a:pt x="685601" y="309192"/>
                  </a:lnTo>
                  <a:lnTo>
                    <a:pt x="700032" y="319044"/>
                  </a:lnTo>
                  <a:lnTo>
                    <a:pt x="714245" y="328928"/>
                  </a:lnTo>
                  <a:lnTo>
                    <a:pt x="728253" y="338842"/>
                  </a:lnTo>
                  <a:lnTo>
                    <a:pt x="742070" y="348788"/>
                  </a:lnTo>
                  <a:lnTo>
                    <a:pt x="755707" y="358765"/>
                  </a:lnTo>
                  <a:lnTo>
                    <a:pt x="769180" y="368773"/>
                  </a:lnTo>
                  <a:lnTo>
                    <a:pt x="782500" y="378814"/>
                  </a:lnTo>
                  <a:lnTo>
                    <a:pt x="795682" y="388887"/>
                  </a:lnTo>
                  <a:lnTo>
                    <a:pt x="808738" y="398992"/>
                  </a:lnTo>
                  <a:lnTo>
                    <a:pt x="821682" y="409129"/>
                  </a:lnTo>
                  <a:lnTo>
                    <a:pt x="834528" y="419299"/>
                  </a:lnTo>
                  <a:lnTo>
                    <a:pt x="847288" y="429502"/>
                  </a:lnTo>
                  <a:lnTo>
                    <a:pt x="859975" y="439739"/>
                  </a:lnTo>
                  <a:lnTo>
                    <a:pt x="872604" y="450008"/>
                  </a:lnTo>
                  <a:lnTo>
                    <a:pt x="885186" y="460311"/>
                  </a:lnTo>
                  <a:lnTo>
                    <a:pt x="897736" y="470648"/>
                  </a:lnTo>
                  <a:lnTo>
                    <a:pt x="910268" y="481019"/>
                  </a:lnTo>
                  <a:lnTo>
                    <a:pt x="922793" y="491424"/>
                  </a:lnTo>
                  <a:lnTo>
                    <a:pt x="935325" y="501863"/>
                  </a:lnTo>
                  <a:lnTo>
                    <a:pt x="947878" y="512337"/>
                  </a:lnTo>
                  <a:lnTo>
                    <a:pt x="960465" y="522846"/>
                  </a:lnTo>
                  <a:lnTo>
                    <a:pt x="973099" y="533389"/>
                  </a:lnTo>
                  <a:lnTo>
                    <a:pt x="985794" y="543968"/>
                  </a:lnTo>
                  <a:lnTo>
                    <a:pt x="998562" y="554583"/>
                  </a:lnTo>
                  <a:lnTo>
                    <a:pt x="1011417" y="565233"/>
                  </a:lnTo>
                  <a:lnTo>
                    <a:pt x="1024373" y="575918"/>
                  </a:lnTo>
                  <a:lnTo>
                    <a:pt x="1037442" y="586640"/>
                  </a:lnTo>
                  <a:lnTo>
                    <a:pt x="1050638" y="597398"/>
                  </a:lnTo>
                  <a:lnTo>
                    <a:pt x="1063974" y="608193"/>
                  </a:lnTo>
                  <a:lnTo>
                    <a:pt x="1077463" y="619024"/>
                  </a:lnTo>
                  <a:lnTo>
                    <a:pt x="1091119" y="629892"/>
                  </a:lnTo>
                  <a:lnTo>
                    <a:pt x="1104955" y="640797"/>
                  </a:lnTo>
                  <a:lnTo>
                    <a:pt x="1118984" y="651739"/>
                  </a:lnTo>
                  <a:lnTo>
                    <a:pt x="1133220" y="662719"/>
                  </a:lnTo>
                  <a:lnTo>
                    <a:pt x="1147675" y="673737"/>
                  </a:lnTo>
                  <a:lnTo>
                    <a:pt x="1162363" y="684792"/>
                  </a:lnTo>
                  <a:lnTo>
                    <a:pt x="1177298" y="695886"/>
                  </a:lnTo>
                  <a:lnTo>
                    <a:pt x="1192492" y="707018"/>
                  </a:lnTo>
                  <a:lnTo>
                    <a:pt x="1207959" y="718188"/>
                  </a:lnTo>
                  <a:lnTo>
                    <a:pt x="1223712" y="729398"/>
                  </a:lnTo>
                  <a:lnTo>
                    <a:pt x="1239765" y="740646"/>
                  </a:lnTo>
                  <a:lnTo>
                    <a:pt x="1256130" y="751933"/>
                  </a:lnTo>
                  <a:lnTo>
                    <a:pt x="1272821" y="763260"/>
                  </a:lnTo>
                  <a:lnTo>
                    <a:pt x="1289852" y="774626"/>
                  </a:lnTo>
                  <a:lnTo>
                    <a:pt x="1307234" y="786032"/>
                  </a:lnTo>
                  <a:lnTo>
                    <a:pt x="1324983" y="797478"/>
                  </a:lnTo>
                  <a:lnTo>
                    <a:pt x="1343111" y="808964"/>
                  </a:lnTo>
                  <a:lnTo>
                    <a:pt x="1361631" y="820491"/>
                  </a:lnTo>
                  <a:lnTo>
                    <a:pt x="1380556" y="832058"/>
                  </a:lnTo>
                  <a:lnTo>
                    <a:pt x="1399901" y="843666"/>
                  </a:lnTo>
                  <a:lnTo>
                    <a:pt x="1419677" y="855315"/>
                  </a:lnTo>
                  <a:lnTo>
                    <a:pt x="1439899" y="867005"/>
                  </a:lnTo>
                  <a:lnTo>
                    <a:pt x="1460580" y="878737"/>
                  </a:lnTo>
                  <a:lnTo>
                    <a:pt x="1481733" y="890510"/>
                  </a:lnTo>
                  <a:lnTo>
                    <a:pt x="1503371" y="902326"/>
                  </a:lnTo>
                  <a:lnTo>
                    <a:pt x="1525507" y="914183"/>
                  </a:lnTo>
                  <a:lnTo>
                    <a:pt x="1548155" y="926083"/>
                  </a:lnTo>
                  <a:lnTo>
                    <a:pt x="1571329" y="938025"/>
                  </a:lnTo>
                  <a:lnTo>
                    <a:pt x="1595040" y="950010"/>
                  </a:lnTo>
                  <a:lnTo>
                    <a:pt x="1619303" y="962037"/>
                  </a:lnTo>
                  <a:lnTo>
                    <a:pt x="1644132" y="974108"/>
                  </a:lnTo>
                  <a:lnTo>
                    <a:pt x="1669538" y="986222"/>
                  </a:lnTo>
                  <a:lnTo>
                    <a:pt x="1695536" y="998380"/>
                  </a:lnTo>
                  <a:lnTo>
                    <a:pt x="1722138" y="1010581"/>
                  </a:lnTo>
                  <a:lnTo>
                    <a:pt x="1749359" y="1022826"/>
                  </a:lnTo>
                  <a:lnTo>
                    <a:pt x="1777210" y="1035116"/>
                  </a:lnTo>
                </a:path>
              </a:pathLst>
            </a:custGeom>
            <a:ln w="13550" cap="flat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9502660" y="5921697"/>
              <a:ext cx="1720830" cy="1158468"/>
            </a:xfrm>
            <a:custGeom>
              <a:avLst/>
              <a:pathLst>
                <a:path w="1720830" h="1158468">
                  <a:moveTo>
                    <a:pt x="0" y="0"/>
                  </a:moveTo>
                  <a:lnTo>
                    <a:pt x="29070" y="8979"/>
                  </a:lnTo>
                  <a:lnTo>
                    <a:pt x="57459" y="18038"/>
                  </a:lnTo>
                  <a:lnTo>
                    <a:pt x="85179" y="27177"/>
                  </a:lnTo>
                  <a:lnTo>
                    <a:pt x="112246" y="36393"/>
                  </a:lnTo>
                  <a:lnTo>
                    <a:pt x="138671" y="45687"/>
                  </a:lnTo>
                  <a:lnTo>
                    <a:pt x="164470" y="55057"/>
                  </a:lnTo>
                  <a:lnTo>
                    <a:pt x="189655" y="64504"/>
                  </a:lnTo>
                  <a:lnTo>
                    <a:pt x="214240" y="74025"/>
                  </a:lnTo>
                  <a:lnTo>
                    <a:pt x="238240" y="83621"/>
                  </a:lnTo>
                  <a:lnTo>
                    <a:pt x="261667" y="93291"/>
                  </a:lnTo>
                  <a:lnTo>
                    <a:pt x="284537" y="103034"/>
                  </a:lnTo>
                  <a:lnTo>
                    <a:pt x="306861" y="112849"/>
                  </a:lnTo>
                  <a:lnTo>
                    <a:pt x="328654" y="122735"/>
                  </a:lnTo>
                  <a:lnTo>
                    <a:pt x="349930" y="132692"/>
                  </a:lnTo>
                  <a:lnTo>
                    <a:pt x="370702" y="142719"/>
                  </a:lnTo>
                  <a:lnTo>
                    <a:pt x="390985" y="152815"/>
                  </a:lnTo>
                  <a:lnTo>
                    <a:pt x="410791" y="162980"/>
                  </a:lnTo>
                  <a:lnTo>
                    <a:pt x="430135" y="173212"/>
                  </a:lnTo>
                  <a:lnTo>
                    <a:pt x="449030" y="183512"/>
                  </a:lnTo>
                  <a:lnTo>
                    <a:pt x="467490" y="193878"/>
                  </a:lnTo>
                  <a:lnTo>
                    <a:pt x="485528" y="204309"/>
                  </a:lnTo>
                  <a:lnTo>
                    <a:pt x="503159" y="214805"/>
                  </a:lnTo>
                  <a:lnTo>
                    <a:pt x="520396" y="225364"/>
                  </a:lnTo>
                  <a:lnTo>
                    <a:pt x="537253" y="235988"/>
                  </a:lnTo>
                  <a:lnTo>
                    <a:pt x="553743" y="246673"/>
                  </a:lnTo>
                  <a:lnTo>
                    <a:pt x="569881" y="257421"/>
                  </a:lnTo>
                  <a:lnTo>
                    <a:pt x="585679" y="268229"/>
                  </a:lnTo>
                  <a:lnTo>
                    <a:pt x="601152" y="279098"/>
                  </a:lnTo>
                  <a:lnTo>
                    <a:pt x="616313" y="290026"/>
                  </a:lnTo>
                  <a:lnTo>
                    <a:pt x="631177" y="301013"/>
                  </a:lnTo>
                  <a:lnTo>
                    <a:pt x="645756" y="312058"/>
                  </a:lnTo>
                  <a:lnTo>
                    <a:pt x="660064" y="323160"/>
                  </a:lnTo>
                  <a:lnTo>
                    <a:pt x="674116" y="334319"/>
                  </a:lnTo>
                  <a:lnTo>
                    <a:pt x="687925" y="345534"/>
                  </a:lnTo>
                  <a:lnTo>
                    <a:pt x="701504" y="356804"/>
                  </a:lnTo>
                  <a:lnTo>
                    <a:pt x="714868" y="368128"/>
                  </a:lnTo>
                  <a:lnTo>
                    <a:pt x="728029" y="379505"/>
                  </a:lnTo>
                  <a:lnTo>
                    <a:pt x="741003" y="390936"/>
                  </a:lnTo>
                  <a:lnTo>
                    <a:pt x="753802" y="402418"/>
                  </a:lnTo>
                  <a:lnTo>
                    <a:pt x="766440" y="413952"/>
                  </a:lnTo>
                  <a:lnTo>
                    <a:pt x="778930" y="425537"/>
                  </a:lnTo>
                  <a:lnTo>
                    <a:pt x="791288" y="437171"/>
                  </a:lnTo>
                  <a:lnTo>
                    <a:pt x="803525" y="448854"/>
                  </a:lnTo>
                  <a:lnTo>
                    <a:pt x="815657" y="460586"/>
                  </a:lnTo>
                  <a:lnTo>
                    <a:pt x="827696" y="472365"/>
                  </a:lnTo>
                  <a:lnTo>
                    <a:pt x="839657" y="484191"/>
                  </a:lnTo>
                  <a:lnTo>
                    <a:pt x="851553" y="496063"/>
                  </a:lnTo>
                  <a:lnTo>
                    <a:pt x="863398" y="507981"/>
                  </a:lnTo>
                  <a:lnTo>
                    <a:pt x="875205" y="519943"/>
                  </a:lnTo>
                  <a:lnTo>
                    <a:pt x="886989" y="531949"/>
                  </a:lnTo>
                  <a:lnTo>
                    <a:pt x="898762" y="543999"/>
                  </a:lnTo>
                  <a:lnTo>
                    <a:pt x="910540" y="556090"/>
                  </a:lnTo>
                  <a:lnTo>
                    <a:pt x="922334" y="568224"/>
                  </a:lnTo>
                  <a:lnTo>
                    <a:pt x="934160" y="580398"/>
                  </a:lnTo>
                  <a:lnTo>
                    <a:pt x="946030" y="592612"/>
                  </a:lnTo>
                  <a:lnTo>
                    <a:pt x="957959" y="604866"/>
                  </a:lnTo>
                  <a:lnTo>
                    <a:pt x="969961" y="617158"/>
                  </a:lnTo>
                  <a:lnTo>
                    <a:pt x="982048" y="629488"/>
                  </a:lnTo>
                  <a:lnTo>
                    <a:pt x="994235" y="641856"/>
                  </a:lnTo>
                  <a:lnTo>
                    <a:pt x="1006535" y="654259"/>
                  </a:lnTo>
                  <a:lnTo>
                    <a:pt x="1018963" y="666699"/>
                  </a:lnTo>
                  <a:lnTo>
                    <a:pt x="1031531" y="679173"/>
                  </a:lnTo>
                  <a:lnTo>
                    <a:pt x="1044253" y="691682"/>
                  </a:lnTo>
                  <a:lnTo>
                    <a:pt x="1057144" y="704224"/>
                  </a:lnTo>
                  <a:lnTo>
                    <a:pt x="1070217" y="716799"/>
                  </a:lnTo>
                  <a:lnTo>
                    <a:pt x="1083485" y="729405"/>
                  </a:lnTo>
                  <a:lnTo>
                    <a:pt x="1096963" y="742043"/>
                  </a:lnTo>
                  <a:lnTo>
                    <a:pt x="1110664" y="754712"/>
                  </a:lnTo>
                  <a:lnTo>
                    <a:pt x="1124601" y="767410"/>
                  </a:lnTo>
                  <a:lnTo>
                    <a:pt x="1138790" y="780137"/>
                  </a:lnTo>
                  <a:lnTo>
                    <a:pt x="1153242" y="792892"/>
                  </a:lnTo>
                  <a:lnTo>
                    <a:pt x="1167972" y="805675"/>
                  </a:lnTo>
                  <a:lnTo>
                    <a:pt x="1182994" y="818484"/>
                  </a:lnTo>
                  <a:lnTo>
                    <a:pt x="1198321" y="831319"/>
                  </a:lnTo>
                  <a:lnTo>
                    <a:pt x="1213967" y="844180"/>
                  </a:lnTo>
                  <a:lnTo>
                    <a:pt x="1229946" y="857065"/>
                  </a:lnTo>
                  <a:lnTo>
                    <a:pt x="1246271" y="869974"/>
                  </a:lnTo>
                  <a:lnTo>
                    <a:pt x="1262956" y="882906"/>
                  </a:lnTo>
                  <a:lnTo>
                    <a:pt x="1280016" y="895860"/>
                  </a:lnTo>
                  <a:lnTo>
                    <a:pt x="1297463" y="908836"/>
                  </a:lnTo>
                  <a:lnTo>
                    <a:pt x="1315311" y="921832"/>
                  </a:lnTo>
                  <a:lnTo>
                    <a:pt x="1333574" y="934848"/>
                  </a:lnTo>
                  <a:lnTo>
                    <a:pt x="1352266" y="947884"/>
                  </a:lnTo>
                  <a:lnTo>
                    <a:pt x="1371400" y="960938"/>
                  </a:lnTo>
                  <a:lnTo>
                    <a:pt x="1390991" y="974010"/>
                  </a:lnTo>
                  <a:lnTo>
                    <a:pt x="1411051" y="987099"/>
                  </a:lnTo>
                  <a:lnTo>
                    <a:pt x="1431595" y="1000205"/>
                  </a:lnTo>
                  <a:lnTo>
                    <a:pt x="1452636" y="1013326"/>
                  </a:lnTo>
                  <a:lnTo>
                    <a:pt x="1474188" y="1026461"/>
                  </a:lnTo>
                  <a:lnTo>
                    <a:pt x="1496265" y="1039611"/>
                  </a:lnTo>
                  <a:lnTo>
                    <a:pt x="1518880" y="1052774"/>
                  </a:lnTo>
                  <a:lnTo>
                    <a:pt x="1542048" y="1065949"/>
                  </a:lnTo>
                  <a:lnTo>
                    <a:pt x="1565781" y="1079137"/>
                  </a:lnTo>
                  <a:lnTo>
                    <a:pt x="1590094" y="1092335"/>
                  </a:lnTo>
                  <a:lnTo>
                    <a:pt x="1614999" y="1105544"/>
                  </a:lnTo>
                  <a:lnTo>
                    <a:pt x="1640512" y="1118763"/>
                  </a:lnTo>
                  <a:lnTo>
                    <a:pt x="1666646" y="1131990"/>
                  </a:lnTo>
                  <a:lnTo>
                    <a:pt x="1693414" y="1145225"/>
                  </a:lnTo>
                  <a:lnTo>
                    <a:pt x="1720830" y="1158468"/>
                  </a:lnTo>
                </a:path>
              </a:pathLst>
            </a:custGeom>
            <a:ln w="13550" cap="flat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9502660" y="5921697"/>
              <a:ext cx="1660359" cy="1279867"/>
            </a:xfrm>
            <a:custGeom>
              <a:avLst/>
              <a:pathLst>
                <a:path w="1660359" h="1279867">
                  <a:moveTo>
                    <a:pt x="0" y="0"/>
                  </a:moveTo>
                  <a:lnTo>
                    <a:pt x="29056" y="9007"/>
                  </a:lnTo>
                  <a:lnTo>
                    <a:pt x="57404" y="18149"/>
                  </a:lnTo>
                  <a:lnTo>
                    <a:pt x="85057" y="27423"/>
                  </a:lnTo>
                  <a:lnTo>
                    <a:pt x="112029" y="36829"/>
                  </a:lnTo>
                  <a:lnTo>
                    <a:pt x="138334" y="46364"/>
                  </a:lnTo>
                  <a:lnTo>
                    <a:pt x="163987" y="56027"/>
                  </a:lnTo>
                  <a:lnTo>
                    <a:pt x="189001" y="65816"/>
                  </a:lnTo>
                  <a:lnTo>
                    <a:pt x="213392" y="75729"/>
                  </a:lnTo>
                  <a:lnTo>
                    <a:pt x="237172" y="85765"/>
                  </a:lnTo>
                  <a:lnTo>
                    <a:pt x="260357" y="95922"/>
                  </a:lnTo>
                  <a:lnTo>
                    <a:pt x="282960" y="106198"/>
                  </a:lnTo>
                  <a:lnTo>
                    <a:pt x="304996" y="116592"/>
                  </a:lnTo>
                  <a:lnTo>
                    <a:pt x="326479" y="127101"/>
                  </a:lnTo>
                  <a:lnTo>
                    <a:pt x="347423" y="137725"/>
                  </a:lnTo>
                  <a:lnTo>
                    <a:pt x="367842" y="148462"/>
                  </a:lnTo>
                  <a:lnTo>
                    <a:pt x="387750" y="159309"/>
                  </a:lnTo>
                  <a:lnTo>
                    <a:pt x="407162" y="170266"/>
                  </a:lnTo>
                  <a:lnTo>
                    <a:pt x="426091" y="181330"/>
                  </a:lnTo>
                  <a:lnTo>
                    <a:pt x="444553" y="192500"/>
                  </a:lnTo>
                  <a:lnTo>
                    <a:pt x="462560" y="203774"/>
                  </a:lnTo>
                  <a:lnTo>
                    <a:pt x="480128" y="215151"/>
                  </a:lnTo>
                  <a:lnTo>
                    <a:pt x="497270" y="226628"/>
                  </a:lnTo>
                  <a:lnTo>
                    <a:pt x="514000" y="238205"/>
                  </a:lnTo>
                  <a:lnTo>
                    <a:pt x="530334" y="249878"/>
                  </a:lnTo>
                  <a:lnTo>
                    <a:pt x="546284" y="261648"/>
                  </a:lnTo>
                  <a:lnTo>
                    <a:pt x="561865" y="273512"/>
                  </a:lnTo>
                  <a:lnTo>
                    <a:pt x="577092" y="285468"/>
                  </a:lnTo>
                  <a:lnTo>
                    <a:pt x="591979" y="297514"/>
                  </a:lnTo>
                  <a:lnTo>
                    <a:pt x="606538" y="309650"/>
                  </a:lnTo>
                  <a:lnTo>
                    <a:pt x="620786" y="321873"/>
                  </a:lnTo>
                  <a:lnTo>
                    <a:pt x="634736" y="334181"/>
                  </a:lnTo>
                  <a:lnTo>
                    <a:pt x="648402" y="346574"/>
                  </a:lnTo>
                  <a:lnTo>
                    <a:pt x="661798" y="359049"/>
                  </a:lnTo>
                  <a:lnTo>
                    <a:pt x="674939" y="371604"/>
                  </a:lnTo>
                  <a:lnTo>
                    <a:pt x="687839" y="384238"/>
                  </a:lnTo>
                  <a:lnTo>
                    <a:pt x="700511" y="396950"/>
                  </a:lnTo>
                  <a:lnTo>
                    <a:pt x="712971" y="409737"/>
                  </a:lnTo>
                  <a:lnTo>
                    <a:pt x="725232" y="422598"/>
                  </a:lnTo>
                  <a:lnTo>
                    <a:pt x="737308" y="435531"/>
                  </a:lnTo>
                  <a:lnTo>
                    <a:pt x="749214" y="448534"/>
                  </a:lnTo>
                  <a:lnTo>
                    <a:pt x="760964" y="461606"/>
                  </a:lnTo>
                  <a:lnTo>
                    <a:pt x="772571" y="474745"/>
                  </a:lnTo>
                  <a:lnTo>
                    <a:pt x="784051" y="487950"/>
                  </a:lnTo>
                  <a:lnTo>
                    <a:pt x="795417" y="501219"/>
                  </a:lnTo>
                  <a:lnTo>
                    <a:pt x="806684" y="514549"/>
                  </a:lnTo>
                  <a:lnTo>
                    <a:pt x="817865" y="527940"/>
                  </a:lnTo>
                  <a:lnTo>
                    <a:pt x="828975" y="541390"/>
                  </a:lnTo>
                  <a:lnTo>
                    <a:pt x="840029" y="554896"/>
                  </a:lnTo>
                  <a:lnTo>
                    <a:pt x="851039" y="568458"/>
                  </a:lnTo>
                  <a:lnTo>
                    <a:pt x="862021" y="582074"/>
                  </a:lnTo>
                  <a:lnTo>
                    <a:pt x="872989" y="595741"/>
                  </a:lnTo>
                  <a:lnTo>
                    <a:pt x="883956" y="609459"/>
                  </a:lnTo>
                  <a:lnTo>
                    <a:pt x="894937" y="623225"/>
                  </a:lnTo>
                  <a:lnTo>
                    <a:pt x="905946" y="637038"/>
                  </a:lnTo>
                  <a:lnTo>
                    <a:pt x="916998" y="650897"/>
                  </a:lnTo>
                  <a:lnTo>
                    <a:pt x="928106" y="664799"/>
                  </a:lnTo>
                  <a:lnTo>
                    <a:pt x="939285" y="678743"/>
                  </a:lnTo>
                  <a:lnTo>
                    <a:pt x="950548" y="692726"/>
                  </a:lnTo>
                  <a:lnTo>
                    <a:pt x="961911" y="706749"/>
                  </a:lnTo>
                  <a:lnTo>
                    <a:pt x="973386" y="720808"/>
                  </a:lnTo>
                  <a:lnTo>
                    <a:pt x="984989" y="734902"/>
                  </a:lnTo>
                  <a:lnTo>
                    <a:pt x="996734" y="749030"/>
                  </a:lnTo>
                  <a:lnTo>
                    <a:pt x="1008634" y="763190"/>
                  </a:lnTo>
                  <a:lnTo>
                    <a:pt x="1020704" y="777379"/>
                  </a:lnTo>
                  <a:lnTo>
                    <a:pt x="1032959" y="791597"/>
                  </a:lnTo>
                  <a:lnTo>
                    <a:pt x="1045411" y="805842"/>
                  </a:lnTo>
                  <a:lnTo>
                    <a:pt x="1058076" y="820111"/>
                  </a:lnTo>
                  <a:lnTo>
                    <a:pt x="1070968" y="834404"/>
                  </a:lnTo>
                  <a:lnTo>
                    <a:pt x="1084100" y="848719"/>
                  </a:lnTo>
                  <a:lnTo>
                    <a:pt x="1097487" y="863054"/>
                  </a:lnTo>
                  <a:lnTo>
                    <a:pt x="1111144" y="877406"/>
                  </a:lnTo>
                  <a:lnTo>
                    <a:pt x="1125084" y="891776"/>
                  </a:lnTo>
                  <a:lnTo>
                    <a:pt x="1139321" y="906160"/>
                  </a:lnTo>
                  <a:lnTo>
                    <a:pt x="1153870" y="920558"/>
                  </a:lnTo>
                  <a:lnTo>
                    <a:pt x="1168745" y="934967"/>
                  </a:lnTo>
                  <a:lnTo>
                    <a:pt x="1183959" y="949386"/>
                  </a:lnTo>
                  <a:lnTo>
                    <a:pt x="1199529" y="963813"/>
                  </a:lnTo>
                  <a:lnTo>
                    <a:pt x="1215466" y="978246"/>
                  </a:lnTo>
                  <a:lnTo>
                    <a:pt x="1231786" y="992685"/>
                  </a:lnTo>
                  <a:lnTo>
                    <a:pt x="1248503" y="1007126"/>
                  </a:lnTo>
                  <a:lnTo>
                    <a:pt x="1265630" y="1021569"/>
                  </a:lnTo>
                  <a:lnTo>
                    <a:pt x="1283183" y="1036012"/>
                  </a:lnTo>
                  <a:lnTo>
                    <a:pt x="1301175" y="1050452"/>
                  </a:lnTo>
                  <a:lnTo>
                    <a:pt x="1319621" y="1064889"/>
                  </a:lnTo>
                  <a:lnTo>
                    <a:pt x="1338534" y="1079321"/>
                  </a:lnTo>
                  <a:lnTo>
                    <a:pt x="1357929" y="1093746"/>
                  </a:lnTo>
                  <a:lnTo>
                    <a:pt x="1377820" y="1108162"/>
                  </a:lnTo>
                  <a:lnTo>
                    <a:pt x="1398221" y="1122568"/>
                  </a:lnTo>
                  <a:lnTo>
                    <a:pt x="1419146" y="1136962"/>
                  </a:lnTo>
                  <a:lnTo>
                    <a:pt x="1440610" y="1151342"/>
                  </a:lnTo>
                  <a:lnTo>
                    <a:pt x="1462627" y="1165706"/>
                  </a:lnTo>
                  <a:lnTo>
                    <a:pt x="1485211" y="1180054"/>
                  </a:lnTo>
                  <a:lnTo>
                    <a:pt x="1508375" y="1194383"/>
                  </a:lnTo>
                  <a:lnTo>
                    <a:pt x="1532135" y="1208691"/>
                  </a:lnTo>
                  <a:lnTo>
                    <a:pt x="1556504" y="1222977"/>
                  </a:lnTo>
                  <a:lnTo>
                    <a:pt x="1581497" y="1237240"/>
                  </a:lnTo>
                  <a:lnTo>
                    <a:pt x="1607128" y="1251476"/>
                  </a:lnTo>
                  <a:lnTo>
                    <a:pt x="1633411" y="1265686"/>
                  </a:lnTo>
                  <a:lnTo>
                    <a:pt x="1660359" y="1279867"/>
                  </a:lnTo>
                </a:path>
              </a:pathLst>
            </a:custGeom>
            <a:ln w="13550" cap="flat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472647" y="4243134"/>
              <a:ext cx="2177100" cy="2177100"/>
            </a:xfrm>
            <a:prstGeom prst="ellipse">
              <a:avLst/>
            </a:prstGeom>
            <a:solidFill>
              <a:srgbClr val="7F7F7F">
                <a:alpha val="33333"/>
              </a:srgbClr>
            </a:solidFill>
            <a:ln w="9000" cap="rnd">
              <a:solidFill>
                <a:srgbClr val="7F7F7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7688474" y="6865532"/>
              <a:ext cx="840144" cy="840144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750245" y="4998149"/>
              <a:ext cx="1696316" cy="1696316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485703" y="3063272"/>
              <a:ext cx="733974" cy="733974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8599337" y="3504672"/>
              <a:ext cx="628569" cy="628569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9452046" y="4794890"/>
              <a:ext cx="176087" cy="176087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9559592" y="5392949"/>
              <a:ext cx="57489" cy="57489"/>
            </a:xfrm>
            <a:prstGeom prst="ellipse">
              <a:avLst/>
            </a:prstGeom>
            <a:solidFill>
              <a:srgbClr val="A58AFF">
                <a:alpha val="33333"/>
              </a:srgbClr>
            </a:solidFill>
            <a:ln w="9000" cap="rnd">
              <a:solidFill>
                <a:srgbClr val="A58A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9229704" y="5648740"/>
              <a:ext cx="545913" cy="545913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11010224" y="7232572"/>
              <a:ext cx="176604" cy="176604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0979758" y="7387639"/>
              <a:ext cx="100649" cy="100649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0927945" y="7522881"/>
              <a:ext cx="59637" cy="59637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0818104" y="7601408"/>
              <a:ext cx="127096" cy="127096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0751073" y="7723848"/>
              <a:ext cx="101517" cy="101517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10698588" y="7861724"/>
              <a:ext cx="39607" cy="39607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10562909" y="7917085"/>
              <a:ext cx="137032" cy="137032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0501799" y="8047479"/>
              <a:ext cx="78463" cy="78463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0393702" y="8131138"/>
              <a:ext cx="107210" cy="107210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10327736" y="8256965"/>
              <a:ext cx="45249" cy="45249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10129815" y="8250659"/>
              <a:ext cx="240968" cy="240968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10109596" y="8421664"/>
              <a:ext cx="75275" cy="75275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9970186" y="8472874"/>
              <a:ext cx="142188" cy="142188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9801176" y="8493665"/>
              <a:ext cx="262762" cy="262762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9799367" y="8680628"/>
              <a:ext cx="43635" cy="43635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9574360" y="8643152"/>
              <a:ext cx="265857" cy="265857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9563558" y="8818431"/>
              <a:ext cx="54875" cy="54875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9443618" y="8882914"/>
              <a:ext cx="57636" cy="57636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9276150" y="8898005"/>
              <a:ext cx="151184" cy="151184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9176002" y="8978349"/>
              <a:ext cx="106090" cy="106090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9076951" y="9057520"/>
              <a:ext cx="55079" cy="55079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8884648" y="9040971"/>
              <a:ext cx="187122" cy="187122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8819883" y="9149295"/>
              <a:ext cx="60925" cy="60925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8685358" y="9185002"/>
              <a:ext cx="71369" cy="71369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8546094" y="9212920"/>
              <a:ext cx="88700" cy="88700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8387549" y="9218324"/>
              <a:ext cx="142294" cy="142294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8264912" y="9256217"/>
              <a:ext cx="122067" cy="122067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8134185" y="9282423"/>
              <a:ext cx="116311" cy="116311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8023484" y="9324883"/>
              <a:ext cx="69094" cy="69094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7834100" y="9284716"/>
              <a:ext cx="178132" cy="178132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7715296" y="9311018"/>
              <a:ext cx="145204" cy="145204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7622013" y="9358570"/>
              <a:ext cx="60724" cy="60724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7453940" y="9326901"/>
              <a:ext cx="125624" cy="125624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7208932" y="9213716"/>
              <a:ext cx="344492" cy="344492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7191905" y="9323784"/>
              <a:ext cx="107799" cy="107799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7093585" y="9347686"/>
              <a:ext cx="34396" cy="34396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916214" y="9287530"/>
              <a:ext cx="120103" cy="120103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797713" y="9281105"/>
              <a:ext cx="89377" cy="89377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605782" y="9195987"/>
              <a:ext cx="207115" cy="207115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523022" y="9214657"/>
              <a:ext cx="108415" cy="108415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367834" y="9155402"/>
              <a:ext cx="156769" cy="156769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291273" y="9169171"/>
              <a:ext cx="50358" cy="50358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092384" y="9054908"/>
              <a:ext cx="191384" cy="191384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017656" y="9059006"/>
              <a:ext cx="87157" cy="87157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882141" y="8996432"/>
              <a:ext cx="107852" cy="107852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726480" y="8907742"/>
              <a:ext cx="172471" cy="172471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634675" y="8876865"/>
              <a:ext cx="113283" cy="113283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513938" y="8810946"/>
              <a:ext cx="116135" cy="116135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373429" y="8719082"/>
              <a:ext cx="162975" cy="162975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306247" y="8694318"/>
              <a:ext cx="67865" cy="67865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178850" y="8603064"/>
              <a:ext cx="98149" cy="98149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095840" y="8549884"/>
              <a:ext cx="44869" cy="44869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835468" y="8312994"/>
              <a:ext cx="351769" cy="351769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885133" y="8379767"/>
              <a:ext cx="44291" cy="44291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786797" y="8292145"/>
              <a:ext cx="38744" cy="38744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646711" y="8156368"/>
              <a:ext cx="122851" cy="122851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119888" y="7627445"/>
              <a:ext cx="986806" cy="986806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500950" y="7999999"/>
              <a:ext cx="41573" cy="41573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394024" y="7878167"/>
              <a:ext cx="79107" cy="79107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302647" y="7765502"/>
              <a:ext cx="92531" cy="92531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806574" y="7241783"/>
              <a:ext cx="922521" cy="922521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974902" y="7376139"/>
              <a:ext cx="431065" cy="431065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998130" y="7359106"/>
              <a:ext cx="237339" cy="237339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962226" y="7276698"/>
              <a:ext cx="169570" cy="169570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934457" y="7196232"/>
              <a:ext cx="93382" cy="93382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759464" y="6962410"/>
              <a:ext cx="319638" cy="319638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817051" y="6955099"/>
              <a:ext cx="88871" cy="88871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744852" y="6812008"/>
              <a:ext cx="125938" cy="125938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655303" y="6645651"/>
              <a:ext cx="206090" cy="206090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680272" y="6587983"/>
              <a:ext cx="65700" cy="65700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630237" y="6449573"/>
              <a:ext cx="83914" cy="83914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589910" y="6315231"/>
              <a:ext cx="91399" cy="91399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565758" y="6191531"/>
              <a:ext cx="75303" cy="75303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554589" y="6075391"/>
              <a:ext cx="42082" cy="42082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474215" y="5884742"/>
              <a:ext cx="156172" cy="156172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499235" y="5794303"/>
              <a:ext cx="68430" cy="68430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416405" y="5590960"/>
              <a:ext cx="205386" cy="205386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427571" y="5476695"/>
              <a:ext cx="163378" cy="163378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468348" y="5387263"/>
              <a:ext cx="71200" cy="71200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316955" y="5101028"/>
              <a:ext cx="372422" cy="372422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365214" y="5009961"/>
              <a:ext cx="283408" cy="283408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491970" y="4993064"/>
              <a:ext cx="46454" cy="46454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446154" y="4799430"/>
              <a:ext cx="163682" cy="163682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505617" y="4707071"/>
              <a:ext cx="79363" cy="79363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494974" y="4540776"/>
              <a:ext cx="144225" cy="144225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546362" y="4432854"/>
              <a:ext cx="93946" cy="93946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505771" y="4229471"/>
              <a:ext cx="236490" cy="236490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633438" y="4191050"/>
              <a:ext cx="51311" cy="51311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571776" y="3960185"/>
              <a:ext cx="253508" cy="253508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701912" y="3918195"/>
              <a:ext cx="80736" cy="80736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750186" y="3791612"/>
              <a:ext cx="80218" cy="80218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762024" y="3626055"/>
              <a:ext cx="160997" cy="160997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764746" y="3449045"/>
              <a:ext cx="268314" cy="268314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920021" y="3422451"/>
              <a:ext cx="78704" cy="78704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948288" y="3266914"/>
              <a:ext cx="151157" cy="151157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4055933" y="3189026"/>
              <a:ext cx="72755" cy="72755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4149903" y="3095941"/>
              <a:ext cx="29452" cy="29452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4191732" y="2949402"/>
              <a:ext cx="98018" cy="98018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4268377" y="2836576"/>
              <a:ext cx="104370" cy="104370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4350222" y="2728061"/>
              <a:ext cx="107558" cy="107558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4451421" y="2638220"/>
              <a:ext cx="79093" cy="79093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4534743" y="2530037"/>
              <a:ext cx="93239" cy="93239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4635923" y="2439461"/>
              <a:ext cx="78326" cy="78326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4718669" y="2330414"/>
              <a:ext cx="106727" cy="106727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829944" y="2250073"/>
              <a:ext cx="84302" cy="84302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4948925" y="2177831"/>
              <a:ext cx="52469" cy="52469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039674" y="2077960"/>
              <a:ext cx="82878" cy="82878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073102" y="1921587"/>
              <a:ext cx="233469" cy="233469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170373" y="1830086"/>
              <a:ext cx="261671" cy="261671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360670" y="1832852"/>
              <a:ext cx="108868" cy="108868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478670" y="1764771"/>
              <a:ext cx="105454" cy="105454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631512" y="1733190"/>
              <a:ext cx="36890" cy="36890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732394" y="1651513"/>
              <a:ext cx="76514" cy="76514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781613" y="1520240"/>
              <a:ext cx="223465" cy="223465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988711" y="1549116"/>
              <a:ext cx="58383" cy="58383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113271" y="1497922"/>
              <a:ext cx="61826" cy="61826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235963" y="1447524"/>
              <a:ext cx="72169" cy="72169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380935" y="1422265"/>
              <a:ext cx="40831" cy="40831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501779" y="1375926"/>
              <a:ext cx="60341" cy="60341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644145" y="1354344"/>
              <a:ext cx="39104" cy="39104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757815" y="1307484"/>
              <a:ext cx="77266" cy="77266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908059" y="1300795"/>
              <a:ext cx="43986" cy="43986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999227" y="1238803"/>
              <a:ext cx="130270" cy="130270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7159488" y="1249846"/>
              <a:ext cx="79478" cy="79478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7241485" y="1186736"/>
              <a:ext cx="186021" cy="186021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7415643" y="1220060"/>
              <a:ext cx="108749" cy="108749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7532271" y="1200283"/>
              <a:ext cx="146741" cy="146741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7574004" y="1110193"/>
              <a:ext cx="334423" cy="334423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7829542" y="1238638"/>
              <a:ext cx="94092" cy="94092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7969564" y="1256437"/>
              <a:ext cx="84091" cy="84091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8116239" y="1285897"/>
              <a:ext cx="59776" cy="59776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8184840" y="1242422"/>
              <a:ext cx="190303" cy="190303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8362138" y="1312907"/>
              <a:ext cx="101831" cy="101831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8497575" y="1346914"/>
              <a:ext cx="95177" cy="95177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8575827" y="1329233"/>
              <a:ext cx="200696" cy="200696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8690695" y="1353771"/>
              <a:ext cx="230491" cy="230491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8919433" y="1497883"/>
              <a:ext cx="29767" cy="29767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9042684" y="1542307"/>
              <a:ext cx="36950" cy="36950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9168154" y="1594837"/>
              <a:ext cx="36344" cy="36344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9291218" y="1650930"/>
              <a:ext cx="36919" cy="36919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9416650" y="1715434"/>
              <a:ext cx="28853" cy="28853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9462868" y="1706834"/>
              <a:ext cx="175039" cy="175039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9629057" y="1824378"/>
              <a:ext cx="76840" cy="76840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9767656" y="1920559"/>
              <a:ext cx="29114" cy="29114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9842281" y="1959040"/>
              <a:ext cx="104376" cy="104376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9957547" y="2044477"/>
              <a:ext cx="93144" cy="93144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10096036" y="2159484"/>
              <a:ext cx="30009" cy="30009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10155843" y="2202184"/>
              <a:ext cx="118542" cy="118542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10265361" y="2300987"/>
              <a:ext cx="101725" cy="101725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10366220" y="2397537"/>
              <a:ext cx="96072" cy="96072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10475717" y="2509134"/>
              <a:ext cx="66771" cy="66771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10450420" y="2492346"/>
              <a:ext cx="300471" cy="300471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10645584" y="2702416"/>
              <a:ext cx="86461" cy="86461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10738087" y="2816207"/>
              <a:ext cx="70787" cy="70787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10817059" y="2922824"/>
              <a:ext cx="74999" cy="74999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10918420" y="3058157"/>
              <a:ext cx="27076" cy="27076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10989221" y="3169219"/>
              <a:ext cx="32745" cy="32745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11060068" y="3286570"/>
              <a:ext cx="30628" cy="30628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11114949" y="3394148"/>
              <a:ext cx="52592" cy="52592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10958341" y="3296370"/>
              <a:ext cx="489537" cy="489537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11188883" y="3591809"/>
              <a:ext cx="144047" cy="144047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11290561" y="3764379"/>
              <a:ext cx="48022" cy="48022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11348557" y="3899183"/>
              <a:ext cx="30976" cy="30976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11394937" y="4028200"/>
              <a:ext cx="28668" cy="28668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11434824" y="4156463"/>
              <a:ext cx="30750" cy="30750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11448493" y="4264146"/>
              <a:ext cx="76580" cy="76580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11506381" y="4421581"/>
              <a:ext cx="25206" cy="25206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11503085" y="4523256"/>
              <a:ext cx="87357" cy="87357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11552787" y="4683235"/>
              <a:ext cx="34609" cy="34609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11567589" y="4813495"/>
              <a:ext cx="42708" cy="42708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11587644" y="4954063"/>
              <a:ext cx="31301" cy="31301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11601858" y="5093707"/>
              <a:ext cx="22550" cy="22550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11601162" y="5223221"/>
              <a:ext cx="34566" cy="34566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11599768" y="5356669"/>
              <a:ext cx="38918" cy="38918"/>
            </a:xfrm>
            <a:prstGeom prst="ellipse">
              <a:avLst/>
            </a:prstGeom>
            <a:solidFill>
              <a:srgbClr val="A58AFF">
                <a:alpha val="33333"/>
              </a:srgbClr>
            </a:solidFill>
            <a:ln w="9000" cap="rnd">
              <a:solidFill>
                <a:srgbClr val="A58A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11589329" y="5485556"/>
              <a:ext cx="52293" cy="52293"/>
            </a:xfrm>
            <a:prstGeom prst="ellipse">
              <a:avLst/>
            </a:prstGeom>
            <a:solidFill>
              <a:srgbClr val="A58AFF">
                <a:alpha val="33333"/>
              </a:srgbClr>
            </a:solidFill>
            <a:ln w="9000" cap="rnd">
              <a:solidFill>
                <a:srgbClr val="A58A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11592268" y="5632148"/>
              <a:ext cx="29856" cy="29856"/>
            </a:xfrm>
            <a:prstGeom prst="ellipse">
              <a:avLst/>
            </a:prstGeom>
            <a:solidFill>
              <a:srgbClr val="A58AFF">
                <a:alpha val="33333"/>
              </a:srgbClr>
            </a:solidFill>
            <a:ln w="9000" cap="rnd">
              <a:solidFill>
                <a:srgbClr val="A58A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11498845" y="5686543"/>
              <a:ext cx="191106" cy="191106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11524642" y="5864161"/>
              <a:ext cx="104906" cy="104906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11358266" y="5853437"/>
              <a:ext cx="394082" cy="394082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11464108" y="6118590"/>
              <a:ext cx="129900" cy="129900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11398084" y="6215358"/>
              <a:ext cx="200586" cy="200586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11401738" y="6385100"/>
              <a:ext cx="123124" cy="123124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11401088" y="6553652"/>
              <a:ext cx="45551" cy="45551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11334011" y="6658701"/>
              <a:ext cx="92205" cy="92205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11249206" y="6748754"/>
              <a:ext cx="165784" cy="165784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11259556" y="6936498"/>
              <a:ext cx="40630" cy="40630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11187620" y="7044294"/>
              <a:ext cx="71742" cy="71742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11083521" y="7122065"/>
              <a:ext cx="158998" cy="158998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tx396"/>
            <p:cNvSpPr/>
            <p:nvPr/>
          </p:nvSpPr>
          <p:spPr>
            <a:xfrm rot="1761053">
              <a:off x="11144363" y="7378237"/>
              <a:ext cx="337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Algeria</a:t>
              </a:r>
            </a:p>
          </p:txBody>
        </p:sp>
        <p:sp>
          <p:nvSpPr>
            <p:cNvPr id="397" name="tx397"/>
            <p:cNvSpPr/>
            <p:nvPr/>
          </p:nvSpPr>
          <p:spPr>
            <a:xfrm rot="1875947">
              <a:off x="11070984" y="7506796"/>
              <a:ext cx="2772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Benin</a:t>
              </a:r>
            </a:p>
          </p:txBody>
        </p:sp>
        <p:sp>
          <p:nvSpPr>
            <p:cNvPr id="398" name="tx398"/>
            <p:cNvSpPr/>
            <p:nvPr/>
          </p:nvSpPr>
          <p:spPr>
            <a:xfrm rot="1990841">
              <a:off x="10978740" y="7681874"/>
              <a:ext cx="47607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Botswana</a:t>
              </a:r>
            </a:p>
          </p:txBody>
        </p:sp>
        <p:sp>
          <p:nvSpPr>
            <p:cNvPr id="399" name="tx399"/>
            <p:cNvSpPr/>
            <p:nvPr/>
          </p:nvSpPr>
          <p:spPr>
            <a:xfrm rot="2105734">
              <a:off x="10882067" y="7849436"/>
              <a:ext cx="63867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Burkina Faso</a:t>
              </a:r>
            </a:p>
          </p:txBody>
        </p:sp>
        <p:sp>
          <p:nvSpPr>
            <p:cNvPr id="400" name="tx400"/>
            <p:cNvSpPr/>
            <p:nvPr/>
          </p:nvSpPr>
          <p:spPr>
            <a:xfrm rot="2220628">
              <a:off x="10821285" y="7889876"/>
              <a:ext cx="37364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Burundi</a:t>
              </a:r>
            </a:p>
          </p:txBody>
        </p:sp>
        <p:sp>
          <p:nvSpPr>
            <p:cNvPr id="401" name="tx401"/>
            <p:cNvSpPr/>
            <p:nvPr/>
          </p:nvSpPr>
          <p:spPr>
            <a:xfrm rot="2335521">
              <a:off x="10710245" y="8066751"/>
              <a:ext cx="57854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Cabo Verde</a:t>
              </a:r>
            </a:p>
          </p:txBody>
        </p:sp>
        <p:sp>
          <p:nvSpPr>
            <p:cNvPr id="402" name="tx402"/>
            <p:cNvSpPr/>
            <p:nvPr/>
          </p:nvSpPr>
          <p:spPr>
            <a:xfrm rot="2450415">
              <a:off x="10624407" y="8156416"/>
              <a:ext cx="5061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Cameroon</a:t>
              </a:r>
            </a:p>
          </p:txBody>
        </p:sp>
        <p:sp>
          <p:nvSpPr>
            <p:cNvPr id="403" name="tx403"/>
            <p:cNvSpPr/>
            <p:nvPr/>
          </p:nvSpPr>
          <p:spPr>
            <a:xfrm rot="2565309">
              <a:off x="10445628" y="8473060"/>
              <a:ext cx="1168900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Central African Republic</a:t>
              </a:r>
            </a:p>
          </p:txBody>
        </p:sp>
        <p:sp>
          <p:nvSpPr>
            <p:cNvPr id="404" name="tx404"/>
            <p:cNvSpPr/>
            <p:nvPr/>
          </p:nvSpPr>
          <p:spPr>
            <a:xfrm rot="2680202">
              <a:off x="10461318" y="8284705"/>
              <a:ext cx="25915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Chad</a:t>
              </a:r>
            </a:p>
          </p:txBody>
        </p:sp>
        <p:sp>
          <p:nvSpPr>
            <p:cNvPr id="405" name="tx405"/>
            <p:cNvSpPr/>
            <p:nvPr/>
          </p:nvSpPr>
          <p:spPr>
            <a:xfrm rot="2795096">
              <a:off x="10331371" y="8449865"/>
              <a:ext cx="4397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Comoros</a:t>
              </a:r>
            </a:p>
          </p:txBody>
        </p:sp>
        <p:sp>
          <p:nvSpPr>
            <p:cNvPr id="406" name="tx406"/>
            <p:cNvSpPr/>
            <p:nvPr/>
          </p:nvSpPr>
          <p:spPr>
            <a:xfrm rot="2909990">
              <a:off x="10154951" y="8701668"/>
              <a:ext cx="8977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Congo, Dem. Rep.</a:t>
              </a:r>
            </a:p>
          </p:txBody>
        </p:sp>
        <p:sp>
          <p:nvSpPr>
            <p:cNvPr id="407" name="tx407"/>
            <p:cNvSpPr/>
            <p:nvPr/>
          </p:nvSpPr>
          <p:spPr>
            <a:xfrm rot="3024883">
              <a:off x="10091386" y="8690020"/>
              <a:ext cx="608666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Congo, Rep.</a:t>
              </a:r>
            </a:p>
          </p:txBody>
        </p:sp>
        <p:sp>
          <p:nvSpPr>
            <p:cNvPr id="408" name="tx408"/>
            <p:cNvSpPr/>
            <p:nvPr/>
          </p:nvSpPr>
          <p:spPr>
            <a:xfrm rot="3139777">
              <a:off x="9968059" y="8798761"/>
              <a:ext cx="605173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Cote d'Ivoire</a:t>
              </a:r>
            </a:p>
          </p:txBody>
        </p:sp>
        <p:sp>
          <p:nvSpPr>
            <p:cNvPr id="409" name="tx409"/>
            <p:cNvSpPr/>
            <p:nvPr/>
          </p:nvSpPr>
          <p:spPr>
            <a:xfrm rot="3254670">
              <a:off x="9811738" y="8960774"/>
              <a:ext cx="82552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Egypt, Arab Rep.</a:t>
              </a:r>
            </a:p>
          </p:txBody>
        </p:sp>
        <p:sp>
          <p:nvSpPr>
            <p:cNvPr id="410" name="tx410"/>
            <p:cNvSpPr/>
            <p:nvPr/>
          </p:nvSpPr>
          <p:spPr>
            <a:xfrm rot="3369564">
              <a:off x="9677958" y="9065237"/>
              <a:ext cx="867822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Equatorial Guinea</a:t>
              </a:r>
            </a:p>
          </p:txBody>
        </p:sp>
        <p:sp>
          <p:nvSpPr>
            <p:cNvPr id="411" name="tx411"/>
            <p:cNvSpPr/>
            <p:nvPr/>
          </p:nvSpPr>
          <p:spPr>
            <a:xfrm rot="3484458">
              <a:off x="9661695" y="8947337"/>
              <a:ext cx="391750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Ethiopia</a:t>
              </a:r>
            </a:p>
          </p:txBody>
        </p:sp>
        <p:sp>
          <p:nvSpPr>
            <p:cNvPr id="412" name="tx412"/>
            <p:cNvSpPr/>
            <p:nvPr/>
          </p:nvSpPr>
          <p:spPr>
            <a:xfrm rot="3599351">
              <a:off x="9546320" y="9007504"/>
              <a:ext cx="32547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Gabon</a:t>
              </a:r>
            </a:p>
          </p:txBody>
        </p:sp>
        <p:sp>
          <p:nvSpPr>
            <p:cNvPr id="413" name="tx413"/>
            <p:cNvSpPr/>
            <p:nvPr/>
          </p:nvSpPr>
          <p:spPr>
            <a:xfrm rot="3714245">
              <a:off x="9347483" y="9199706"/>
              <a:ext cx="626610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Gambia, The</a:t>
              </a:r>
            </a:p>
          </p:txBody>
        </p:sp>
        <p:sp>
          <p:nvSpPr>
            <p:cNvPr id="414" name="tx414"/>
            <p:cNvSpPr/>
            <p:nvPr/>
          </p:nvSpPr>
          <p:spPr>
            <a:xfrm rot="3829139">
              <a:off x="9293326" y="9142668"/>
              <a:ext cx="32547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Ghana</a:t>
              </a:r>
            </a:p>
          </p:txBody>
        </p:sp>
        <p:sp>
          <p:nvSpPr>
            <p:cNvPr id="415" name="tx415"/>
            <p:cNvSpPr/>
            <p:nvPr/>
          </p:nvSpPr>
          <p:spPr>
            <a:xfrm rot="3944032">
              <a:off x="9156490" y="9214812"/>
              <a:ext cx="349563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Guinea</a:t>
              </a:r>
            </a:p>
          </p:txBody>
        </p:sp>
        <p:sp>
          <p:nvSpPr>
            <p:cNvPr id="416" name="tx416"/>
            <p:cNvSpPr/>
            <p:nvPr/>
          </p:nvSpPr>
          <p:spPr>
            <a:xfrm rot="4058926">
              <a:off x="8912401" y="9438926"/>
              <a:ext cx="7110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Guinea-Bissau</a:t>
              </a:r>
            </a:p>
          </p:txBody>
        </p:sp>
        <p:sp>
          <p:nvSpPr>
            <p:cNvPr id="417" name="tx417"/>
            <p:cNvSpPr/>
            <p:nvPr/>
          </p:nvSpPr>
          <p:spPr>
            <a:xfrm rot="4173819">
              <a:off x="8913670" y="9290909"/>
              <a:ext cx="30737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Kenya</a:t>
              </a:r>
            </a:p>
          </p:txBody>
        </p:sp>
        <p:sp>
          <p:nvSpPr>
            <p:cNvPr id="418" name="tx418"/>
            <p:cNvSpPr/>
            <p:nvPr/>
          </p:nvSpPr>
          <p:spPr>
            <a:xfrm rot="4288713">
              <a:off x="8741895" y="9390358"/>
              <a:ext cx="38576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Lesotho</a:t>
              </a:r>
            </a:p>
          </p:txBody>
        </p:sp>
        <p:sp>
          <p:nvSpPr>
            <p:cNvPr id="419" name="tx419"/>
            <p:cNvSpPr/>
            <p:nvPr/>
          </p:nvSpPr>
          <p:spPr>
            <a:xfrm rot="4403607">
              <a:off x="8625739" y="9405054"/>
              <a:ext cx="32542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Liberia</a:t>
              </a:r>
            </a:p>
          </p:txBody>
        </p:sp>
        <p:sp>
          <p:nvSpPr>
            <p:cNvPr id="420" name="tx420"/>
            <p:cNvSpPr/>
            <p:nvPr/>
          </p:nvSpPr>
          <p:spPr>
            <a:xfrm rot="4518500">
              <a:off x="8522775" y="9398211"/>
              <a:ext cx="2591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Libya</a:t>
              </a:r>
            </a:p>
          </p:txBody>
        </p:sp>
        <p:sp>
          <p:nvSpPr>
            <p:cNvPr id="421" name="tx421"/>
            <p:cNvSpPr/>
            <p:nvPr/>
          </p:nvSpPr>
          <p:spPr>
            <a:xfrm rot="4633394">
              <a:off x="8253218" y="9596890"/>
              <a:ext cx="59654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Madagascar</a:t>
              </a:r>
            </a:p>
          </p:txBody>
        </p:sp>
        <p:sp>
          <p:nvSpPr>
            <p:cNvPr id="422" name="tx422"/>
            <p:cNvSpPr/>
            <p:nvPr/>
          </p:nvSpPr>
          <p:spPr>
            <a:xfrm rot="4748287">
              <a:off x="8203068" y="9513090"/>
              <a:ext cx="33733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Malawi</a:t>
              </a:r>
            </a:p>
          </p:txBody>
        </p:sp>
        <p:sp>
          <p:nvSpPr>
            <p:cNvPr id="423" name="tx423"/>
            <p:cNvSpPr/>
            <p:nvPr/>
          </p:nvSpPr>
          <p:spPr>
            <a:xfrm rot="4863181">
              <a:off x="8120089" y="9469372"/>
              <a:ext cx="1987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Mali</a:t>
              </a:r>
            </a:p>
          </p:txBody>
        </p:sp>
        <p:sp>
          <p:nvSpPr>
            <p:cNvPr id="424" name="tx424"/>
            <p:cNvSpPr/>
            <p:nvPr/>
          </p:nvSpPr>
          <p:spPr>
            <a:xfrm rot="4978075">
              <a:off x="7845270" y="9641568"/>
              <a:ext cx="50613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Mauritania</a:t>
              </a:r>
            </a:p>
          </p:txBody>
        </p:sp>
        <p:sp>
          <p:nvSpPr>
            <p:cNvPr id="425" name="tx425"/>
            <p:cNvSpPr/>
            <p:nvPr/>
          </p:nvSpPr>
          <p:spPr>
            <a:xfrm rot="5092968">
              <a:off x="7740833" y="9612038"/>
              <a:ext cx="4156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Morocco</a:t>
              </a:r>
            </a:p>
          </p:txBody>
        </p:sp>
        <p:sp>
          <p:nvSpPr>
            <p:cNvPr id="426" name="tx426"/>
            <p:cNvSpPr/>
            <p:nvPr/>
          </p:nvSpPr>
          <p:spPr>
            <a:xfrm rot="5207862">
              <a:off x="7509640" y="9714187"/>
              <a:ext cx="620629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Mozambique</a:t>
              </a:r>
            </a:p>
          </p:txBody>
        </p:sp>
        <p:sp>
          <p:nvSpPr>
            <p:cNvPr id="427" name="tx427"/>
            <p:cNvSpPr/>
            <p:nvPr/>
          </p:nvSpPr>
          <p:spPr>
            <a:xfrm rot="5322756">
              <a:off x="7460260" y="9619249"/>
              <a:ext cx="39762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Namibia</a:t>
              </a:r>
            </a:p>
          </p:txBody>
        </p:sp>
        <p:sp>
          <p:nvSpPr>
            <p:cNvPr id="428" name="tx428"/>
            <p:cNvSpPr/>
            <p:nvPr/>
          </p:nvSpPr>
          <p:spPr>
            <a:xfrm rot="-5362350">
              <a:off x="7373625" y="9539915"/>
              <a:ext cx="259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Niger</a:t>
              </a:r>
            </a:p>
          </p:txBody>
        </p:sp>
        <p:sp>
          <p:nvSpPr>
            <p:cNvPr id="429" name="tx429"/>
            <p:cNvSpPr/>
            <p:nvPr/>
          </p:nvSpPr>
          <p:spPr>
            <a:xfrm rot="-5247456">
              <a:off x="7187303" y="9577743"/>
              <a:ext cx="3434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Nigeria</a:t>
              </a:r>
            </a:p>
          </p:txBody>
        </p:sp>
        <p:sp>
          <p:nvSpPr>
            <p:cNvPr id="430" name="tx430"/>
            <p:cNvSpPr/>
            <p:nvPr/>
          </p:nvSpPr>
          <p:spPr>
            <a:xfrm rot="-5132563">
              <a:off x="7025331" y="9607269"/>
              <a:ext cx="39773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Rwanda</a:t>
              </a:r>
            </a:p>
          </p:txBody>
        </p:sp>
        <p:sp>
          <p:nvSpPr>
            <p:cNvPr id="431" name="tx431"/>
            <p:cNvSpPr/>
            <p:nvPr/>
          </p:nvSpPr>
          <p:spPr>
            <a:xfrm rot="-5017669">
              <a:off x="6462247" y="9946892"/>
              <a:ext cx="1132853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Sao Tome and Principe</a:t>
              </a:r>
            </a:p>
          </p:txBody>
        </p:sp>
        <p:sp>
          <p:nvSpPr>
            <p:cNvPr id="432" name="tx432"/>
            <p:cNvSpPr/>
            <p:nvPr/>
          </p:nvSpPr>
          <p:spPr>
            <a:xfrm rot="-4902775">
              <a:off x="6726498" y="9562095"/>
              <a:ext cx="39783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Senegal</a:t>
              </a:r>
            </a:p>
          </p:txBody>
        </p:sp>
        <p:sp>
          <p:nvSpPr>
            <p:cNvPr id="433" name="tx433"/>
            <p:cNvSpPr/>
            <p:nvPr/>
          </p:nvSpPr>
          <p:spPr>
            <a:xfrm rot="-4787882">
              <a:off x="6463181" y="9660795"/>
              <a:ext cx="62073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Sierra Leone</a:t>
              </a:r>
            </a:p>
          </p:txBody>
        </p:sp>
        <p:sp>
          <p:nvSpPr>
            <p:cNvPr id="434" name="tx434"/>
            <p:cNvSpPr/>
            <p:nvPr/>
          </p:nvSpPr>
          <p:spPr>
            <a:xfrm rot="-4672988">
              <a:off x="6335907" y="9617260"/>
              <a:ext cx="59051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South Africa</a:t>
              </a:r>
            </a:p>
          </p:txBody>
        </p:sp>
        <p:sp>
          <p:nvSpPr>
            <p:cNvPr id="435" name="tx435"/>
            <p:cNvSpPr/>
            <p:nvPr/>
          </p:nvSpPr>
          <p:spPr>
            <a:xfrm rot="-4558095">
              <a:off x="6169293" y="9601407"/>
              <a:ext cx="62687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South Sudan</a:t>
              </a:r>
            </a:p>
          </p:txBody>
        </p:sp>
        <p:sp>
          <p:nvSpPr>
            <p:cNvPr id="436" name="tx436"/>
            <p:cNvSpPr/>
            <p:nvPr/>
          </p:nvSpPr>
          <p:spPr>
            <a:xfrm rot="-4443201">
              <a:off x="6225641" y="9412288"/>
              <a:ext cx="31346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Sudan</a:t>
              </a:r>
            </a:p>
          </p:txBody>
        </p:sp>
        <p:sp>
          <p:nvSpPr>
            <p:cNvPr id="437" name="tx437"/>
            <p:cNvSpPr/>
            <p:nvPr/>
          </p:nvSpPr>
          <p:spPr>
            <a:xfrm rot="-4328307">
              <a:off x="5970571" y="9456571"/>
              <a:ext cx="49412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Swaziland</a:t>
              </a:r>
            </a:p>
          </p:txBody>
        </p:sp>
        <p:sp>
          <p:nvSpPr>
            <p:cNvPr id="438" name="tx438"/>
            <p:cNvSpPr/>
            <p:nvPr/>
          </p:nvSpPr>
          <p:spPr>
            <a:xfrm rot="-4213414">
              <a:off x="5865028" y="9387608"/>
              <a:ext cx="44595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Tanzania</a:t>
              </a:r>
            </a:p>
          </p:txBody>
        </p:sp>
        <p:sp>
          <p:nvSpPr>
            <p:cNvPr id="439" name="tx439"/>
            <p:cNvSpPr/>
            <p:nvPr/>
          </p:nvSpPr>
          <p:spPr>
            <a:xfrm rot="-4098520">
              <a:off x="5855180" y="9228949"/>
              <a:ext cx="24708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Togo</a:t>
              </a:r>
            </a:p>
          </p:txBody>
        </p:sp>
        <p:sp>
          <p:nvSpPr>
            <p:cNvPr id="440" name="tx440"/>
            <p:cNvSpPr/>
            <p:nvPr/>
          </p:nvSpPr>
          <p:spPr>
            <a:xfrm rot="-3983626">
              <a:off x="5662347" y="9235853"/>
              <a:ext cx="34945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Tunisia</a:t>
              </a:r>
            </a:p>
          </p:txBody>
        </p:sp>
        <p:sp>
          <p:nvSpPr>
            <p:cNvPr id="441" name="tx441"/>
            <p:cNvSpPr/>
            <p:nvPr/>
          </p:nvSpPr>
          <p:spPr>
            <a:xfrm rot="-3868733">
              <a:off x="5500152" y="9174289"/>
              <a:ext cx="37973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Uganda</a:t>
              </a:r>
            </a:p>
          </p:txBody>
        </p:sp>
        <p:sp>
          <p:nvSpPr>
            <p:cNvPr id="442" name="tx442"/>
            <p:cNvSpPr/>
            <p:nvPr/>
          </p:nvSpPr>
          <p:spPr>
            <a:xfrm rot="-3753839">
              <a:off x="5394017" y="9117220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Zambia</a:t>
              </a:r>
            </a:p>
          </p:txBody>
        </p:sp>
        <p:sp>
          <p:nvSpPr>
            <p:cNvPr id="443" name="tx443"/>
            <p:cNvSpPr/>
            <p:nvPr/>
          </p:nvSpPr>
          <p:spPr>
            <a:xfrm rot="-3638946">
              <a:off x="5164065" y="9109101"/>
              <a:ext cx="50004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Zimbabwe</a:t>
              </a:r>
            </a:p>
          </p:txBody>
        </p:sp>
        <p:sp>
          <p:nvSpPr>
            <p:cNvPr id="444" name="tx444"/>
            <p:cNvSpPr/>
            <p:nvPr/>
          </p:nvSpPr>
          <p:spPr>
            <a:xfrm rot="-3524052">
              <a:off x="4972874" y="9048850"/>
              <a:ext cx="572566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Afghanistan</a:t>
              </a:r>
            </a:p>
          </p:txBody>
        </p:sp>
        <p:sp>
          <p:nvSpPr>
            <p:cNvPr id="445" name="tx445"/>
            <p:cNvSpPr/>
            <p:nvPr/>
          </p:nvSpPr>
          <p:spPr>
            <a:xfrm rot="-3409158">
              <a:off x="4988493" y="8916830"/>
              <a:ext cx="4036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Armenia</a:t>
              </a:r>
            </a:p>
          </p:txBody>
        </p:sp>
        <p:sp>
          <p:nvSpPr>
            <p:cNvPr id="446" name="tx446"/>
            <p:cNvSpPr/>
            <p:nvPr/>
          </p:nvSpPr>
          <p:spPr>
            <a:xfrm rot="-3294265">
              <a:off x="4774397" y="8863032"/>
              <a:ext cx="51222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Azerbaijan</a:t>
              </a:r>
            </a:p>
          </p:txBody>
        </p:sp>
        <p:sp>
          <p:nvSpPr>
            <p:cNvPr id="447" name="tx447"/>
            <p:cNvSpPr/>
            <p:nvPr/>
          </p:nvSpPr>
          <p:spPr>
            <a:xfrm rot="-3179371">
              <a:off x="4775731" y="8738397"/>
              <a:ext cx="37364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Bahrain</a:t>
              </a:r>
            </a:p>
          </p:txBody>
        </p:sp>
        <p:sp>
          <p:nvSpPr>
            <p:cNvPr id="448" name="tx448"/>
            <p:cNvSpPr/>
            <p:nvPr/>
          </p:nvSpPr>
          <p:spPr>
            <a:xfrm rot="-3064478">
              <a:off x="4491656" y="8709496"/>
              <a:ext cx="57261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Bangladesh</a:t>
              </a:r>
            </a:p>
          </p:txBody>
        </p:sp>
        <p:sp>
          <p:nvSpPr>
            <p:cNvPr id="449" name="tx449"/>
            <p:cNvSpPr/>
            <p:nvPr/>
          </p:nvSpPr>
          <p:spPr>
            <a:xfrm rot="-2949584">
              <a:off x="4576221" y="8545758"/>
              <a:ext cx="34358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Bhutan</a:t>
              </a:r>
            </a:p>
          </p:txBody>
        </p:sp>
        <p:sp>
          <p:nvSpPr>
            <p:cNvPr id="450" name="tx450"/>
            <p:cNvSpPr/>
            <p:nvPr/>
          </p:nvSpPr>
          <p:spPr>
            <a:xfrm rot="-2834690">
              <a:off x="3983690" y="8662225"/>
              <a:ext cx="92181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Brunei Darussalam</a:t>
              </a:r>
            </a:p>
          </p:txBody>
        </p:sp>
        <p:sp>
          <p:nvSpPr>
            <p:cNvPr id="451" name="tx451"/>
            <p:cNvSpPr/>
            <p:nvPr/>
          </p:nvSpPr>
          <p:spPr>
            <a:xfrm rot="-2719797">
              <a:off x="4236517" y="8402950"/>
              <a:ext cx="49412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Cambodia</a:t>
              </a:r>
            </a:p>
          </p:txBody>
        </p:sp>
        <p:sp>
          <p:nvSpPr>
            <p:cNvPr id="452" name="tx452"/>
            <p:cNvSpPr/>
            <p:nvPr/>
          </p:nvSpPr>
          <p:spPr>
            <a:xfrm rot="-2604903">
              <a:off x="4316301" y="8225907"/>
              <a:ext cx="28323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China</a:t>
              </a:r>
            </a:p>
          </p:txBody>
        </p:sp>
        <p:sp>
          <p:nvSpPr>
            <p:cNvPr id="453" name="tx453"/>
            <p:cNvSpPr/>
            <p:nvPr/>
          </p:nvSpPr>
          <p:spPr>
            <a:xfrm rot="-2490009">
              <a:off x="4160280" y="8121701"/>
              <a:ext cx="34337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Cyprus</a:t>
              </a:r>
            </a:p>
          </p:txBody>
        </p:sp>
        <p:sp>
          <p:nvSpPr>
            <p:cNvPr id="454" name="tx454"/>
            <p:cNvSpPr/>
            <p:nvPr/>
          </p:nvSpPr>
          <p:spPr>
            <a:xfrm rot="-2375116">
              <a:off x="4029712" y="8025685"/>
              <a:ext cx="38566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Georgia</a:t>
              </a:r>
            </a:p>
          </p:txBody>
        </p:sp>
        <p:sp>
          <p:nvSpPr>
            <p:cNvPr id="455" name="tx455"/>
            <p:cNvSpPr/>
            <p:nvPr/>
          </p:nvSpPr>
          <p:spPr>
            <a:xfrm rot="-2260222">
              <a:off x="3265094" y="8142762"/>
              <a:ext cx="113894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Hong Kong SAR, China</a:t>
              </a:r>
            </a:p>
          </p:txBody>
        </p:sp>
        <p:sp>
          <p:nvSpPr>
            <p:cNvPr id="456" name="tx456"/>
            <p:cNvSpPr/>
            <p:nvPr/>
          </p:nvSpPr>
          <p:spPr>
            <a:xfrm rot="-2145329">
              <a:off x="3996911" y="7773272"/>
              <a:ext cx="23507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India</a:t>
              </a:r>
            </a:p>
          </p:txBody>
        </p:sp>
        <p:sp>
          <p:nvSpPr>
            <p:cNvPr id="457" name="tx457"/>
            <p:cNvSpPr/>
            <p:nvPr/>
          </p:nvSpPr>
          <p:spPr>
            <a:xfrm rot="-2030435">
              <a:off x="3700773" y="7722167"/>
              <a:ext cx="47014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Indonesia</a:t>
              </a:r>
            </a:p>
          </p:txBody>
        </p:sp>
        <p:sp>
          <p:nvSpPr>
            <p:cNvPr id="458" name="tx458"/>
            <p:cNvSpPr/>
            <p:nvPr/>
          </p:nvSpPr>
          <p:spPr>
            <a:xfrm rot="-1915541">
              <a:off x="3271196" y="7679628"/>
              <a:ext cx="843420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Iran, Islamic Rep.</a:t>
              </a:r>
            </a:p>
          </p:txBody>
        </p:sp>
        <p:sp>
          <p:nvSpPr>
            <p:cNvPr id="459" name="tx459"/>
            <p:cNvSpPr/>
            <p:nvPr/>
          </p:nvSpPr>
          <p:spPr>
            <a:xfrm rot="-1800648">
              <a:off x="3805850" y="7384821"/>
              <a:ext cx="186797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Iraq</a:t>
              </a:r>
            </a:p>
          </p:txBody>
        </p:sp>
        <p:sp>
          <p:nvSpPr>
            <p:cNvPr id="460" name="tx460"/>
            <p:cNvSpPr/>
            <p:nvPr/>
          </p:nvSpPr>
          <p:spPr>
            <a:xfrm rot="-1685754">
              <a:off x="3668733" y="7298796"/>
              <a:ext cx="26508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Israel</a:t>
              </a:r>
            </a:p>
          </p:txBody>
        </p:sp>
        <p:sp>
          <p:nvSpPr>
            <p:cNvPr id="461" name="tx461"/>
            <p:cNvSpPr/>
            <p:nvPr/>
          </p:nvSpPr>
          <p:spPr>
            <a:xfrm rot="-1570860">
              <a:off x="3570587" y="7159484"/>
              <a:ext cx="295361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Japan</a:t>
              </a:r>
            </a:p>
          </p:txBody>
        </p:sp>
        <p:sp>
          <p:nvSpPr>
            <p:cNvPr id="462" name="tx462"/>
            <p:cNvSpPr/>
            <p:nvPr/>
          </p:nvSpPr>
          <p:spPr>
            <a:xfrm rot="-1455967">
              <a:off x="3479651" y="7056769"/>
              <a:ext cx="331460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Jordan</a:t>
              </a:r>
            </a:p>
          </p:txBody>
        </p:sp>
        <p:sp>
          <p:nvSpPr>
            <p:cNvPr id="463" name="tx463"/>
            <p:cNvSpPr/>
            <p:nvPr/>
          </p:nvSpPr>
          <p:spPr>
            <a:xfrm rot="-1341073">
              <a:off x="3196696" y="6969674"/>
              <a:ext cx="56647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Kazakhstan</a:t>
              </a:r>
            </a:p>
          </p:txBody>
        </p:sp>
        <p:sp>
          <p:nvSpPr>
            <p:cNvPr id="464" name="tx464"/>
            <p:cNvSpPr/>
            <p:nvPr/>
          </p:nvSpPr>
          <p:spPr>
            <a:xfrm rot="-1226180">
              <a:off x="3127747" y="6814825"/>
              <a:ext cx="57849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Korea, Rep.</a:t>
              </a:r>
            </a:p>
          </p:txBody>
        </p:sp>
        <p:sp>
          <p:nvSpPr>
            <p:cNvPr id="465" name="tx465"/>
            <p:cNvSpPr/>
            <p:nvPr/>
          </p:nvSpPr>
          <p:spPr>
            <a:xfrm rot="-1111286">
              <a:off x="3328632" y="6655035"/>
              <a:ext cx="3253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Kuwait</a:t>
              </a:r>
            </a:p>
          </p:txBody>
        </p:sp>
        <p:sp>
          <p:nvSpPr>
            <p:cNvPr id="466" name="tx466"/>
            <p:cNvSpPr/>
            <p:nvPr/>
          </p:nvSpPr>
          <p:spPr>
            <a:xfrm rot="-996392">
              <a:off x="2833974" y="6562614"/>
              <a:ext cx="78323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Kyrgyz Republic</a:t>
              </a:r>
            </a:p>
          </p:txBody>
        </p:sp>
        <p:sp>
          <p:nvSpPr>
            <p:cNvPr id="467" name="tx467"/>
            <p:cNvSpPr/>
            <p:nvPr/>
          </p:nvSpPr>
          <p:spPr>
            <a:xfrm rot="-881499">
              <a:off x="3134076" y="6394673"/>
              <a:ext cx="4398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Lao PDR</a:t>
              </a:r>
            </a:p>
          </p:txBody>
        </p:sp>
        <p:sp>
          <p:nvSpPr>
            <p:cNvPr id="468" name="tx468"/>
            <p:cNvSpPr/>
            <p:nvPr/>
          </p:nvSpPr>
          <p:spPr>
            <a:xfrm rot="-766605">
              <a:off x="3117205" y="6251502"/>
              <a:ext cx="42202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Lebanon</a:t>
              </a:r>
            </a:p>
          </p:txBody>
        </p:sp>
        <p:sp>
          <p:nvSpPr>
            <p:cNvPr id="469" name="tx469"/>
            <p:cNvSpPr/>
            <p:nvPr/>
          </p:nvSpPr>
          <p:spPr>
            <a:xfrm rot="-651712">
              <a:off x="2590703" y="6141351"/>
              <a:ext cx="921865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Macao SAR, China</a:t>
              </a:r>
            </a:p>
          </p:txBody>
        </p:sp>
        <p:sp>
          <p:nvSpPr>
            <p:cNvPr id="470" name="tx470"/>
            <p:cNvSpPr/>
            <p:nvPr/>
          </p:nvSpPr>
          <p:spPr>
            <a:xfrm rot="-536818">
              <a:off x="3055230" y="5945660"/>
              <a:ext cx="42774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Malaysia</a:t>
              </a:r>
            </a:p>
          </p:txBody>
        </p:sp>
        <p:sp>
          <p:nvSpPr>
            <p:cNvPr id="471" name="tx471"/>
            <p:cNvSpPr/>
            <p:nvPr/>
          </p:nvSpPr>
          <p:spPr>
            <a:xfrm rot="-421924">
              <a:off x="3023304" y="5802614"/>
              <a:ext cx="43991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Mongolia</a:t>
              </a:r>
            </a:p>
          </p:txBody>
        </p:sp>
        <p:sp>
          <p:nvSpPr>
            <p:cNvPr id="472" name="tx472"/>
            <p:cNvSpPr/>
            <p:nvPr/>
          </p:nvSpPr>
          <p:spPr>
            <a:xfrm rot="-307031">
              <a:off x="2996469" y="5658568"/>
              <a:ext cx="45177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Myanmar</a:t>
              </a:r>
            </a:p>
          </p:txBody>
        </p:sp>
        <p:sp>
          <p:nvSpPr>
            <p:cNvPr id="473" name="tx473"/>
            <p:cNvSpPr/>
            <p:nvPr/>
          </p:nvSpPr>
          <p:spPr>
            <a:xfrm rot="-192137">
              <a:off x="3154731" y="5509937"/>
              <a:ext cx="283239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Nepal</a:t>
              </a:r>
            </a:p>
          </p:txBody>
        </p:sp>
        <p:sp>
          <p:nvSpPr>
            <p:cNvPr id="474" name="tx474"/>
            <p:cNvSpPr/>
            <p:nvPr/>
          </p:nvSpPr>
          <p:spPr>
            <a:xfrm rot="-77243">
              <a:off x="3137750" y="5386276"/>
              <a:ext cx="29520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Oman</a:t>
              </a:r>
            </a:p>
          </p:txBody>
        </p:sp>
        <p:sp>
          <p:nvSpPr>
            <p:cNvPr id="475" name="tx475"/>
            <p:cNvSpPr/>
            <p:nvPr/>
          </p:nvSpPr>
          <p:spPr>
            <a:xfrm rot="37649">
              <a:off x="3016389" y="5244115"/>
              <a:ext cx="41578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Pakistan</a:t>
              </a:r>
            </a:p>
          </p:txBody>
        </p:sp>
        <p:sp>
          <p:nvSpPr>
            <p:cNvPr id="476" name="tx476"/>
            <p:cNvSpPr/>
            <p:nvPr/>
          </p:nvSpPr>
          <p:spPr>
            <a:xfrm rot="152543">
              <a:off x="2912411" y="5076554"/>
              <a:ext cx="524292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Philippines</a:t>
              </a:r>
            </a:p>
          </p:txBody>
        </p:sp>
        <p:sp>
          <p:nvSpPr>
            <p:cNvPr id="477" name="tx477"/>
            <p:cNvSpPr/>
            <p:nvPr/>
          </p:nvSpPr>
          <p:spPr>
            <a:xfrm rot="267436">
              <a:off x="3173972" y="4954039"/>
              <a:ext cx="271118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Qatar</a:t>
              </a:r>
            </a:p>
          </p:txBody>
        </p:sp>
        <p:sp>
          <p:nvSpPr>
            <p:cNvPr id="478" name="tx478"/>
            <p:cNvSpPr/>
            <p:nvPr/>
          </p:nvSpPr>
          <p:spPr>
            <a:xfrm rot="382330">
              <a:off x="2838744" y="4797505"/>
              <a:ext cx="62073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Saudi Arabia</a:t>
              </a:r>
            </a:p>
          </p:txBody>
        </p:sp>
        <p:sp>
          <p:nvSpPr>
            <p:cNvPr id="479" name="tx479"/>
            <p:cNvSpPr/>
            <p:nvPr/>
          </p:nvSpPr>
          <p:spPr>
            <a:xfrm rot="497224">
              <a:off x="2985113" y="4638089"/>
              <a:ext cx="49422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Singapore</a:t>
              </a:r>
            </a:p>
          </p:txBody>
        </p:sp>
        <p:sp>
          <p:nvSpPr>
            <p:cNvPr id="480" name="tx480"/>
            <p:cNvSpPr/>
            <p:nvPr/>
          </p:nvSpPr>
          <p:spPr>
            <a:xfrm rot="612117">
              <a:off x="3043075" y="4518327"/>
              <a:ext cx="45796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Sri Lanka</a:t>
              </a:r>
            </a:p>
          </p:txBody>
        </p:sp>
        <p:sp>
          <p:nvSpPr>
            <p:cNvPr id="481" name="tx481"/>
            <p:cNvSpPr/>
            <p:nvPr/>
          </p:nvSpPr>
          <p:spPr>
            <a:xfrm rot="727011">
              <a:off x="3073530" y="4355506"/>
              <a:ext cx="45786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Tajikistan</a:t>
              </a:r>
            </a:p>
          </p:txBody>
        </p:sp>
        <p:sp>
          <p:nvSpPr>
            <p:cNvPr id="482" name="tx482"/>
            <p:cNvSpPr/>
            <p:nvPr/>
          </p:nvSpPr>
          <p:spPr>
            <a:xfrm rot="841904">
              <a:off x="3145638" y="4240035"/>
              <a:ext cx="41583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Thailand</a:t>
              </a:r>
            </a:p>
          </p:txBody>
        </p:sp>
        <p:sp>
          <p:nvSpPr>
            <p:cNvPr id="483" name="tx483"/>
            <p:cNvSpPr/>
            <p:nvPr/>
          </p:nvSpPr>
          <p:spPr>
            <a:xfrm rot="956798">
              <a:off x="3023825" y="4077709"/>
              <a:ext cx="57828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Timor-Leste</a:t>
              </a:r>
            </a:p>
          </p:txBody>
        </p:sp>
        <p:sp>
          <p:nvSpPr>
            <p:cNvPr id="484" name="tx484"/>
            <p:cNvSpPr/>
            <p:nvPr/>
          </p:nvSpPr>
          <p:spPr>
            <a:xfrm rot="1071692">
              <a:off x="3311114" y="3953285"/>
              <a:ext cx="33130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Turkey</a:t>
              </a:r>
            </a:p>
          </p:txBody>
        </p:sp>
        <p:sp>
          <p:nvSpPr>
            <p:cNvPr id="485" name="tx485"/>
            <p:cNvSpPr/>
            <p:nvPr/>
          </p:nvSpPr>
          <p:spPr>
            <a:xfrm rot="1186585">
              <a:off x="3038353" y="3783408"/>
              <a:ext cx="65667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Turkmenistan</a:t>
              </a:r>
            </a:p>
          </p:txBody>
        </p:sp>
        <p:sp>
          <p:nvSpPr>
            <p:cNvPr id="486" name="tx486"/>
            <p:cNvSpPr/>
            <p:nvPr/>
          </p:nvSpPr>
          <p:spPr>
            <a:xfrm rot="1301479">
              <a:off x="2730756" y="3574999"/>
              <a:ext cx="1030270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United Arab Emirates</a:t>
              </a:r>
            </a:p>
          </p:txBody>
        </p:sp>
        <p:sp>
          <p:nvSpPr>
            <p:cNvPr id="487" name="tx487"/>
            <p:cNvSpPr/>
            <p:nvPr/>
          </p:nvSpPr>
          <p:spPr>
            <a:xfrm rot="1416373">
              <a:off x="3263892" y="3530676"/>
              <a:ext cx="536255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Uzbekistan</a:t>
              </a:r>
            </a:p>
          </p:txBody>
        </p:sp>
        <p:sp>
          <p:nvSpPr>
            <p:cNvPr id="488" name="tx488"/>
            <p:cNvSpPr/>
            <p:nvPr/>
          </p:nvSpPr>
          <p:spPr>
            <a:xfrm rot="1531266">
              <a:off x="3456809" y="3426928"/>
              <a:ext cx="39767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Vietnam</a:t>
              </a:r>
            </a:p>
          </p:txBody>
        </p:sp>
        <p:sp>
          <p:nvSpPr>
            <p:cNvPr id="489" name="tx489"/>
            <p:cNvSpPr/>
            <p:nvPr/>
          </p:nvSpPr>
          <p:spPr>
            <a:xfrm rot="1646160">
              <a:off x="2930215" y="3151797"/>
              <a:ext cx="10243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West Bank and Gaza</a:t>
              </a:r>
            </a:p>
          </p:txBody>
        </p:sp>
        <p:sp>
          <p:nvSpPr>
            <p:cNvPr id="490" name="tx490"/>
            <p:cNvSpPr/>
            <p:nvPr/>
          </p:nvSpPr>
          <p:spPr>
            <a:xfrm rot="1761053">
              <a:off x="3375154" y="3093661"/>
              <a:ext cx="632697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Yemen, Rep.</a:t>
              </a:r>
            </a:p>
          </p:txBody>
        </p:sp>
        <p:sp>
          <p:nvSpPr>
            <p:cNvPr id="491" name="tx491"/>
            <p:cNvSpPr/>
            <p:nvPr/>
          </p:nvSpPr>
          <p:spPr>
            <a:xfrm rot="1875947">
              <a:off x="3696563" y="3054721"/>
              <a:ext cx="36163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Albania</a:t>
              </a:r>
            </a:p>
          </p:txBody>
        </p:sp>
        <p:sp>
          <p:nvSpPr>
            <p:cNvPr id="492" name="tx492"/>
            <p:cNvSpPr/>
            <p:nvPr/>
          </p:nvSpPr>
          <p:spPr>
            <a:xfrm rot="1990841">
              <a:off x="3751315" y="2926300"/>
              <a:ext cx="38566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Andorra</a:t>
              </a:r>
            </a:p>
          </p:txBody>
        </p:sp>
        <p:sp>
          <p:nvSpPr>
            <p:cNvPr id="493" name="tx493"/>
            <p:cNvSpPr/>
            <p:nvPr/>
          </p:nvSpPr>
          <p:spPr>
            <a:xfrm rot="2105734">
              <a:off x="3876279" y="2820635"/>
              <a:ext cx="33738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Austria</a:t>
              </a:r>
            </a:p>
          </p:txBody>
        </p:sp>
        <p:sp>
          <p:nvSpPr>
            <p:cNvPr id="494" name="tx494"/>
            <p:cNvSpPr/>
            <p:nvPr/>
          </p:nvSpPr>
          <p:spPr>
            <a:xfrm rot="2220628">
              <a:off x="3933700" y="2695440"/>
              <a:ext cx="3675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Belarus</a:t>
              </a:r>
            </a:p>
          </p:txBody>
        </p:sp>
        <p:sp>
          <p:nvSpPr>
            <p:cNvPr id="495" name="tx495"/>
            <p:cNvSpPr/>
            <p:nvPr/>
          </p:nvSpPr>
          <p:spPr>
            <a:xfrm rot="2335521">
              <a:off x="4007753" y="2555101"/>
              <a:ext cx="39164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Belgium</a:t>
              </a:r>
            </a:p>
          </p:txBody>
        </p:sp>
        <p:sp>
          <p:nvSpPr>
            <p:cNvPr id="496" name="tx496"/>
            <p:cNvSpPr/>
            <p:nvPr/>
          </p:nvSpPr>
          <p:spPr>
            <a:xfrm rot="2450415">
              <a:off x="3407306" y="2186269"/>
              <a:ext cx="118118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Bosnia and Herzegovina</a:t>
              </a:r>
            </a:p>
          </p:txBody>
        </p:sp>
        <p:sp>
          <p:nvSpPr>
            <p:cNvPr id="497" name="tx497"/>
            <p:cNvSpPr/>
            <p:nvPr/>
          </p:nvSpPr>
          <p:spPr>
            <a:xfrm rot="2565309">
              <a:off x="4192074" y="233485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Bulgaria</a:t>
              </a:r>
            </a:p>
          </p:txBody>
        </p:sp>
        <p:sp>
          <p:nvSpPr>
            <p:cNvPr id="498" name="tx498"/>
            <p:cNvSpPr/>
            <p:nvPr/>
          </p:nvSpPr>
          <p:spPr>
            <a:xfrm rot="2680202">
              <a:off x="4326519" y="2264793"/>
              <a:ext cx="34945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Croatia</a:t>
              </a:r>
            </a:p>
          </p:txBody>
        </p:sp>
        <p:sp>
          <p:nvSpPr>
            <p:cNvPr id="499" name="tx499"/>
            <p:cNvSpPr/>
            <p:nvPr/>
          </p:nvSpPr>
          <p:spPr>
            <a:xfrm rot="2795096">
              <a:off x="4091032" y="1998358"/>
              <a:ext cx="759205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Czech Republic</a:t>
              </a:r>
            </a:p>
          </p:txBody>
        </p:sp>
        <p:sp>
          <p:nvSpPr>
            <p:cNvPr id="500" name="tx500"/>
            <p:cNvSpPr/>
            <p:nvPr/>
          </p:nvSpPr>
          <p:spPr>
            <a:xfrm rot="2909990">
              <a:off x="4459934" y="2034498"/>
              <a:ext cx="4397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Denmark</a:t>
              </a:r>
            </a:p>
          </p:txBody>
        </p:sp>
        <p:sp>
          <p:nvSpPr>
            <p:cNvPr id="501" name="tx501"/>
            <p:cNvSpPr/>
            <p:nvPr/>
          </p:nvSpPr>
          <p:spPr>
            <a:xfrm rot="3024883">
              <a:off x="4634400" y="1970162"/>
              <a:ext cx="36157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Estonia</a:t>
              </a:r>
            </a:p>
          </p:txBody>
        </p:sp>
        <p:sp>
          <p:nvSpPr>
            <p:cNvPr id="502" name="tx502"/>
            <p:cNvSpPr/>
            <p:nvPr/>
          </p:nvSpPr>
          <p:spPr>
            <a:xfrm rot="3139777">
              <a:off x="4751802" y="1882648"/>
              <a:ext cx="3555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Finland</a:t>
              </a:r>
            </a:p>
          </p:txBody>
        </p:sp>
        <p:sp>
          <p:nvSpPr>
            <p:cNvPr id="503" name="tx503"/>
            <p:cNvSpPr/>
            <p:nvPr/>
          </p:nvSpPr>
          <p:spPr>
            <a:xfrm rot="3254670">
              <a:off x="4881586" y="1803983"/>
              <a:ext cx="33738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France</a:t>
              </a:r>
            </a:p>
          </p:txBody>
        </p:sp>
        <p:sp>
          <p:nvSpPr>
            <p:cNvPr id="504" name="tx504"/>
            <p:cNvSpPr/>
            <p:nvPr/>
          </p:nvSpPr>
          <p:spPr>
            <a:xfrm rot="3369564">
              <a:off x="4924658" y="1659209"/>
              <a:ext cx="44579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Germany</a:t>
              </a:r>
            </a:p>
          </p:txBody>
        </p:sp>
        <p:sp>
          <p:nvSpPr>
            <p:cNvPr id="505" name="tx505"/>
            <p:cNvSpPr/>
            <p:nvPr/>
          </p:nvSpPr>
          <p:spPr>
            <a:xfrm rot="3484458">
              <a:off x="5106929" y="1635328"/>
              <a:ext cx="35549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Greece</a:t>
              </a:r>
            </a:p>
          </p:txBody>
        </p:sp>
        <p:sp>
          <p:nvSpPr>
            <p:cNvPr id="506" name="tx506"/>
            <p:cNvSpPr/>
            <p:nvPr/>
          </p:nvSpPr>
          <p:spPr>
            <a:xfrm rot="3599351">
              <a:off x="5198409" y="1522682"/>
              <a:ext cx="40974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Hungary</a:t>
              </a:r>
            </a:p>
          </p:txBody>
        </p:sp>
        <p:sp>
          <p:nvSpPr>
            <p:cNvPr id="507" name="tx507"/>
            <p:cNvSpPr/>
            <p:nvPr/>
          </p:nvSpPr>
          <p:spPr>
            <a:xfrm rot="3714245">
              <a:off x="5359976" y="1495065"/>
              <a:ext cx="34956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Iceland</a:t>
              </a:r>
            </a:p>
          </p:txBody>
        </p:sp>
        <p:sp>
          <p:nvSpPr>
            <p:cNvPr id="508" name="tx508"/>
            <p:cNvSpPr/>
            <p:nvPr/>
          </p:nvSpPr>
          <p:spPr>
            <a:xfrm rot="3829139">
              <a:off x="5501035" y="1437595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Ireland</a:t>
              </a:r>
            </a:p>
          </p:txBody>
        </p:sp>
        <p:sp>
          <p:nvSpPr>
            <p:cNvPr id="509" name="tx509"/>
            <p:cNvSpPr/>
            <p:nvPr/>
          </p:nvSpPr>
          <p:spPr>
            <a:xfrm rot="3944032">
              <a:off x="5734298" y="1421711"/>
              <a:ext cx="19881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Italy</a:t>
              </a:r>
            </a:p>
          </p:txBody>
        </p:sp>
        <p:sp>
          <p:nvSpPr>
            <p:cNvPr id="510" name="tx510"/>
            <p:cNvSpPr/>
            <p:nvPr/>
          </p:nvSpPr>
          <p:spPr>
            <a:xfrm rot="4058926">
              <a:off x="5741942" y="1305741"/>
              <a:ext cx="36157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Kosovo</a:t>
              </a:r>
            </a:p>
          </p:txBody>
        </p:sp>
        <p:sp>
          <p:nvSpPr>
            <p:cNvPr id="511" name="tx511"/>
            <p:cNvSpPr/>
            <p:nvPr/>
          </p:nvSpPr>
          <p:spPr>
            <a:xfrm rot="4173819">
              <a:off x="5924842" y="1287095"/>
              <a:ext cx="28927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Latvia</a:t>
              </a:r>
            </a:p>
          </p:txBody>
        </p:sp>
        <p:sp>
          <p:nvSpPr>
            <p:cNvPr id="512" name="tx512"/>
            <p:cNvSpPr/>
            <p:nvPr/>
          </p:nvSpPr>
          <p:spPr>
            <a:xfrm rot="4288713">
              <a:off x="5960188" y="1168015"/>
              <a:ext cx="44002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Lithuania</a:t>
              </a:r>
            </a:p>
          </p:txBody>
        </p:sp>
        <p:sp>
          <p:nvSpPr>
            <p:cNvPr id="513" name="tx513"/>
            <p:cNvSpPr/>
            <p:nvPr/>
          </p:nvSpPr>
          <p:spPr>
            <a:xfrm rot="4403607">
              <a:off x="6004553" y="1032409"/>
              <a:ext cx="6026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Luxembourg</a:t>
              </a:r>
            </a:p>
          </p:txBody>
        </p:sp>
        <p:sp>
          <p:nvSpPr>
            <p:cNvPr id="514" name="tx514"/>
            <p:cNvSpPr/>
            <p:nvPr/>
          </p:nvSpPr>
          <p:spPr>
            <a:xfrm rot="4518500">
              <a:off x="6015293" y="898490"/>
              <a:ext cx="807373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Macedonia, FYR</a:t>
              </a:r>
            </a:p>
          </p:txBody>
        </p:sp>
        <p:sp>
          <p:nvSpPr>
            <p:cNvPr id="515" name="tx515"/>
            <p:cNvSpPr/>
            <p:nvPr/>
          </p:nvSpPr>
          <p:spPr>
            <a:xfrm rot="4633394">
              <a:off x="6486757" y="1135800"/>
              <a:ext cx="26508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Malta</a:t>
              </a:r>
            </a:p>
          </p:txBody>
        </p:sp>
        <p:sp>
          <p:nvSpPr>
            <p:cNvPr id="516" name="tx516"/>
            <p:cNvSpPr/>
            <p:nvPr/>
          </p:nvSpPr>
          <p:spPr>
            <a:xfrm rot="4748287">
              <a:off x="6540208" y="1035612"/>
              <a:ext cx="40974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Moldova</a:t>
              </a:r>
            </a:p>
          </p:txBody>
        </p:sp>
        <p:sp>
          <p:nvSpPr>
            <p:cNvPr id="517" name="tx517"/>
            <p:cNvSpPr/>
            <p:nvPr/>
          </p:nvSpPr>
          <p:spPr>
            <a:xfrm rot="4863181">
              <a:off x="6596014" y="914898"/>
              <a:ext cx="57854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Montenegro</a:t>
              </a:r>
            </a:p>
          </p:txBody>
        </p:sp>
        <p:sp>
          <p:nvSpPr>
            <p:cNvPr id="518" name="tx518"/>
            <p:cNvSpPr/>
            <p:nvPr/>
          </p:nvSpPr>
          <p:spPr>
            <a:xfrm rot="4978075">
              <a:off x="6728253" y="903874"/>
              <a:ext cx="58452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Netherlands</a:t>
              </a:r>
            </a:p>
          </p:txBody>
        </p:sp>
        <p:sp>
          <p:nvSpPr>
            <p:cNvPr id="519" name="tx519"/>
            <p:cNvSpPr/>
            <p:nvPr/>
          </p:nvSpPr>
          <p:spPr>
            <a:xfrm rot="5092968">
              <a:off x="7004139" y="984630"/>
              <a:ext cx="36745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Norway</a:t>
              </a:r>
            </a:p>
          </p:txBody>
        </p:sp>
        <p:sp>
          <p:nvSpPr>
            <p:cNvPr id="520" name="tx520"/>
            <p:cNvSpPr/>
            <p:nvPr/>
          </p:nvSpPr>
          <p:spPr>
            <a:xfrm rot="5207862">
              <a:off x="7152961" y="1000858"/>
              <a:ext cx="33754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Poland</a:t>
              </a:r>
            </a:p>
          </p:txBody>
        </p:sp>
        <p:sp>
          <p:nvSpPr>
            <p:cNvPr id="521" name="tx521"/>
            <p:cNvSpPr/>
            <p:nvPr/>
          </p:nvSpPr>
          <p:spPr>
            <a:xfrm rot="5322756">
              <a:off x="7273407" y="951138"/>
              <a:ext cx="40376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Portugal</a:t>
              </a:r>
            </a:p>
          </p:txBody>
        </p:sp>
        <p:sp>
          <p:nvSpPr>
            <p:cNvPr id="522" name="tx522"/>
            <p:cNvSpPr/>
            <p:nvPr/>
          </p:nvSpPr>
          <p:spPr>
            <a:xfrm rot="-5362350">
              <a:off x="7391244" y="946294"/>
              <a:ext cx="43383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Romania</a:t>
              </a:r>
            </a:p>
          </p:txBody>
        </p:sp>
        <p:sp>
          <p:nvSpPr>
            <p:cNvPr id="523" name="tx523"/>
            <p:cNvSpPr/>
            <p:nvPr/>
          </p:nvSpPr>
          <p:spPr>
            <a:xfrm rot="-5247456">
              <a:off x="7294569" y="697444"/>
              <a:ext cx="94002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Russian Federation</a:t>
              </a:r>
            </a:p>
          </p:txBody>
        </p:sp>
        <p:sp>
          <p:nvSpPr>
            <p:cNvPr id="524" name="tx524"/>
            <p:cNvSpPr/>
            <p:nvPr/>
          </p:nvSpPr>
          <p:spPr>
            <a:xfrm rot="-5132563">
              <a:off x="7736286" y="1018449"/>
              <a:ext cx="31335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Serbia</a:t>
              </a:r>
            </a:p>
          </p:txBody>
        </p:sp>
        <p:sp>
          <p:nvSpPr>
            <p:cNvPr id="525" name="tx525"/>
            <p:cNvSpPr/>
            <p:nvPr/>
          </p:nvSpPr>
          <p:spPr>
            <a:xfrm rot="-5017669">
              <a:off x="7662610" y="790147"/>
              <a:ext cx="77730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Slovak Republic</a:t>
              </a:r>
            </a:p>
          </p:txBody>
        </p:sp>
        <p:sp>
          <p:nvSpPr>
            <p:cNvPr id="526" name="tx526"/>
            <p:cNvSpPr/>
            <p:nvPr/>
          </p:nvSpPr>
          <p:spPr>
            <a:xfrm rot="-4902775">
              <a:off x="7977104" y="999447"/>
              <a:ext cx="41583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Slovenia</a:t>
              </a:r>
            </a:p>
          </p:txBody>
        </p:sp>
        <p:sp>
          <p:nvSpPr>
            <p:cNvPr id="527" name="tx527"/>
            <p:cNvSpPr/>
            <p:nvPr/>
          </p:nvSpPr>
          <p:spPr>
            <a:xfrm rot="-4787882">
              <a:off x="8167243" y="1078981"/>
              <a:ext cx="27725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Spain</a:t>
              </a:r>
            </a:p>
          </p:txBody>
        </p:sp>
        <p:sp>
          <p:nvSpPr>
            <p:cNvPr id="528" name="tx528"/>
            <p:cNvSpPr/>
            <p:nvPr/>
          </p:nvSpPr>
          <p:spPr>
            <a:xfrm rot="-4672988">
              <a:off x="8271907" y="1062473"/>
              <a:ext cx="39175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Sweden</a:t>
              </a:r>
            </a:p>
          </p:txBody>
        </p:sp>
        <p:sp>
          <p:nvSpPr>
            <p:cNvPr id="529" name="tx529"/>
            <p:cNvSpPr/>
            <p:nvPr/>
          </p:nvSpPr>
          <p:spPr>
            <a:xfrm rot="-4558095">
              <a:off x="8348860" y="1013349"/>
              <a:ext cx="56033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Switzerland</a:t>
              </a:r>
            </a:p>
          </p:txBody>
        </p:sp>
        <p:sp>
          <p:nvSpPr>
            <p:cNvPr id="530" name="tx530"/>
            <p:cNvSpPr/>
            <p:nvPr/>
          </p:nvSpPr>
          <p:spPr>
            <a:xfrm rot="-4443201">
              <a:off x="8559594" y="1142068"/>
              <a:ext cx="373542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Ukraine</a:t>
              </a:r>
            </a:p>
          </p:txBody>
        </p:sp>
        <p:sp>
          <p:nvSpPr>
            <p:cNvPr id="531" name="tx531"/>
            <p:cNvSpPr/>
            <p:nvPr/>
          </p:nvSpPr>
          <p:spPr>
            <a:xfrm rot="-4328307">
              <a:off x="8549493" y="980641"/>
              <a:ext cx="77132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United Kingdom</a:t>
              </a:r>
            </a:p>
          </p:txBody>
        </p:sp>
        <p:sp>
          <p:nvSpPr>
            <p:cNvPr id="532" name="tx532"/>
            <p:cNvSpPr/>
            <p:nvPr/>
          </p:nvSpPr>
          <p:spPr>
            <a:xfrm rot="-4213414">
              <a:off x="8610626" y="912597"/>
              <a:ext cx="101862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Antigua and Barbuda</a:t>
              </a:r>
            </a:p>
          </p:txBody>
        </p:sp>
        <p:sp>
          <p:nvSpPr>
            <p:cNvPr id="533" name="tx533"/>
            <p:cNvSpPr/>
            <p:nvPr/>
          </p:nvSpPr>
          <p:spPr>
            <a:xfrm rot="-4098520">
              <a:off x="8858062" y="1117940"/>
              <a:ext cx="705003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Bahamas, The</a:t>
              </a:r>
            </a:p>
          </p:txBody>
        </p:sp>
        <p:sp>
          <p:nvSpPr>
            <p:cNvPr id="534" name="tx534"/>
            <p:cNvSpPr/>
            <p:nvPr/>
          </p:nvSpPr>
          <p:spPr>
            <a:xfrm rot="-3983626">
              <a:off x="9075071" y="1295632"/>
              <a:ext cx="4640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Barbados</a:t>
              </a:r>
            </a:p>
          </p:txBody>
        </p:sp>
        <p:sp>
          <p:nvSpPr>
            <p:cNvPr id="535" name="tx535"/>
            <p:cNvSpPr/>
            <p:nvPr/>
          </p:nvSpPr>
          <p:spPr>
            <a:xfrm rot="-3868733">
              <a:off x="9255680" y="1432368"/>
              <a:ext cx="2952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Belize</a:t>
              </a:r>
            </a:p>
          </p:txBody>
        </p:sp>
        <p:sp>
          <p:nvSpPr>
            <p:cNvPr id="536" name="tx536"/>
            <p:cNvSpPr/>
            <p:nvPr/>
          </p:nvSpPr>
          <p:spPr>
            <a:xfrm rot="-3753839">
              <a:off x="9344639" y="1431905"/>
              <a:ext cx="4398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Bermuda</a:t>
              </a:r>
            </a:p>
          </p:txBody>
        </p:sp>
        <p:sp>
          <p:nvSpPr>
            <p:cNvPr id="537" name="tx537"/>
            <p:cNvSpPr/>
            <p:nvPr/>
          </p:nvSpPr>
          <p:spPr>
            <a:xfrm rot="-3638946">
              <a:off x="9487242" y="1526184"/>
              <a:ext cx="37973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Canada</a:t>
              </a:r>
            </a:p>
          </p:txBody>
        </p:sp>
        <p:sp>
          <p:nvSpPr>
            <p:cNvPr id="538" name="tx538"/>
            <p:cNvSpPr/>
            <p:nvPr/>
          </p:nvSpPr>
          <p:spPr>
            <a:xfrm rot="-3524052">
              <a:off x="9575702" y="1534697"/>
              <a:ext cx="53016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Costa Rica</a:t>
              </a:r>
            </a:p>
          </p:txBody>
        </p:sp>
        <p:sp>
          <p:nvSpPr>
            <p:cNvPr id="539" name="tx539"/>
            <p:cNvSpPr/>
            <p:nvPr/>
          </p:nvSpPr>
          <p:spPr>
            <a:xfrm rot="-3409158">
              <a:off x="9718274" y="1646816"/>
              <a:ext cx="451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Dominica</a:t>
              </a:r>
            </a:p>
          </p:txBody>
        </p:sp>
        <p:sp>
          <p:nvSpPr>
            <p:cNvPr id="540" name="tx540"/>
            <p:cNvSpPr/>
            <p:nvPr/>
          </p:nvSpPr>
          <p:spPr>
            <a:xfrm rot="-3294265">
              <a:off x="9721599" y="1502965"/>
              <a:ext cx="964052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Dominican Republic</a:t>
              </a:r>
            </a:p>
          </p:txBody>
        </p:sp>
        <p:sp>
          <p:nvSpPr>
            <p:cNvPr id="541" name="tx541"/>
            <p:cNvSpPr/>
            <p:nvPr/>
          </p:nvSpPr>
          <p:spPr>
            <a:xfrm rot="-3179371">
              <a:off x="9935485" y="1772084"/>
              <a:ext cx="55435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El Salvador</a:t>
              </a:r>
            </a:p>
          </p:txBody>
        </p:sp>
        <p:sp>
          <p:nvSpPr>
            <p:cNvPr id="542" name="tx542"/>
            <p:cNvSpPr/>
            <p:nvPr/>
          </p:nvSpPr>
          <p:spPr>
            <a:xfrm rot="-3064478">
              <a:off x="10076231" y="1914184"/>
              <a:ext cx="42186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Grenada</a:t>
              </a:r>
            </a:p>
          </p:txBody>
        </p:sp>
        <p:sp>
          <p:nvSpPr>
            <p:cNvPr id="543" name="tx543"/>
            <p:cNvSpPr/>
            <p:nvPr/>
          </p:nvSpPr>
          <p:spPr>
            <a:xfrm rot="-2949584">
              <a:off x="10168807" y="1966152"/>
              <a:ext cx="53027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Guatemala</a:t>
              </a:r>
            </a:p>
          </p:txBody>
        </p:sp>
        <p:sp>
          <p:nvSpPr>
            <p:cNvPr id="544" name="tx544"/>
            <p:cNvSpPr/>
            <p:nvPr/>
          </p:nvSpPr>
          <p:spPr>
            <a:xfrm rot="-2834690">
              <a:off x="10329150" y="2180220"/>
              <a:ext cx="21686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Haiti</a:t>
              </a:r>
            </a:p>
          </p:txBody>
        </p:sp>
        <p:sp>
          <p:nvSpPr>
            <p:cNvPr id="545" name="tx545"/>
            <p:cNvSpPr/>
            <p:nvPr/>
          </p:nvSpPr>
          <p:spPr>
            <a:xfrm rot="-2719797">
              <a:off x="10393938" y="2188048"/>
              <a:ext cx="47003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Honduras</a:t>
              </a:r>
            </a:p>
          </p:txBody>
        </p:sp>
        <p:sp>
          <p:nvSpPr>
            <p:cNvPr id="546" name="tx546"/>
            <p:cNvSpPr/>
            <p:nvPr/>
          </p:nvSpPr>
          <p:spPr>
            <a:xfrm rot="-2604903">
              <a:off x="10505014" y="2315054"/>
              <a:ext cx="403660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Jamaica</a:t>
              </a:r>
            </a:p>
          </p:txBody>
        </p:sp>
        <p:sp>
          <p:nvSpPr>
            <p:cNvPr id="547" name="tx547"/>
            <p:cNvSpPr/>
            <p:nvPr/>
          </p:nvSpPr>
          <p:spPr>
            <a:xfrm rot="-2490009">
              <a:off x="10610325" y="2441850"/>
              <a:ext cx="34337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Mexico</a:t>
              </a:r>
            </a:p>
          </p:txBody>
        </p:sp>
        <p:sp>
          <p:nvSpPr>
            <p:cNvPr id="548" name="tx548"/>
            <p:cNvSpPr/>
            <p:nvPr/>
          </p:nvSpPr>
          <p:spPr>
            <a:xfrm rot="-2375116">
              <a:off x="10679623" y="2483960"/>
              <a:ext cx="49412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Nicaragua</a:t>
              </a:r>
            </a:p>
          </p:txBody>
        </p:sp>
        <p:sp>
          <p:nvSpPr>
            <p:cNvPr id="549" name="tx549"/>
            <p:cNvSpPr/>
            <p:nvPr/>
          </p:nvSpPr>
          <p:spPr>
            <a:xfrm rot="-2260222">
              <a:off x="10787223" y="2644887"/>
              <a:ext cx="40376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Panama</a:t>
              </a:r>
            </a:p>
          </p:txBody>
        </p:sp>
        <p:sp>
          <p:nvSpPr>
            <p:cNvPr id="550" name="tx550"/>
            <p:cNvSpPr/>
            <p:nvPr/>
          </p:nvSpPr>
          <p:spPr>
            <a:xfrm rot="-2145329">
              <a:off x="10858446" y="2713401"/>
              <a:ext cx="5663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Puerto Rico</a:t>
              </a:r>
            </a:p>
          </p:txBody>
        </p:sp>
        <p:sp>
          <p:nvSpPr>
            <p:cNvPr id="551" name="tx551"/>
            <p:cNvSpPr/>
            <p:nvPr/>
          </p:nvSpPr>
          <p:spPr>
            <a:xfrm rot="-2030435">
              <a:off x="10915190" y="2744319"/>
              <a:ext cx="8856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St. Kitts and Nevis</a:t>
              </a:r>
            </a:p>
          </p:txBody>
        </p:sp>
        <p:sp>
          <p:nvSpPr>
            <p:cNvPr id="552" name="tx552"/>
            <p:cNvSpPr/>
            <p:nvPr/>
          </p:nvSpPr>
          <p:spPr>
            <a:xfrm rot="-1915541">
              <a:off x="11033268" y="2995257"/>
              <a:ext cx="42181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St. Lucia</a:t>
              </a:r>
            </a:p>
          </p:txBody>
        </p:sp>
        <p:sp>
          <p:nvSpPr>
            <p:cNvPr id="553" name="tx553"/>
            <p:cNvSpPr/>
            <p:nvPr/>
          </p:nvSpPr>
          <p:spPr>
            <a:xfrm rot="-1800648">
              <a:off x="11035224" y="2848320"/>
              <a:ext cx="150660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St. Vincent and the Grenadines</a:t>
              </a:r>
            </a:p>
          </p:txBody>
        </p:sp>
        <p:sp>
          <p:nvSpPr>
            <p:cNvPr id="554" name="tx554"/>
            <p:cNvSpPr/>
            <p:nvPr/>
          </p:nvSpPr>
          <p:spPr>
            <a:xfrm rot="-1685754">
              <a:off x="11139580" y="3091156"/>
              <a:ext cx="100041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Trinidad and Tobago</a:t>
              </a:r>
            </a:p>
          </p:txBody>
        </p:sp>
        <p:sp>
          <p:nvSpPr>
            <p:cNvPr id="555" name="tx555"/>
            <p:cNvSpPr/>
            <p:nvPr/>
          </p:nvSpPr>
          <p:spPr>
            <a:xfrm rot="-1570860">
              <a:off x="11232875" y="3324925"/>
              <a:ext cx="65080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United States</a:t>
              </a:r>
            </a:p>
          </p:txBody>
        </p:sp>
        <p:sp>
          <p:nvSpPr>
            <p:cNvPr id="556" name="tx556"/>
            <p:cNvSpPr/>
            <p:nvPr/>
          </p:nvSpPr>
          <p:spPr>
            <a:xfrm rot="-1455967">
              <a:off x="11306759" y="3507965"/>
              <a:ext cx="42176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Australia</a:t>
              </a:r>
            </a:p>
          </p:txBody>
        </p:sp>
        <p:sp>
          <p:nvSpPr>
            <p:cNvPr id="557" name="tx557"/>
            <p:cNvSpPr/>
            <p:nvPr/>
          </p:nvSpPr>
          <p:spPr>
            <a:xfrm rot="-1341073">
              <a:off x="11370717" y="3674298"/>
              <a:ext cx="13847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Fiji</a:t>
              </a:r>
            </a:p>
          </p:txBody>
        </p:sp>
        <p:sp>
          <p:nvSpPr>
            <p:cNvPr id="558" name="tx558"/>
            <p:cNvSpPr/>
            <p:nvPr/>
          </p:nvSpPr>
          <p:spPr>
            <a:xfrm rot="-1226180">
              <a:off x="11419946" y="3791995"/>
              <a:ext cx="331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Kiribati</a:t>
              </a:r>
            </a:p>
          </p:txBody>
        </p:sp>
        <p:sp>
          <p:nvSpPr>
            <p:cNvPr id="559" name="tx559"/>
            <p:cNvSpPr/>
            <p:nvPr/>
          </p:nvSpPr>
          <p:spPr>
            <a:xfrm rot="-1111286">
              <a:off x="11456127" y="3855536"/>
              <a:ext cx="78323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Marshall Islands</a:t>
              </a:r>
            </a:p>
          </p:txBody>
        </p:sp>
        <p:sp>
          <p:nvSpPr>
            <p:cNvPr id="560" name="tx560"/>
            <p:cNvSpPr/>
            <p:nvPr/>
          </p:nvSpPr>
          <p:spPr>
            <a:xfrm rot="-996392">
              <a:off x="11494641" y="3950923"/>
              <a:ext cx="1018149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Micronesia, Fed. Sts.</a:t>
              </a:r>
            </a:p>
          </p:txBody>
        </p:sp>
        <p:sp>
          <p:nvSpPr>
            <p:cNvPr id="561" name="tx561"/>
            <p:cNvSpPr/>
            <p:nvPr/>
          </p:nvSpPr>
          <p:spPr>
            <a:xfrm rot="-881499">
              <a:off x="11544879" y="4163379"/>
              <a:ext cx="63873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New Zealand</a:t>
              </a:r>
            </a:p>
          </p:txBody>
        </p:sp>
        <p:sp>
          <p:nvSpPr>
            <p:cNvPr id="562" name="tx562"/>
            <p:cNvSpPr/>
            <p:nvPr/>
          </p:nvSpPr>
          <p:spPr>
            <a:xfrm rot="-766605">
              <a:off x="11584672" y="4347766"/>
              <a:ext cx="2772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Palau</a:t>
              </a:r>
            </a:p>
          </p:txBody>
        </p:sp>
        <p:sp>
          <p:nvSpPr>
            <p:cNvPr id="563" name="tx563"/>
            <p:cNvSpPr/>
            <p:nvPr/>
          </p:nvSpPr>
          <p:spPr>
            <a:xfrm rot="-651712">
              <a:off x="11605935" y="4403511"/>
              <a:ext cx="940127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Papua New Guinea</a:t>
              </a:r>
            </a:p>
          </p:txBody>
        </p:sp>
        <p:sp>
          <p:nvSpPr>
            <p:cNvPr id="564" name="tx564"/>
            <p:cNvSpPr/>
            <p:nvPr/>
          </p:nvSpPr>
          <p:spPr>
            <a:xfrm rot="-536818">
              <a:off x="11637952" y="4621356"/>
              <a:ext cx="34347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Samoa</a:t>
              </a:r>
            </a:p>
          </p:txBody>
        </p:sp>
        <p:sp>
          <p:nvSpPr>
            <p:cNvPr id="565" name="tx565"/>
            <p:cNvSpPr/>
            <p:nvPr/>
          </p:nvSpPr>
          <p:spPr>
            <a:xfrm rot="-421924">
              <a:off x="11656252" y="4735660"/>
              <a:ext cx="80144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Solomon Islands</a:t>
              </a:r>
            </a:p>
          </p:txBody>
        </p:sp>
        <p:sp>
          <p:nvSpPr>
            <p:cNvPr id="566" name="tx566"/>
            <p:cNvSpPr/>
            <p:nvPr/>
          </p:nvSpPr>
          <p:spPr>
            <a:xfrm rot="-307031">
              <a:off x="11672402" y="4888104"/>
              <a:ext cx="30737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Tonga</a:t>
              </a:r>
            </a:p>
          </p:txBody>
        </p:sp>
        <p:sp>
          <p:nvSpPr>
            <p:cNvPr id="567" name="tx567"/>
            <p:cNvSpPr/>
            <p:nvPr/>
          </p:nvSpPr>
          <p:spPr>
            <a:xfrm rot="-192137">
              <a:off x="11683753" y="5051859"/>
              <a:ext cx="3253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Tuvalu</a:t>
              </a:r>
            </a:p>
          </p:txBody>
        </p:sp>
        <p:sp>
          <p:nvSpPr>
            <p:cNvPr id="568" name="tx568"/>
            <p:cNvSpPr/>
            <p:nvPr/>
          </p:nvSpPr>
          <p:spPr>
            <a:xfrm rot="-77243">
              <a:off x="11689382" y="5194303"/>
              <a:ext cx="40387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Vanuatu</a:t>
              </a:r>
            </a:p>
          </p:txBody>
        </p:sp>
        <p:sp>
          <p:nvSpPr>
            <p:cNvPr id="569" name="tx569"/>
            <p:cNvSpPr/>
            <p:nvPr/>
          </p:nvSpPr>
          <p:spPr>
            <a:xfrm rot="37649">
              <a:off x="11690237" y="5339179"/>
              <a:ext cx="427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58AFF">
                      <a:alpha val="100000"/>
                    </a:srgbClr>
                  </a:solidFill>
                  <a:latin typeface="Arial Narrow"/>
                  <a:cs typeface="Arial Narrow"/>
                </a:rPr>
                <a:t>Maldives</a:t>
              </a:r>
            </a:p>
          </p:txBody>
        </p:sp>
        <p:sp>
          <p:nvSpPr>
            <p:cNvPr id="570" name="tx570"/>
            <p:cNvSpPr/>
            <p:nvPr/>
          </p:nvSpPr>
          <p:spPr>
            <a:xfrm rot="152543">
              <a:off x="11686237" y="5484537"/>
              <a:ext cx="4397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58AFF">
                      <a:alpha val="100000"/>
                    </a:srgbClr>
                  </a:solidFill>
                  <a:latin typeface="Arial Narrow"/>
                  <a:cs typeface="Arial Narrow"/>
                </a:rPr>
                <a:t>Mauritius</a:t>
              </a:r>
            </a:p>
          </p:txBody>
        </p:sp>
        <p:sp>
          <p:nvSpPr>
            <p:cNvPr id="571" name="tx571"/>
            <p:cNvSpPr/>
            <p:nvPr/>
          </p:nvSpPr>
          <p:spPr>
            <a:xfrm rot="267436">
              <a:off x="11678146" y="5610066"/>
              <a:ext cx="524239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58AFF">
                      <a:alpha val="100000"/>
                    </a:srgbClr>
                  </a:solidFill>
                  <a:latin typeface="Arial Narrow"/>
                  <a:cs typeface="Arial Narrow"/>
                </a:rPr>
                <a:t>Seychelles</a:t>
              </a:r>
            </a:p>
          </p:txBody>
        </p:sp>
        <p:sp>
          <p:nvSpPr>
            <p:cNvPr id="572" name="tx572"/>
            <p:cNvSpPr/>
            <p:nvPr/>
          </p:nvSpPr>
          <p:spPr>
            <a:xfrm rot="382330">
              <a:off x="11664812" y="5754188"/>
              <a:ext cx="4640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B61D7">
                      <a:alpha val="100000"/>
                    </a:srgbClr>
                  </a:solidFill>
                  <a:latin typeface="Arial Narrow"/>
                  <a:cs typeface="Arial Narrow"/>
                </a:rPr>
                <a:t>Argentina</a:t>
              </a:r>
            </a:p>
          </p:txBody>
        </p:sp>
        <p:sp>
          <p:nvSpPr>
            <p:cNvPr id="573" name="tx573"/>
            <p:cNvSpPr/>
            <p:nvPr/>
          </p:nvSpPr>
          <p:spPr>
            <a:xfrm rot="497224">
              <a:off x="11645798" y="5909801"/>
              <a:ext cx="31933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B61D7">
                      <a:alpha val="100000"/>
                    </a:srgbClr>
                  </a:solidFill>
                  <a:latin typeface="Arial Narrow"/>
                  <a:cs typeface="Arial Narrow"/>
                </a:rPr>
                <a:t>Bolivia</a:t>
              </a:r>
            </a:p>
          </p:txBody>
        </p:sp>
        <p:sp>
          <p:nvSpPr>
            <p:cNvPr id="574" name="tx574"/>
            <p:cNvSpPr/>
            <p:nvPr/>
          </p:nvSpPr>
          <p:spPr>
            <a:xfrm rot="612117">
              <a:off x="11623174" y="6047004"/>
              <a:ext cx="2710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B61D7">
                      <a:alpha val="100000"/>
                    </a:srgbClr>
                  </a:solidFill>
                  <a:latin typeface="Arial Narrow"/>
                  <a:cs typeface="Arial Narrow"/>
                </a:rPr>
                <a:t>Brazil</a:t>
              </a:r>
            </a:p>
          </p:txBody>
        </p:sp>
        <p:sp>
          <p:nvSpPr>
            <p:cNvPr id="575" name="tx575"/>
            <p:cNvSpPr/>
            <p:nvPr/>
          </p:nvSpPr>
          <p:spPr>
            <a:xfrm rot="727011">
              <a:off x="11596022" y="6182959"/>
              <a:ext cx="24703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B61D7">
                      <a:alpha val="100000"/>
                    </a:srgbClr>
                  </a:solidFill>
                  <a:latin typeface="Arial Narrow"/>
                  <a:cs typeface="Arial Narrow"/>
                </a:rPr>
                <a:t>Chile</a:t>
              </a:r>
            </a:p>
          </p:txBody>
        </p:sp>
        <p:sp>
          <p:nvSpPr>
            <p:cNvPr id="576" name="tx576"/>
            <p:cNvSpPr/>
            <p:nvPr/>
          </p:nvSpPr>
          <p:spPr>
            <a:xfrm rot="841904">
              <a:off x="11560767" y="6346977"/>
              <a:ext cx="45791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B61D7">
                      <a:alpha val="100000"/>
                    </a:srgbClr>
                  </a:solidFill>
                  <a:latin typeface="Arial Narrow"/>
                  <a:cs typeface="Arial Narrow"/>
                </a:rPr>
                <a:t>Colombia</a:t>
              </a:r>
            </a:p>
          </p:txBody>
        </p:sp>
        <p:sp>
          <p:nvSpPr>
            <p:cNvPr id="577" name="tx577"/>
            <p:cNvSpPr/>
            <p:nvPr/>
          </p:nvSpPr>
          <p:spPr>
            <a:xfrm rot="956798">
              <a:off x="11523992" y="6481595"/>
              <a:ext cx="40376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B61D7">
                      <a:alpha val="100000"/>
                    </a:srgbClr>
                  </a:solidFill>
                  <a:latin typeface="Arial Narrow"/>
                  <a:cs typeface="Arial Narrow"/>
                </a:rPr>
                <a:t>Ecuador</a:t>
              </a:r>
            </a:p>
          </p:txBody>
        </p:sp>
        <p:sp>
          <p:nvSpPr>
            <p:cNvPr id="578" name="tx578"/>
            <p:cNvSpPr/>
            <p:nvPr/>
          </p:nvSpPr>
          <p:spPr>
            <a:xfrm rot="1071692">
              <a:off x="11486012" y="6594084"/>
              <a:ext cx="37968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B61D7">
                      <a:alpha val="100000"/>
                    </a:srgbClr>
                  </a:solidFill>
                  <a:latin typeface="Arial Narrow"/>
                  <a:cs typeface="Arial Narrow"/>
                </a:rPr>
                <a:t>Guyana</a:t>
              </a:r>
            </a:p>
          </p:txBody>
        </p:sp>
        <p:sp>
          <p:nvSpPr>
            <p:cNvPr id="579" name="tx579"/>
            <p:cNvSpPr/>
            <p:nvPr/>
          </p:nvSpPr>
          <p:spPr>
            <a:xfrm rot="1186585">
              <a:off x="11437119" y="6746400"/>
              <a:ext cx="4640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B61D7">
                      <a:alpha val="100000"/>
                    </a:srgbClr>
                  </a:solidFill>
                  <a:latin typeface="Arial Narrow"/>
                  <a:cs typeface="Arial Narrow"/>
                </a:rPr>
                <a:t>Paraguay</a:t>
              </a:r>
            </a:p>
          </p:txBody>
        </p:sp>
        <p:sp>
          <p:nvSpPr>
            <p:cNvPr id="580" name="tx580"/>
            <p:cNvSpPr/>
            <p:nvPr/>
          </p:nvSpPr>
          <p:spPr>
            <a:xfrm rot="1301479">
              <a:off x="11390216" y="6860188"/>
              <a:ext cx="22898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B61D7">
                      <a:alpha val="100000"/>
                    </a:srgbClr>
                  </a:solidFill>
                  <a:latin typeface="Arial Narrow"/>
                  <a:cs typeface="Arial Narrow"/>
                </a:rPr>
                <a:t>Peru</a:t>
              </a:r>
            </a:p>
          </p:txBody>
        </p:sp>
        <p:sp>
          <p:nvSpPr>
            <p:cNvPr id="581" name="tx581"/>
            <p:cNvSpPr/>
            <p:nvPr/>
          </p:nvSpPr>
          <p:spPr>
            <a:xfrm rot="1416373">
              <a:off x="11326066" y="7036812"/>
              <a:ext cx="46395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B61D7">
                      <a:alpha val="100000"/>
                    </a:srgbClr>
                  </a:solidFill>
                  <a:latin typeface="Arial Narrow"/>
                  <a:cs typeface="Arial Narrow"/>
                </a:rPr>
                <a:t>Suriname</a:t>
              </a:r>
            </a:p>
          </p:txBody>
        </p:sp>
        <p:sp>
          <p:nvSpPr>
            <p:cNvPr id="582" name="tx582"/>
            <p:cNvSpPr/>
            <p:nvPr/>
          </p:nvSpPr>
          <p:spPr>
            <a:xfrm rot="1531266">
              <a:off x="11272505" y="7138532"/>
              <a:ext cx="40974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B61D7">
                      <a:alpha val="100000"/>
                    </a:srgbClr>
                  </a:solidFill>
                  <a:latin typeface="Arial Narrow"/>
                  <a:cs typeface="Arial Narrow"/>
                </a:rPr>
                <a:t>Uruguay</a:t>
              </a:r>
            </a:p>
          </p:txBody>
        </p:sp>
        <p:sp>
          <p:nvSpPr>
            <p:cNvPr id="583" name="tx583"/>
            <p:cNvSpPr/>
            <p:nvPr/>
          </p:nvSpPr>
          <p:spPr>
            <a:xfrm rot="1646160">
              <a:off x="11188920" y="7347601"/>
              <a:ext cx="723158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B61D7">
                      <a:alpha val="100000"/>
                    </a:srgbClr>
                  </a:solidFill>
                  <a:latin typeface="Arial Narrow"/>
                  <a:cs typeface="Arial Narrow"/>
                </a:rPr>
                <a:t>Venezuela, RB</a:t>
              </a:r>
            </a:p>
          </p:txBody>
        </p:sp>
        <p:sp>
          <p:nvSpPr>
            <p:cNvPr id="584" name="tx584"/>
            <p:cNvSpPr/>
            <p:nvPr/>
          </p:nvSpPr>
          <p:spPr>
            <a:xfrm>
              <a:off x="7272134" y="5251544"/>
              <a:ext cx="578124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world</a:t>
              </a:r>
            </a:p>
          </p:txBody>
        </p:sp>
        <p:sp>
          <p:nvSpPr>
            <p:cNvPr id="585" name="tx585"/>
            <p:cNvSpPr/>
            <p:nvPr/>
          </p:nvSpPr>
          <p:spPr>
            <a:xfrm>
              <a:off x="7801276" y="7202818"/>
              <a:ext cx="614542" cy="160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Africa</a:t>
              </a:r>
            </a:p>
          </p:txBody>
        </p:sp>
        <p:sp>
          <p:nvSpPr>
            <p:cNvPr id="586" name="tx586"/>
            <p:cNvSpPr/>
            <p:nvPr/>
          </p:nvSpPr>
          <p:spPr>
            <a:xfrm>
              <a:off x="5369419" y="5766168"/>
              <a:ext cx="457968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C49A00">
                      <a:alpha val="100000"/>
                    </a:srgbClr>
                  </a:solidFill>
                  <a:latin typeface="Arial"/>
                  <a:cs typeface="Arial"/>
                </a:rPr>
                <a:t>Asia</a:t>
              </a:r>
            </a:p>
          </p:txBody>
        </p:sp>
        <p:sp>
          <p:nvSpPr>
            <p:cNvPr id="587" name="tx587"/>
            <p:cNvSpPr/>
            <p:nvPr/>
          </p:nvSpPr>
          <p:spPr>
            <a:xfrm>
              <a:off x="6479254" y="3309892"/>
              <a:ext cx="746872" cy="197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3B400">
                      <a:alpha val="100000"/>
                    </a:srgbClr>
                  </a:solidFill>
                  <a:latin typeface="Arial"/>
                  <a:cs typeface="Arial"/>
                </a:rPr>
                <a:t>Europe</a:t>
              </a:r>
            </a:p>
          </p:txBody>
        </p:sp>
        <p:sp>
          <p:nvSpPr>
            <p:cNvPr id="588" name="tx588"/>
            <p:cNvSpPr/>
            <p:nvPr/>
          </p:nvSpPr>
          <p:spPr>
            <a:xfrm>
              <a:off x="8166644" y="3738818"/>
              <a:ext cx="1493956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00C094">
                      <a:alpha val="100000"/>
                    </a:srgbClr>
                  </a:solidFill>
                  <a:latin typeface="Arial"/>
                  <a:cs typeface="Arial"/>
                </a:rPr>
                <a:t>North America</a:t>
              </a:r>
            </a:p>
          </p:txBody>
        </p:sp>
        <p:sp>
          <p:nvSpPr>
            <p:cNvPr id="589" name="tx589"/>
            <p:cNvSpPr/>
            <p:nvPr/>
          </p:nvSpPr>
          <p:spPr>
            <a:xfrm>
              <a:off x="9118274" y="4800042"/>
              <a:ext cx="843632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00B6EB">
                      <a:alpha val="100000"/>
                    </a:srgbClr>
                  </a:solidFill>
                  <a:latin typeface="Arial"/>
                  <a:cs typeface="Arial"/>
                </a:rPr>
                <a:t>Oceania</a:t>
              </a:r>
            </a:p>
          </p:txBody>
        </p:sp>
        <p:sp>
          <p:nvSpPr>
            <p:cNvPr id="590" name="tx590"/>
            <p:cNvSpPr/>
            <p:nvPr/>
          </p:nvSpPr>
          <p:spPr>
            <a:xfrm>
              <a:off x="8292981" y="5295821"/>
              <a:ext cx="2590710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A58AFF">
                      <a:alpha val="100000"/>
                    </a:srgbClr>
                  </a:solidFill>
                  <a:latin typeface="Arial"/>
                  <a:cs typeface="Arial"/>
                </a:rPr>
                <a:t>Seven seas (open ocean)</a:t>
              </a:r>
            </a:p>
          </p:txBody>
        </p:sp>
        <p:sp>
          <p:nvSpPr>
            <p:cNvPr id="591" name="tx591"/>
            <p:cNvSpPr/>
            <p:nvPr/>
          </p:nvSpPr>
          <p:spPr>
            <a:xfrm>
              <a:off x="8737632" y="5838699"/>
              <a:ext cx="1530056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B61D7">
                      <a:alpha val="100000"/>
                    </a:srgbClr>
                  </a:solidFill>
                  <a:latin typeface="Arial"/>
                  <a:cs typeface="Arial"/>
                </a:rPr>
                <a:t>South America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2019-12-05T19:21:00Z</dcterms:modified>
</cp:coreProperties>
</file>