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1221105"/>
            <a:ext cx="6400800" cy="5120640"/>
            <a:chOff x="2148682" y="1221105"/>
            <a:chExt cx="6400800" cy="5120640"/>
          </a:xfrm>
        </p:grpSpPr>
        <p:sp>
          <p:nvSpPr>
            <p:cNvPr id="3" name="rc3"/>
            <p:cNvSpPr/>
            <p:nvPr/>
          </p:nvSpPr>
          <p:spPr>
            <a:xfrm>
              <a:off x="2148681" y="1221105"/>
              <a:ext cx="6400800" cy="5120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3059271" y="524742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601138" y="489370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143004" y="4539991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684871" y="418627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226738" y="3832554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768604" y="347883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6310471" y="312511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6852338" y="277139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394204" y="241768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7936071" y="2063961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35428" y="5409057"/>
              <a:ext cx="4334933" cy="0"/>
            </a:xfrm>
            <a:custGeom>
              <a:avLst/>
              <a:pathLst>
                <a:path w="4334933" h="0">
                  <a:moveTo>
                    <a:pt x="0" y="0"/>
                  </a:moveTo>
                  <a:lnTo>
                    <a:pt x="43349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35428" y="540905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719161" y="540905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02894" y="540905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86628" y="540905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970361" y="540905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3586947" y="5625131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670680" y="5627140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754414" y="562297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838147" y="562297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873399" y="5622973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898489" y="2098251"/>
              <a:ext cx="0" cy="2829748"/>
            </a:xfrm>
            <a:custGeom>
              <a:avLst/>
              <a:pathLst>
                <a:path w="0" h="2829748">
                  <a:moveTo>
                    <a:pt x="0" y="28297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807049" y="492799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807049" y="422056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807049" y="3513125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807049" y="280568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807049" y="209825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 rot="-5400000">
              <a:off x="2573998" y="4871445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2575002" y="4165012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2572919" y="345549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2572919" y="2748055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2524438" y="2040617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2898489" y="1970913"/>
              <a:ext cx="5266944" cy="3438144"/>
            </a:xfrm>
            <a:custGeom>
              <a:avLst/>
              <a:pathLst>
                <a:path w="5266944" h="3438144">
                  <a:moveTo>
                    <a:pt x="0" y="3438144"/>
                  </a:moveTo>
                  <a:lnTo>
                    <a:pt x="5266944" y="3438144"/>
                  </a:lnTo>
                  <a:lnTo>
                    <a:pt x="52669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5320848" y="5986054"/>
              <a:ext cx="422225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Index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2084524" y="3632351"/>
              <a:ext cx="34223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1:10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gaoch</cp:lastModifiedBy>
  <cp:revision>5</cp:revision>
  <dcterms:created xsi:type="dcterms:W3CDTF">2015-07-14T21:05:00Z</dcterms:created>
  <dcterms:modified xsi:type="dcterms:W3CDTF">2022-07-22T16:33:51Z</dcterms:modified>
</cp:coreProperties>
</file>