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54309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7712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9993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2274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4555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6571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8852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21133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43414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2904" y="1136754"/>
              <a:ext cx="535590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1363039"/>
              <a:ext cx="523362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1589325"/>
              <a:ext cx="47689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1815611"/>
              <a:ext cx="457330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2041897"/>
              <a:ext cx="359506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2268183"/>
              <a:ext cx="354614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2494469"/>
              <a:ext cx="33504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2720755"/>
              <a:ext cx="325267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2947041"/>
              <a:ext cx="310593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3173327"/>
              <a:ext cx="298365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3399613"/>
              <a:ext cx="266572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3625899"/>
              <a:ext cx="251898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3852185"/>
              <a:ext cx="232333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4078471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4304757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4531043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4757329"/>
              <a:ext cx="222551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4983615"/>
              <a:ext cx="212768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5209901"/>
              <a:ext cx="210323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5436187"/>
              <a:ext cx="207877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2904" y="5662473"/>
              <a:ext cx="178530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542904" y="5888758"/>
              <a:ext cx="173639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542904" y="6115044"/>
              <a:ext cx="151628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42904" y="6341330"/>
              <a:ext cx="146737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7092208" y="955278"/>
              <a:ext cx="124681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049310" y="1181564"/>
              <a:ext cx="1825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SCIENCES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523309" y="1407850"/>
              <a:ext cx="122876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ZHEJIANG UNIVERSITY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72270" y="1634136"/>
              <a:ext cx="191513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 AGRICULTURAL UNIVERSITY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206527" y="1860422"/>
              <a:ext cx="18852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SHANGHAI JIAO TONG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397245" y="2086708"/>
              <a:ext cx="271626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AGRICULTURAL SCIENCES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570912" y="2312993"/>
              <a:ext cx="249368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BEIJING TECHNOLOGY BUSINESS UNIVERSITY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64639" y="2539279"/>
              <a:ext cx="17043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NATIONAL TAIWAN UNIVERSITY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51353" y="2765565"/>
              <a:ext cx="261976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NORTHEAST AGRICULTURAL UNIVERSITY CHINA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88937" y="2991851"/>
              <a:ext cx="253544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INNER MONGOLIA AGRICULTURAL UNIVERSITY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189123" y="3218137"/>
              <a:ext cx="131298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NANCHANG UNIVERSITY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33087" y="3459996"/>
              <a:ext cx="202385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NANJING AGRICULTURAL UNIVERSITY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086349" y="3686229"/>
              <a:ext cx="202380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CHUNG HSING UNIVERSITY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890700" y="3912568"/>
              <a:ext cx="19816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MEDICAL UNIVERSITY TAIWAN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817331" y="4138801"/>
              <a:ext cx="161421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OCEAN UNIVERSITY OF CHINA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817331" y="4365140"/>
              <a:ext cx="116852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UNIVERSITY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817331" y="4591373"/>
              <a:ext cx="1535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HONG KONG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792875" y="4817712"/>
              <a:ext cx="140349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SUN YAT SEN UNIVERSITY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95050" y="5043945"/>
              <a:ext cx="21683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HUAZHONG AGRICULTURAL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670594" y="5270231"/>
              <a:ext cx="29274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CHINESE ACADEMY OF SCIENCES CAS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646138" y="5496516"/>
              <a:ext cx="194536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NORTHWEST A F UNIVERSITY CHINA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352663" y="5722855"/>
              <a:ext cx="93366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 UNIVERSITY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303751" y="5949141"/>
              <a:ext cx="20359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AGRICULTURAL UNIVERSITY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83645" y="6175374"/>
              <a:ext cx="23130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CHINESE ACADEMY OF FISHERY SCIENCES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34733" y="6401713"/>
              <a:ext cx="15360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TAIPEI MEDICAL UNIVERSITY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76571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8852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21133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43414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703559" y="66398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89529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611810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34091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2020-12-22T15:21:32Z</dcterms:modified>
</cp:coreProperties>
</file>