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2148682" y="581025"/>
            <a:ext cx="6400800" cy="6400800"/>
            <a:chOff x="2148682" y="581025"/>
            <a:chExt cx="6400800" cy="6400800"/>
          </a:xfrm>
        </p:grpSpPr>
        <p:sp>
          <p:nvSpPr>
            <p:cNvPr id="3" name="rc3"/>
            <p:cNvSpPr/>
            <p:nvPr/>
          </p:nvSpPr>
          <p:spPr>
            <a:xfrm>
              <a:off x="2148681" y="581025"/>
              <a:ext cx="6400799" cy="6400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2148681" y="581025"/>
              <a:ext cx="6400799" cy="6400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2542904" y="876525"/>
              <a:ext cx="5936987" cy="570240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3519511" y="876525"/>
              <a:ext cx="0" cy="5702405"/>
            </a:xfrm>
            <a:custGeom>
              <a:avLst/>
              <a:pathLst>
                <a:path w="0" h="5702405">
                  <a:moveTo>
                    <a:pt x="0" y="57024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5472725" y="876525"/>
              <a:ext cx="0" cy="5702405"/>
            </a:xfrm>
            <a:custGeom>
              <a:avLst/>
              <a:pathLst>
                <a:path w="0" h="5702405">
                  <a:moveTo>
                    <a:pt x="0" y="57024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7425938" y="876525"/>
              <a:ext cx="0" cy="5702405"/>
            </a:xfrm>
            <a:custGeom>
              <a:avLst/>
              <a:pathLst>
                <a:path w="0" h="5702405">
                  <a:moveTo>
                    <a:pt x="0" y="57024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542904" y="6443159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542904" y="6216873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542904" y="5990587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542904" y="5764301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542904" y="5538015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542904" y="5311729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542904" y="5085443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2542904" y="4859157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2542904" y="4632871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2542904" y="4406586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2542904" y="4180300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2542904" y="3954014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2542904" y="3727728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2542904" y="3501442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2542904" y="3275156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2542904" y="3048870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2542904" y="2822584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2542904" y="2596298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2542904" y="2370012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2542904" y="2143726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2542904" y="1917440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2542904" y="1691154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2542904" y="1464868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2542904" y="1238582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2542904" y="1012296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2542904" y="876525"/>
              <a:ext cx="0" cy="5702405"/>
            </a:xfrm>
            <a:custGeom>
              <a:avLst/>
              <a:pathLst>
                <a:path w="0" h="5702405">
                  <a:moveTo>
                    <a:pt x="0" y="57024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4496118" y="876525"/>
              <a:ext cx="0" cy="5702405"/>
            </a:xfrm>
            <a:custGeom>
              <a:avLst/>
              <a:pathLst>
                <a:path w="0" h="5702405">
                  <a:moveTo>
                    <a:pt x="0" y="57024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6449331" y="876525"/>
              <a:ext cx="0" cy="5702405"/>
            </a:xfrm>
            <a:custGeom>
              <a:avLst/>
              <a:pathLst>
                <a:path w="0" h="5702405">
                  <a:moveTo>
                    <a:pt x="0" y="57024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8402545" y="876525"/>
              <a:ext cx="0" cy="5702405"/>
            </a:xfrm>
            <a:custGeom>
              <a:avLst/>
              <a:pathLst>
                <a:path w="0" h="5702405">
                  <a:moveTo>
                    <a:pt x="0" y="57024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rc38"/>
            <p:cNvSpPr/>
            <p:nvPr/>
          </p:nvSpPr>
          <p:spPr>
            <a:xfrm>
              <a:off x="2542904" y="910468"/>
              <a:ext cx="5820576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9"/>
            <p:cNvSpPr/>
            <p:nvPr/>
          </p:nvSpPr>
          <p:spPr>
            <a:xfrm>
              <a:off x="2542904" y="1136754"/>
              <a:ext cx="5635020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2542904" y="1363039"/>
              <a:ext cx="5508061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2542904" y="1589325"/>
              <a:ext cx="5156483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2542904" y="1815611"/>
              <a:ext cx="4853735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2542904" y="2041897"/>
              <a:ext cx="4004087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2542904" y="2268183"/>
              <a:ext cx="3867362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2542904" y="2494469"/>
              <a:ext cx="3652509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2542904" y="2720755"/>
              <a:ext cx="3427889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2542904" y="2947041"/>
              <a:ext cx="3418123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2542904" y="3173327"/>
              <a:ext cx="3408357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9"/>
            <p:cNvSpPr/>
            <p:nvPr/>
          </p:nvSpPr>
          <p:spPr>
            <a:xfrm>
              <a:off x="2542904" y="3399613"/>
              <a:ext cx="3300930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2542904" y="3625899"/>
              <a:ext cx="3144673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1"/>
            <p:cNvSpPr/>
            <p:nvPr/>
          </p:nvSpPr>
          <p:spPr>
            <a:xfrm>
              <a:off x="2542904" y="3852185"/>
              <a:ext cx="3066545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2"/>
            <p:cNvSpPr/>
            <p:nvPr/>
          </p:nvSpPr>
          <p:spPr>
            <a:xfrm>
              <a:off x="2542904" y="4078471"/>
              <a:ext cx="3066545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2542904" y="4304757"/>
              <a:ext cx="3037246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2542904" y="4531043"/>
              <a:ext cx="2900521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5"/>
            <p:cNvSpPr/>
            <p:nvPr/>
          </p:nvSpPr>
          <p:spPr>
            <a:xfrm>
              <a:off x="2542904" y="4757329"/>
              <a:ext cx="2890755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6"/>
            <p:cNvSpPr/>
            <p:nvPr/>
          </p:nvSpPr>
          <p:spPr>
            <a:xfrm>
              <a:off x="2542904" y="4983615"/>
              <a:ext cx="2724732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7"/>
            <p:cNvSpPr/>
            <p:nvPr/>
          </p:nvSpPr>
          <p:spPr>
            <a:xfrm>
              <a:off x="2542904" y="5209901"/>
              <a:ext cx="2509879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8"/>
            <p:cNvSpPr/>
            <p:nvPr/>
          </p:nvSpPr>
          <p:spPr>
            <a:xfrm>
              <a:off x="2542904" y="5436187"/>
              <a:ext cx="2480581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9"/>
            <p:cNvSpPr/>
            <p:nvPr/>
          </p:nvSpPr>
          <p:spPr>
            <a:xfrm>
              <a:off x="2542904" y="5662473"/>
              <a:ext cx="2402452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60"/>
            <p:cNvSpPr/>
            <p:nvPr/>
          </p:nvSpPr>
          <p:spPr>
            <a:xfrm>
              <a:off x="2542904" y="5888758"/>
              <a:ext cx="2343856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1"/>
            <p:cNvSpPr/>
            <p:nvPr/>
          </p:nvSpPr>
          <p:spPr>
            <a:xfrm>
              <a:off x="2542904" y="6115044"/>
              <a:ext cx="2324324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2"/>
            <p:cNvSpPr/>
            <p:nvPr/>
          </p:nvSpPr>
          <p:spPr>
            <a:xfrm>
              <a:off x="2542904" y="6341330"/>
              <a:ext cx="2324324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tx63"/>
            <p:cNvSpPr/>
            <p:nvPr/>
          </p:nvSpPr>
          <p:spPr>
            <a:xfrm>
              <a:off x="5016767" y="955278"/>
              <a:ext cx="3336947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CONSEJO SUPERIOR DE INVESTIGACIONES CIENTIFICAS CSIC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6614231" y="1181564"/>
              <a:ext cx="1553928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UNIVERSITY COLLEGE CORK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7703917" y="1410549"/>
              <a:ext cx="337283" cy="775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INRAE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5684023" y="1634136"/>
              <a:ext cx="2005598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UNIVERSITY OF CALIFORNIA SYSTEM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3128590" y="1860422"/>
              <a:ext cx="4258283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CONSEJO NACIONAL DE INVESTIGACIONES CIENTIFICAS Y TECNICAS CONICET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3634481" y="2086708"/>
              <a:ext cx="2902745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INDIAN COUNCIL OF AGRICULTURAL RESEARCH ICAR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5159825" y="2312993"/>
              <a:ext cx="1240676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UNIVERSITY OF TURKU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4728161" y="2539279"/>
              <a:ext cx="1457486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ISLAMIC AZAD UNIVERSITY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4629997" y="2765565"/>
              <a:ext cx="1331031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UNIVERSITY OF LONDON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4276807" y="2991851"/>
              <a:ext cx="1674454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UNIVERSIDADE DE SAO PAULO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4092576" y="3218137"/>
              <a:ext cx="1848919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UNIVERSITY OF NORTH CAROLINA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4611390" y="3444423"/>
              <a:ext cx="1222679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HARVARD UNIVERSITY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3599855" y="3670709"/>
              <a:ext cx="2077956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WAGENINGEN UNIVERSITY RESEARCH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4184331" y="3896995"/>
              <a:ext cx="1415352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UNIVERSITY OF BOLOGNA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4232447" y="4123281"/>
              <a:ext cx="1367236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UNIVERSITY OF HELSINKI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1450942" y="4349567"/>
              <a:ext cx="4119442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INSTITUT NATIONAL DE LA SANTE ET DE LA RECHERCHE MEDICALE INSERM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5453192" y="4591373"/>
              <a:ext cx="1632320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UNIVERSITY OF COPENHAGEN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5443426" y="4812948"/>
              <a:ext cx="3204405" cy="850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CENTRE NATIONAL DE LA RECHERCHE SCIENTIFIQUE CNRS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5277403" y="5043945"/>
              <a:ext cx="2951283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UNITED STATES DEPARTMENT OF AGRICULTURE USDA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5062550" y="5270231"/>
              <a:ext cx="1192613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UNIVERSITY OF MILAN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5033252" y="5496516"/>
              <a:ext cx="1969710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UNIVERSITY OF NAPLES FEDERICO II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4955123" y="5722855"/>
              <a:ext cx="1060071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GHENT UNIVERSITY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4896527" y="5949141"/>
              <a:ext cx="596439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NESTLE SA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4876994" y="6175427"/>
              <a:ext cx="1228766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JIANGNAN UNIVERSITY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4876994" y="6401713"/>
              <a:ext cx="518046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TEAGASC</a:t>
              </a:r>
            </a:p>
          </p:txBody>
        </p:sp>
        <p:sp>
          <p:nvSpPr>
            <p:cNvPr id="88" name="rc88"/>
            <p:cNvSpPr/>
            <p:nvPr/>
          </p:nvSpPr>
          <p:spPr>
            <a:xfrm>
              <a:off x="2542904" y="876525"/>
              <a:ext cx="5936987" cy="5702405"/>
            </a:xfrm>
            <a:prstGeom prst="rect">
              <a:avLst/>
            </a:prstGeom>
            <a:ln w="1355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tx89"/>
            <p:cNvSpPr/>
            <p:nvPr/>
          </p:nvSpPr>
          <p:spPr>
            <a:xfrm>
              <a:off x="2383799" y="6401467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90" name="tx90"/>
            <p:cNvSpPr/>
            <p:nvPr/>
          </p:nvSpPr>
          <p:spPr>
            <a:xfrm>
              <a:off x="2383799" y="6176546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24</a:t>
              </a:r>
            </a:p>
          </p:txBody>
        </p:sp>
        <p:sp>
          <p:nvSpPr>
            <p:cNvPr id="91" name="tx91"/>
            <p:cNvSpPr/>
            <p:nvPr/>
          </p:nvSpPr>
          <p:spPr>
            <a:xfrm>
              <a:off x="2383799" y="594889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23</a:t>
              </a:r>
            </a:p>
          </p:txBody>
        </p:sp>
        <p:sp>
          <p:nvSpPr>
            <p:cNvPr id="92" name="tx92"/>
            <p:cNvSpPr/>
            <p:nvPr/>
          </p:nvSpPr>
          <p:spPr>
            <a:xfrm>
              <a:off x="2383799" y="5723974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22</a:t>
              </a:r>
            </a:p>
          </p:txBody>
        </p:sp>
        <p:sp>
          <p:nvSpPr>
            <p:cNvPr id="93" name="tx93"/>
            <p:cNvSpPr/>
            <p:nvPr/>
          </p:nvSpPr>
          <p:spPr>
            <a:xfrm>
              <a:off x="2383799" y="5497688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21</a:t>
              </a:r>
            </a:p>
          </p:txBody>
        </p:sp>
        <p:sp>
          <p:nvSpPr>
            <p:cNvPr id="94" name="tx94"/>
            <p:cNvSpPr/>
            <p:nvPr/>
          </p:nvSpPr>
          <p:spPr>
            <a:xfrm>
              <a:off x="2383799" y="5270038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95" name="tx95"/>
            <p:cNvSpPr/>
            <p:nvPr/>
          </p:nvSpPr>
          <p:spPr>
            <a:xfrm>
              <a:off x="2383799" y="5043697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19</a:t>
              </a:r>
            </a:p>
          </p:txBody>
        </p:sp>
        <p:sp>
          <p:nvSpPr>
            <p:cNvPr id="96" name="tx96"/>
            <p:cNvSpPr/>
            <p:nvPr/>
          </p:nvSpPr>
          <p:spPr>
            <a:xfrm>
              <a:off x="2383799" y="4817411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18</a:t>
              </a:r>
            </a:p>
          </p:txBody>
        </p:sp>
        <p:sp>
          <p:nvSpPr>
            <p:cNvPr id="97" name="tx97"/>
            <p:cNvSpPr/>
            <p:nvPr/>
          </p:nvSpPr>
          <p:spPr>
            <a:xfrm>
              <a:off x="2383799" y="4592544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17</a:t>
              </a:r>
            </a:p>
          </p:txBody>
        </p:sp>
        <p:sp>
          <p:nvSpPr>
            <p:cNvPr id="98" name="tx98"/>
            <p:cNvSpPr/>
            <p:nvPr/>
          </p:nvSpPr>
          <p:spPr>
            <a:xfrm>
              <a:off x="2383799" y="436489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16</a:t>
              </a:r>
            </a:p>
          </p:txBody>
        </p:sp>
        <p:sp>
          <p:nvSpPr>
            <p:cNvPr id="99" name="tx99"/>
            <p:cNvSpPr/>
            <p:nvPr/>
          </p:nvSpPr>
          <p:spPr>
            <a:xfrm>
              <a:off x="2383799" y="4138608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100" name="tx100"/>
            <p:cNvSpPr/>
            <p:nvPr/>
          </p:nvSpPr>
          <p:spPr>
            <a:xfrm>
              <a:off x="2383799" y="3913686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14</a:t>
              </a:r>
            </a:p>
          </p:txBody>
        </p:sp>
        <p:sp>
          <p:nvSpPr>
            <p:cNvPr id="101" name="tx101"/>
            <p:cNvSpPr/>
            <p:nvPr/>
          </p:nvSpPr>
          <p:spPr>
            <a:xfrm>
              <a:off x="2383799" y="3686036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13</a:t>
              </a:r>
            </a:p>
          </p:txBody>
        </p:sp>
        <p:sp>
          <p:nvSpPr>
            <p:cNvPr id="102" name="tx102"/>
            <p:cNvSpPr/>
            <p:nvPr/>
          </p:nvSpPr>
          <p:spPr>
            <a:xfrm>
              <a:off x="2383799" y="3461114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103" name="tx103"/>
            <p:cNvSpPr/>
            <p:nvPr/>
          </p:nvSpPr>
          <p:spPr>
            <a:xfrm>
              <a:off x="2383799" y="3234828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11</a:t>
              </a:r>
            </a:p>
          </p:txBody>
        </p:sp>
        <p:sp>
          <p:nvSpPr>
            <p:cNvPr id="104" name="tx104"/>
            <p:cNvSpPr/>
            <p:nvPr/>
          </p:nvSpPr>
          <p:spPr>
            <a:xfrm>
              <a:off x="2383799" y="3007178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05" name="tx105"/>
            <p:cNvSpPr/>
            <p:nvPr/>
          </p:nvSpPr>
          <p:spPr>
            <a:xfrm>
              <a:off x="2445954" y="2780838"/>
              <a:ext cx="62155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</a:t>
              </a:r>
            </a:p>
          </p:txBody>
        </p:sp>
        <p:sp>
          <p:nvSpPr>
            <p:cNvPr id="106" name="tx106"/>
            <p:cNvSpPr/>
            <p:nvPr/>
          </p:nvSpPr>
          <p:spPr>
            <a:xfrm>
              <a:off x="2445954" y="2554552"/>
              <a:ext cx="62155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107" name="tx107"/>
            <p:cNvSpPr/>
            <p:nvPr/>
          </p:nvSpPr>
          <p:spPr>
            <a:xfrm>
              <a:off x="2445954" y="2331103"/>
              <a:ext cx="62155" cy="789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108" name="tx108"/>
            <p:cNvSpPr/>
            <p:nvPr/>
          </p:nvSpPr>
          <p:spPr>
            <a:xfrm>
              <a:off x="2445954" y="2102034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109" name="tx109"/>
            <p:cNvSpPr/>
            <p:nvPr/>
          </p:nvSpPr>
          <p:spPr>
            <a:xfrm>
              <a:off x="2445954" y="1877167"/>
              <a:ext cx="62155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110" name="tx110"/>
            <p:cNvSpPr/>
            <p:nvPr/>
          </p:nvSpPr>
          <p:spPr>
            <a:xfrm>
              <a:off x="2445954" y="1650827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111" name="tx111"/>
            <p:cNvSpPr/>
            <p:nvPr/>
          </p:nvSpPr>
          <p:spPr>
            <a:xfrm>
              <a:off x="2445954" y="1423176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112" name="tx112"/>
            <p:cNvSpPr/>
            <p:nvPr/>
          </p:nvSpPr>
          <p:spPr>
            <a:xfrm>
              <a:off x="2445954" y="1198255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113" name="tx113"/>
            <p:cNvSpPr/>
            <p:nvPr/>
          </p:nvSpPr>
          <p:spPr>
            <a:xfrm>
              <a:off x="2445954" y="971969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114" name="pl114"/>
            <p:cNvSpPr/>
            <p:nvPr/>
          </p:nvSpPr>
          <p:spPr>
            <a:xfrm>
              <a:off x="2508110" y="644315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5"/>
            <p:cNvSpPr/>
            <p:nvPr/>
          </p:nvSpPr>
          <p:spPr>
            <a:xfrm>
              <a:off x="2508110" y="621687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6"/>
            <p:cNvSpPr/>
            <p:nvPr/>
          </p:nvSpPr>
          <p:spPr>
            <a:xfrm>
              <a:off x="2508110" y="599058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7"/>
            <p:cNvSpPr/>
            <p:nvPr/>
          </p:nvSpPr>
          <p:spPr>
            <a:xfrm>
              <a:off x="2508110" y="576430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8"/>
            <p:cNvSpPr/>
            <p:nvPr/>
          </p:nvSpPr>
          <p:spPr>
            <a:xfrm>
              <a:off x="2508110" y="553801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9"/>
            <p:cNvSpPr/>
            <p:nvPr/>
          </p:nvSpPr>
          <p:spPr>
            <a:xfrm>
              <a:off x="2508110" y="531172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20"/>
            <p:cNvSpPr/>
            <p:nvPr/>
          </p:nvSpPr>
          <p:spPr>
            <a:xfrm>
              <a:off x="2508110" y="508544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1"/>
            <p:cNvSpPr/>
            <p:nvPr/>
          </p:nvSpPr>
          <p:spPr>
            <a:xfrm>
              <a:off x="2508110" y="485915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2"/>
            <p:cNvSpPr/>
            <p:nvPr/>
          </p:nvSpPr>
          <p:spPr>
            <a:xfrm>
              <a:off x="2508110" y="463287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3"/>
            <p:cNvSpPr/>
            <p:nvPr/>
          </p:nvSpPr>
          <p:spPr>
            <a:xfrm>
              <a:off x="2508110" y="440658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4"/>
            <p:cNvSpPr/>
            <p:nvPr/>
          </p:nvSpPr>
          <p:spPr>
            <a:xfrm>
              <a:off x="2508110" y="418030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5"/>
            <p:cNvSpPr/>
            <p:nvPr/>
          </p:nvSpPr>
          <p:spPr>
            <a:xfrm>
              <a:off x="2508110" y="395401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6"/>
            <p:cNvSpPr/>
            <p:nvPr/>
          </p:nvSpPr>
          <p:spPr>
            <a:xfrm>
              <a:off x="2508110" y="372772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7"/>
            <p:cNvSpPr/>
            <p:nvPr/>
          </p:nvSpPr>
          <p:spPr>
            <a:xfrm>
              <a:off x="2508110" y="350144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8"/>
            <p:cNvSpPr/>
            <p:nvPr/>
          </p:nvSpPr>
          <p:spPr>
            <a:xfrm>
              <a:off x="2508110" y="327515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9"/>
            <p:cNvSpPr/>
            <p:nvPr/>
          </p:nvSpPr>
          <p:spPr>
            <a:xfrm>
              <a:off x="2508110" y="304887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30"/>
            <p:cNvSpPr/>
            <p:nvPr/>
          </p:nvSpPr>
          <p:spPr>
            <a:xfrm>
              <a:off x="2508110" y="282258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1"/>
            <p:cNvSpPr/>
            <p:nvPr/>
          </p:nvSpPr>
          <p:spPr>
            <a:xfrm>
              <a:off x="2508110" y="259629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32"/>
            <p:cNvSpPr/>
            <p:nvPr/>
          </p:nvSpPr>
          <p:spPr>
            <a:xfrm>
              <a:off x="2508110" y="237001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133"/>
            <p:cNvSpPr/>
            <p:nvPr/>
          </p:nvSpPr>
          <p:spPr>
            <a:xfrm>
              <a:off x="2508110" y="214372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l134"/>
            <p:cNvSpPr/>
            <p:nvPr/>
          </p:nvSpPr>
          <p:spPr>
            <a:xfrm>
              <a:off x="2508110" y="191744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5"/>
            <p:cNvSpPr/>
            <p:nvPr/>
          </p:nvSpPr>
          <p:spPr>
            <a:xfrm>
              <a:off x="2508110" y="169115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6"/>
            <p:cNvSpPr/>
            <p:nvPr/>
          </p:nvSpPr>
          <p:spPr>
            <a:xfrm>
              <a:off x="2508110" y="146486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7"/>
            <p:cNvSpPr/>
            <p:nvPr/>
          </p:nvSpPr>
          <p:spPr>
            <a:xfrm>
              <a:off x="2508110" y="123858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8"/>
            <p:cNvSpPr/>
            <p:nvPr/>
          </p:nvSpPr>
          <p:spPr>
            <a:xfrm>
              <a:off x="2508110" y="101229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9"/>
            <p:cNvSpPr/>
            <p:nvPr/>
          </p:nvSpPr>
          <p:spPr>
            <a:xfrm>
              <a:off x="2542904" y="657893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40"/>
            <p:cNvSpPr/>
            <p:nvPr/>
          </p:nvSpPr>
          <p:spPr>
            <a:xfrm>
              <a:off x="4496118" y="657893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41"/>
            <p:cNvSpPr/>
            <p:nvPr/>
          </p:nvSpPr>
          <p:spPr>
            <a:xfrm>
              <a:off x="6449331" y="657893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42"/>
            <p:cNvSpPr/>
            <p:nvPr/>
          </p:nvSpPr>
          <p:spPr>
            <a:xfrm>
              <a:off x="8402545" y="657893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tx143"/>
            <p:cNvSpPr/>
            <p:nvPr/>
          </p:nvSpPr>
          <p:spPr>
            <a:xfrm>
              <a:off x="2511827" y="6639869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44" name="tx144"/>
            <p:cNvSpPr/>
            <p:nvPr/>
          </p:nvSpPr>
          <p:spPr>
            <a:xfrm>
              <a:off x="4402884" y="6639869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145" name="tx145"/>
            <p:cNvSpPr/>
            <p:nvPr/>
          </p:nvSpPr>
          <p:spPr>
            <a:xfrm>
              <a:off x="6356098" y="6639869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400</a:t>
              </a:r>
            </a:p>
          </p:txBody>
        </p:sp>
        <p:sp>
          <p:nvSpPr>
            <p:cNvPr id="146" name="tx146"/>
            <p:cNvSpPr/>
            <p:nvPr/>
          </p:nvSpPr>
          <p:spPr>
            <a:xfrm>
              <a:off x="8309311" y="6639869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600</a:t>
              </a:r>
            </a:p>
          </p:txBody>
        </p:sp>
        <p:sp>
          <p:nvSpPr>
            <p:cNvPr id="147" name="tx147"/>
            <p:cNvSpPr/>
            <p:nvPr/>
          </p:nvSpPr>
          <p:spPr>
            <a:xfrm>
              <a:off x="5286227" y="6779864"/>
              <a:ext cx="450341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Record</a:t>
              </a:r>
            </a:p>
          </p:txBody>
        </p:sp>
        <p:sp>
          <p:nvSpPr>
            <p:cNvPr id="148" name="tx148"/>
            <p:cNvSpPr/>
            <p:nvPr/>
          </p:nvSpPr>
          <p:spPr>
            <a:xfrm>
              <a:off x="2542904" y="646521"/>
              <a:ext cx="978254" cy="1240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Source.Titles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2020-12-22T15:21:27Z</dcterms:modified>
</cp:coreProperties>
</file>