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2148682" y="1495425"/>
            <a:ext cx="6400800" cy="4572000"/>
            <a:chOff x="2148682" y="1495425"/>
            <a:chExt cx="6400800" cy="4572000"/>
          </a:xfrm>
        </p:grpSpPr>
        <p:sp>
          <p:nvSpPr>
            <p:cNvPr id="3" name="rc3"/>
            <p:cNvSpPr/>
            <p:nvPr/>
          </p:nvSpPr>
          <p:spPr>
            <a:xfrm>
              <a:off x="2148681" y="1495425"/>
              <a:ext cx="6400799" cy="4571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148681" y="1495425"/>
              <a:ext cx="6400799" cy="4571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542904" y="1790925"/>
              <a:ext cx="5936987" cy="387360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483224" y="1790925"/>
              <a:ext cx="0" cy="3873605"/>
            </a:xfrm>
            <a:custGeom>
              <a:avLst/>
              <a:pathLst>
                <a:path w="0" h="3873605">
                  <a:moveTo>
                    <a:pt x="0" y="38736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363862" y="1790925"/>
              <a:ext cx="0" cy="3873605"/>
            </a:xfrm>
            <a:custGeom>
              <a:avLst/>
              <a:pathLst>
                <a:path w="0" h="3873605">
                  <a:moveTo>
                    <a:pt x="0" y="38736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244501" y="1790925"/>
              <a:ext cx="0" cy="3873605"/>
            </a:xfrm>
            <a:custGeom>
              <a:avLst/>
              <a:pathLst>
                <a:path w="0" h="3873605">
                  <a:moveTo>
                    <a:pt x="0" y="38736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542904" y="5436671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542904" y="5056906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542904" y="4677141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542904" y="4297376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542904" y="3917610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542904" y="3537845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542904" y="3158080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542904" y="2778314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542904" y="2398549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542904" y="2018784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542904" y="1790925"/>
              <a:ext cx="0" cy="3873605"/>
            </a:xfrm>
            <a:custGeom>
              <a:avLst/>
              <a:pathLst>
                <a:path w="0" h="3873605">
                  <a:moveTo>
                    <a:pt x="0" y="38736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423543" y="1790925"/>
              <a:ext cx="0" cy="3873605"/>
            </a:xfrm>
            <a:custGeom>
              <a:avLst/>
              <a:pathLst>
                <a:path w="0" h="3873605">
                  <a:moveTo>
                    <a:pt x="0" y="38736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6304181" y="1790925"/>
              <a:ext cx="0" cy="3873605"/>
            </a:xfrm>
            <a:custGeom>
              <a:avLst/>
              <a:pathLst>
                <a:path w="0" h="3873605">
                  <a:moveTo>
                    <a:pt x="0" y="38736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8184820" y="1790925"/>
              <a:ext cx="0" cy="3873605"/>
            </a:xfrm>
            <a:custGeom>
              <a:avLst/>
              <a:pathLst>
                <a:path w="0" h="3873605">
                  <a:moveTo>
                    <a:pt x="0" y="38736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542904" y="1847889"/>
              <a:ext cx="5820576" cy="34178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542904" y="2227655"/>
              <a:ext cx="4721342" cy="34178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2542904" y="2607420"/>
              <a:ext cx="2574594" cy="34178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542904" y="2987185"/>
              <a:ext cx="1896623" cy="34178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542904" y="3366951"/>
              <a:ext cx="1680350" cy="34178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2542904" y="3746716"/>
              <a:ext cx="1673768" cy="34178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2542904" y="4126481"/>
              <a:ext cx="1591020" cy="34178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2542904" y="4506247"/>
              <a:ext cx="1581616" cy="34178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2542904" y="4886012"/>
              <a:ext cx="1520496" cy="34178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2542904" y="5265777"/>
              <a:ext cx="1466898" cy="34178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tx33"/>
            <p:cNvSpPr/>
            <p:nvPr/>
          </p:nvSpPr>
          <p:spPr>
            <a:xfrm>
              <a:off x="8133662" y="1961765"/>
              <a:ext cx="228878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USA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6962176" y="2341584"/>
              <a:ext cx="301130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China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5118439" y="2739515"/>
              <a:ext cx="301236" cy="77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ITALY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440469" y="3119280"/>
              <a:ext cx="289115" cy="77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INDIA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4224195" y="3499046"/>
              <a:ext cx="379523" cy="77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BRAZIL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217613" y="3876164"/>
              <a:ext cx="325320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SPAIN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4134865" y="4255877"/>
              <a:ext cx="789059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SOUTH KOREA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4125462" y="4635695"/>
              <a:ext cx="451775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CANADA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4064341" y="5015460"/>
              <a:ext cx="524081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ENGLAND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4010743" y="5395226"/>
              <a:ext cx="445688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FRANCE</a:t>
              </a:r>
            </a:p>
          </p:txBody>
        </p:sp>
        <p:sp>
          <p:nvSpPr>
            <p:cNvPr id="43" name="rc43"/>
            <p:cNvSpPr/>
            <p:nvPr/>
          </p:nvSpPr>
          <p:spPr>
            <a:xfrm>
              <a:off x="2542904" y="1790925"/>
              <a:ext cx="5936987" cy="3873605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tx44"/>
            <p:cNvSpPr/>
            <p:nvPr/>
          </p:nvSpPr>
          <p:spPr>
            <a:xfrm>
              <a:off x="2383799" y="5394980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2445954" y="5015160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2445954" y="4635395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2445954" y="4258467"/>
              <a:ext cx="62155" cy="789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2445954" y="3875919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2445954" y="3497572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2445954" y="3117752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2445954" y="2736623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2445954" y="2358222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2445954" y="1978456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54" name="pl54"/>
            <p:cNvSpPr/>
            <p:nvPr/>
          </p:nvSpPr>
          <p:spPr>
            <a:xfrm>
              <a:off x="2508110" y="54366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2508110" y="505690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2508110" y="467714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2508110" y="429737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2508110" y="39176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2508110" y="353784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2508110" y="315808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2508110" y="277831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2508110" y="239854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2508110" y="20187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2542904" y="56645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4423543" y="56645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6304181" y="56645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8184820" y="56645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tx68"/>
            <p:cNvSpPr/>
            <p:nvPr/>
          </p:nvSpPr>
          <p:spPr>
            <a:xfrm>
              <a:off x="2511827" y="5725469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4299232" y="5725469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6179870" y="5725469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4000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8060509" y="5725469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6000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5286227" y="5865464"/>
              <a:ext cx="450341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Record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2542904" y="1527687"/>
              <a:ext cx="137910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Countries.Regions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2020-12-22T15:21:24Z</dcterms:modified>
</cp:coreProperties>
</file>