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473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334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9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90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765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288939"/>
              <a:ext cx="56366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551510"/>
              <a:ext cx="516695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814082"/>
              <a:ext cx="4556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3076654"/>
              <a:ext cx="44154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339225"/>
              <a:ext cx="427448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601797"/>
              <a:ext cx="413356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864369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4126940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389512"/>
              <a:ext cx="305320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652084"/>
              <a:ext cx="281834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914655"/>
              <a:ext cx="25834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5177227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439799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702370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964942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6227514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490085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752657"/>
              <a:ext cx="220770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7015229"/>
              <a:ext cx="197283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277800"/>
              <a:ext cx="178494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540372"/>
              <a:ext cx="159706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802944"/>
              <a:ext cx="15500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8065515"/>
              <a:ext cx="14561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328087"/>
              <a:ext cx="13152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206231" y="2087506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78773" y="2350130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44127" y="26126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41515" y="2875221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76732" y="313779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6020" y="3400417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24097" y="366293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737291" y="3919103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17951" y="418807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68671" y="4466170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33810" y="4728742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98948" y="4991314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51976" y="5253938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51976" y="5516457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7114" y="577902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7114" y="6041600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0141" y="6299461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0141" y="6566744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3169" y="682936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88307" y="7091887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00418" y="7354459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12528" y="761703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65556" y="7879602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71611" y="81421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30694" y="8404745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290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97765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566885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884425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2021-01-02T22:48:38Z</dcterms:modified>
</cp:coreProperties>
</file>