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b0469c1528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9AC7E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81B9D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AFD1E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B3D3E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B6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5147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260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40060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310105" y="37517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7018967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018967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018967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7194532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94532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94532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2021-01-02T22:52:13Z</dcterms:modified>
</cp:coreProperties>
</file>