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7084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4113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142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4140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0393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466459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28984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391510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35403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316561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27908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2416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20413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599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628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57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5704" y="1872740"/>
              <a:ext cx="671704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5704" y="2247485"/>
              <a:ext cx="5448512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5704" y="2622230"/>
              <a:ext cx="297112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5704" y="2996975"/>
              <a:ext cx="218873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5704" y="3371720"/>
              <a:ext cx="193915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704" y="3746465"/>
              <a:ext cx="193155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5704" y="4121210"/>
              <a:ext cx="183606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5704" y="4495955"/>
              <a:ext cx="182521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5704" y="4870700"/>
              <a:ext cx="1754679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5245445"/>
              <a:ext cx="169282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448267" y="1984356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7480" y="235915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82436" y="2752066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00047" y="3126811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0464" y="350155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42868" y="387365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375" y="4248346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36524" y="4623144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65989" y="4997889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04136" y="5372635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723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88754" y="499758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88754" y="46228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88754" y="425093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88754" y="38734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88754" y="35000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31252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27491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37579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8754" y="200104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050910" y="541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0910" y="503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50910" y="4664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50910" y="428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50910" y="391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910" y="354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50910" y="3165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50910" y="279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0910" y="2416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0910" y="204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628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965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3168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019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47226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3986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85704" y="1553291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2021-01-02T22:48:30Z</dcterms:modified>
</cp:coreProperties>
</file>