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b026ca3174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74B3D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CDDF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BE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93C4D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89BED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CFE0F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9FCAE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9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BA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562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817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97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40234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97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40234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2021-01-02T22:51:49Z</dcterms:modified>
</cp:coreProperties>
</file>