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805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276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9747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704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5512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31985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27416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251318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22390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150790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13708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9595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9138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77680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63971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50263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45694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41124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249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41943" y="209033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85001" y="22795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85001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56530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82365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51258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14175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14175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02927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57233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0151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8306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45985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4598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45985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00291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台湾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00291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654597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54597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37041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551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08259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56189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2021-01-02T22:51:50Z</dcterms:modified>
</cp:coreProperties>
</file>