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2484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2742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3000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3258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516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613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2871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3129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3387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3645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902564"/>
              <a:ext cx="1747206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471643"/>
              <a:ext cx="95814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040721"/>
              <a:ext cx="5314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09799"/>
              <a:ext cx="281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652266" y="254509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66501" y="3102690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24569" y="368728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97832" y="425636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48231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9887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0235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426131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28713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3129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33877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03645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3975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35480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3806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40644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4322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23549" y="2019594"/>
              <a:ext cx="368022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0-3岁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1155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1075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0995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0915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619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4619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4619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619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4619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619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96115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6035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95955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45875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619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61949" y="2902564"/>
              <a:ext cx="164736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461949" y="3471643"/>
              <a:ext cx="112819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61949" y="4040721"/>
              <a:ext cx="1118211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461949" y="4609799"/>
              <a:ext cx="71885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6165428" y="2533612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718803" y="3102690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232981" y="36832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129360" y="424084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12748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43649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649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649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649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649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4271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271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271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271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271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619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61151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460352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5955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5875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4308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98995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367119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86632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6552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61949" y="2019594"/>
              <a:ext cx="461255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3-12岁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14686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3990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13294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2598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003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003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003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003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003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003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39338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8642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37946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87250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003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00349" y="2902564"/>
              <a:ext cx="189819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00349" y="3471643"/>
              <a:ext cx="165167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00349" y="4040721"/>
              <a:ext cx="125724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00349" y="4609799"/>
              <a:ext cx="86281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449954" y="2533612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91057" y="3102690"/>
              <a:ext cx="47914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165117" y="367176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867869" y="4240846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791516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68033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8033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8033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8033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8033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68655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8655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8655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8655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8655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9003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393388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8642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37946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87250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68692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331232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824271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28623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77927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900349" y="2037439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2021-01-02T22:52:04Z</dcterms:modified>
</cp:coreProperties>
</file>