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53612" y="1973107"/>
              <a:ext cx="679828" cy="1808317"/>
            </a:xfrm>
            <a:custGeom>
              <a:avLst/>
              <a:pathLst>
                <a:path w="679828" h="1808317">
                  <a:moveTo>
                    <a:pt x="0" y="1808317"/>
                  </a:moveTo>
                  <a:lnTo>
                    <a:pt x="23442" y="1750535"/>
                  </a:lnTo>
                  <a:lnTo>
                    <a:pt x="46884" y="1692754"/>
                  </a:lnTo>
                  <a:lnTo>
                    <a:pt x="70327" y="1634973"/>
                  </a:lnTo>
                  <a:lnTo>
                    <a:pt x="93769" y="1577191"/>
                  </a:lnTo>
                  <a:lnTo>
                    <a:pt x="117211" y="1519410"/>
                  </a:lnTo>
                  <a:lnTo>
                    <a:pt x="140654" y="1461628"/>
                  </a:lnTo>
                  <a:lnTo>
                    <a:pt x="164096" y="1403847"/>
                  </a:lnTo>
                  <a:lnTo>
                    <a:pt x="187538" y="1346065"/>
                  </a:lnTo>
                  <a:lnTo>
                    <a:pt x="210981" y="1288284"/>
                  </a:lnTo>
                  <a:lnTo>
                    <a:pt x="234423" y="1230502"/>
                  </a:lnTo>
                  <a:lnTo>
                    <a:pt x="257865" y="1172721"/>
                  </a:lnTo>
                  <a:lnTo>
                    <a:pt x="281308" y="1114939"/>
                  </a:lnTo>
                  <a:lnTo>
                    <a:pt x="304750" y="1057158"/>
                  </a:lnTo>
                  <a:lnTo>
                    <a:pt x="328192" y="999376"/>
                  </a:lnTo>
                  <a:lnTo>
                    <a:pt x="351635" y="941595"/>
                  </a:lnTo>
                  <a:lnTo>
                    <a:pt x="375077" y="883813"/>
                  </a:lnTo>
                  <a:lnTo>
                    <a:pt x="398519" y="826032"/>
                  </a:lnTo>
                  <a:lnTo>
                    <a:pt x="421962" y="768250"/>
                  </a:lnTo>
                  <a:lnTo>
                    <a:pt x="445404" y="710469"/>
                  </a:lnTo>
                  <a:lnTo>
                    <a:pt x="468846" y="652687"/>
                  </a:lnTo>
                  <a:lnTo>
                    <a:pt x="492289" y="594906"/>
                  </a:lnTo>
                  <a:lnTo>
                    <a:pt x="515731" y="537124"/>
                  </a:lnTo>
                  <a:lnTo>
                    <a:pt x="539174" y="479343"/>
                  </a:lnTo>
                  <a:lnTo>
                    <a:pt x="562616" y="421562"/>
                  </a:lnTo>
                  <a:lnTo>
                    <a:pt x="586058" y="363780"/>
                  </a:lnTo>
                  <a:lnTo>
                    <a:pt x="609501" y="305999"/>
                  </a:lnTo>
                  <a:lnTo>
                    <a:pt x="632943" y="248217"/>
                  </a:lnTo>
                  <a:lnTo>
                    <a:pt x="656385" y="190436"/>
                  </a:lnTo>
                  <a:lnTo>
                    <a:pt x="679828" y="132654"/>
                  </a:lnTo>
                  <a:lnTo>
                    <a:pt x="620711" y="109868"/>
                  </a:lnTo>
                  <a:lnTo>
                    <a:pt x="560832" y="89166"/>
                  </a:lnTo>
                  <a:lnTo>
                    <a:pt x="500265" y="70575"/>
                  </a:lnTo>
                  <a:lnTo>
                    <a:pt x="439083" y="54117"/>
                  </a:lnTo>
                  <a:lnTo>
                    <a:pt x="377363" y="39812"/>
                  </a:lnTo>
                  <a:lnTo>
                    <a:pt x="315179" y="27678"/>
                  </a:lnTo>
                  <a:lnTo>
                    <a:pt x="252609" y="17730"/>
                  </a:lnTo>
                  <a:lnTo>
                    <a:pt x="189728" y="9980"/>
                  </a:lnTo>
                  <a:lnTo>
                    <a:pt x="126615" y="4438"/>
                  </a:lnTo>
                  <a:lnTo>
                    <a:pt x="63346" y="110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53612" y="2105762"/>
              <a:ext cx="1349610" cy="1675662"/>
            </a:xfrm>
            <a:custGeom>
              <a:avLst/>
              <a:pathLst>
                <a:path w="1349610" h="1675662">
                  <a:moveTo>
                    <a:pt x="0" y="1675662"/>
                  </a:moveTo>
                  <a:lnTo>
                    <a:pt x="46538" y="1634160"/>
                  </a:lnTo>
                  <a:lnTo>
                    <a:pt x="93076" y="1592658"/>
                  </a:lnTo>
                  <a:lnTo>
                    <a:pt x="139614" y="1551156"/>
                  </a:lnTo>
                  <a:lnTo>
                    <a:pt x="186153" y="1509654"/>
                  </a:lnTo>
                  <a:lnTo>
                    <a:pt x="232691" y="1468151"/>
                  </a:lnTo>
                  <a:lnTo>
                    <a:pt x="279229" y="1426649"/>
                  </a:lnTo>
                  <a:lnTo>
                    <a:pt x="325768" y="1385147"/>
                  </a:lnTo>
                  <a:lnTo>
                    <a:pt x="372306" y="1343645"/>
                  </a:lnTo>
                  <a:lnTo>
                    <a:pt x="418844" y="1302143"/>
                  </a:lnTo>
                  <a:lnTo>
                    <a:pt x="465382" y="1260641"/>
                  </a:lnTo>
                  <a:lnTo>
                    <a:pt x="511921" y="1219138"/>
                  </a:lnTo>
                  <a:lnTo>
                    <a:pt x="558459" y="1177636"/>
                  </a:lnTo>
                  <a:lnTo>
                    <a:pt x="604997" y="1136134"/>
                  </a:lnTo>
                  <a:lnTo>
                    <a:pt x="651536" y="1094632"/>
                  </a:lnTo>
                  <a:lnTo>
                    <a:pt x="698074" y="1053130"/>
                  </a:lnTo>
                  <a:lnTo>
                    <a:pt x="744612" y="1011628"/>
                  </a:lnTo>
                  <a:lnTo>
                    <a:pt x="791151" y="970126"/>
                  </a:lnTo>
                  <a:lnTo>
                    <a:pt x="837689" y="928623"/>
                  </a:lnTo>
                  <a:lnTo>
                    <a:pt x="884227" y="887121"/>
                  </a:lnTo>
                  <a:lnTo>
                    <a:pt x="930765" y="845619"/>
                  </a:lnTo>
                  <a:lnTo>
                    <a:pt x="977304" y="804117"/>
                  </a:lnTo>
                  <a:lnTo>
                    <a:pt x="1023842" y="762615"/>
                  </a:lnTo>
                  <a:lnTo>
                    <a:pt x="1070380" y="721113"/>
                  </a:lnTo>
                  <a:lnTo>
                    <a:pt x="1116919" y="679610"/>
                  </a:lnTo>
                  <a:lnTo>
                    <a:pt x="1163457" y="638108"/>
                  </a:lnTo>
                  <a:lnTo>
                    <a:pt x="1209995" y="596606"/>
                  </a:lnTo>
                  <a:lnTo>
                    <a:pt x="1256534" y="555104"/>
                  </a:lnTo>
                  <a:lnTo>
                    <a:pt x="1303072" y="513602"/>
                  </a:lnTo>
                  <a:lnTo>
                    <a:pt x="1349610" y="472100"/>
                  </a:lnTo>
                  <a:lnTo>
                    <a:pt x="1306463" y="425397"/>
                  </a:lnTo>
                  <a:lnTo>
                    <a:pt x="1261701" y="380240"/>
                  </a:lnTo>
                  <a:lnTo>
                    <a:pt x="1215380" y="336684"/>
                  </a:lnTo>
                  <a:lnTo>
                    <a:pt x="1167555" y="294784"/>
                  </a:lnTo>
                  <a:lnTo>
                    <a:pt x="1118287" y="254591"/>
                  </a:lnTo>
                  <a:lnTo>
                    <a:pt x="1067637" y="216155"/>
                  </a:lnTo>
                  <a:lnTo>
                    <a:pt x="1015667" y="179523"/>
                  </a:lnTo>
                  <a:lnTo>
                    <a:pt x="962441" y="144741"/>
                  </a:lnTo>
                  <a:lnTo>
                    <a:pt x="908025" y="111852"/>
                  </a:lnTo>
                  <a:lnTo>
                    <a:pt x="852486" y="80896"/>
                  </a:lnTo>
                  <a:lnTo>
                    <a:pt x="795893" y="51912"/>
                  </a:lnTo>
                  <a:lnTo>
                    <a:pt x="738317" y="24935"/>
                  </a:lnTo>
                  <a:lnTo>
                    <a:pt x="679828" y="0"/>
                  </a:lnTo>
                  <a:lnTo>
                    <a:pt x="656385" y="57781"/>
                  </a:lnTo>
                  <a:lnTo>
                    <a:pt x="632943" y="115562"/>
                  </a:lnTo>
                  <a:lnTo>
                    <a:pt x="609501" y="173344"/>
                  </a:lnTo>
                  <a:lnTo>
                    <a:pt x="586058" y="231125"/>
                  </a:lnTo>
                  <a:lnTo>
                    <a:pt x="562616" y="288907"/>
                  </a:lnTo>
                  <a:lnTo>
                    <a:pt x="539174" y="346688"/>
                  </a:lnTo>
                  <a:lnTo>
                    <a:pt x="515731" y="404470"/>
                  </a:lnTo>
                  <a:lnTo>
                    <a:pt x="492289" y="462251"/>
                  </a:lnTo>
                  <a:lnTo>
                    <a:pt x="468846" y="520033"/>
                  </a:lnTo>
                  <a:lnTo>
                    <a:pt x="445404" y="577814"/>
                  </a:lnTo>
                  <a:lnTo>
                    <a:pt x="421962" y="635596"/>
                  </a:lnTo>
                  <a:lnTo>
                    <a:pt x="398519" y="693377"/>
                  </a:lnTo>
                  <a:lnTo>
                    <a:pt x="375077" y="751159"/>
                  </a:lnTo>
                  <a:lnTo>
                    <a:pt x="351635" y="808940"/>
                  </a:lnTo>
                  <a:lnTo>
                    <a:pt x="328192" y="866722"/>
                  </a:lnTo>
                  <a:lnTo>
                    <a:pt x="304750" y="924503"/>
                  </a:lnTo>
                  <a:lnTo>
                    <a:pt x="281308" y="982285"/>
                  </a:lnTo>
                  <a:lnTo>
                    <a:pt x="257865" y="1040066"/>
                  </a:lnTo>
                  <a:lnTo>
                    <a:pt x="234423" y="1097848"/>
                  </a:lnTo>
                  <a:lnTo>
                    <a:pt x="210981" y="1155629"/>
                  </a:lnTo>
                  <a:lnTo>
                    <a:pt x="187538" y="1213410"/>
                  </a:lnTo>
                  <a:lnTo>
                    <a:pt x="164096" y="1271192"/>
                  </a:lnTo>
                  <a:lnTo>
                    <a:pt x="140654" y="1328973"/>
                  </a:lnTo>
                  <a:lnTo>
                    <a:pt x="117211" y="1386755"/>
                  </a:lnTo>
                  <a:lnTo>
                    <a:pt x="93769" y="1444536"/>
                  </a:lnTo>
                  <a:lnTo>
                    <a:pt x="70327" y="1502318"/>
                  </a:lnTo>
                  <a:lnTo>
                    <a:pt x="46884" y="1560099"/>
                  </a:lnTo>
                  <a:lnTo>
                    <a:pt x="23442" y="161788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53612" y="2577862"/>
              <a:ext cx="1765769" cy="1203562"/>
            </a:xfrm>
            <a:custGeom>
              <a:avLst/>
              <a:pathLst>
                <a:path w="1765769" h="1203562">
                  <a:moveTo>
                    <a:pt x="0" y="1203562"/>
                  </a:moveTo>
                  <a:lnTo>
                    <a:pt x="60888" y="1190115"/>
                  </a:lnTo>
                  <a:lnTo>
                    <a:pt x="121777" y="1176668"/>
                  </a:lnTo>
                  <a:lnTo>
                    <a:pt x="182665" y="1163221"/>
                  </a:lnTo>
                  <a:lnTo>
                    <a:pt x="243554" y="1149774"/>
                  </a:lnTo>
                  <a:lnTo>
                    <a:pt x="304442" y="1136327"/>
                  </a:lnTo>
                  <a:lnTo>
                    <a:pt x="365331" y="1122880"/>
                  </a:lnTo>
                  <a:lnTo>
                    <a:pt x="426220" y="1109433"/>
                  </a:lnTo>
                  <a:lnTo>
                    <a:pt x="487108" y="1095986"/>
                  </a:lnTo>
                  <a:lnTo>
                    <a:pt x="547997" y="1082539"/>
                  </a:lnTo>
                  <a:lnTo>
                    <a:pt x="608885" y="1069092"/>
                  </a:lnTo>
                  <a:lnTo>
                    <a:pt x="669774" y="1055645"/>
                  </a:lnTo>
                  <a:lnTo>
                    <a:pt x="730663" y="1042198"/>
                  </a:lnTo>
                  <a:lnTo>
                    <a:pt x="791551" y="1028751"/>
                  </a:lnTo>
                  <a:lnTo>
                    <a:pt x="852440" y="1015304"/>
                  </a:lnTo>
                  <a:lnTo>
                    <a:pt x="913328" y="1001857"/>
                  </a:lnTo>
                  <a:lnTo>
                    <a:pt x="974217" y="988410"/>
                  </a:lnTo>
                  <a:lnTo>
                    <a:pt x="1035106" y="974963"/>
                  </a:lnTo>
                  <a:lnTo>
                    <a:pt x="1095994" y="961516"/>
                  </a:lnTo>
                  <a:lnTo>
                    <a:pt x="1156883" y="948069"/>
                  </a:lnTo>
                  <a:lnTo>
                    <a:pt x="1217771" y="934622"/>
                  </a:lnTo>
                  <a:lnTo>
                    <a:pt x="1278660" y="921175"/>
                  </a:lnTo>
                  <a:lnTo>
                    <a:pt x="1339549" y="907728"/>
                  </a:lnTo>
                  <a:lnTo>
                    <a:pt x="1400437" y="894281"/>
                  </a:lnTo>
                  <a:lnTo>
                    <a:pt x="1461326" y="880834"/>
                  </a:lnTo>
                  <a:lnTo>
                    <a:pt x="1522214" y="867387"/>
                  </a:lnTo>
                  <a:lnTo>
                    <a:pt x="1583103" y="853940"/>
                  </a:lnTo>
                  <a:lnTo>
                    <a:pt x="1643992" y="840493"/>
                  </a:lnTo>
                  <a:lnTo>
                    <a:pt x="1704880" y="827046"/>
                  </a:lnTo>
                  <a:lnTo>
                    <a:pt x="1765769" y="813599"/>
                  </a:lnTo>
                  <a:lnTo>
                    <a:pt x="1751465" y="753695"/>
                  </a:lnTo>
                  <a:lnTo>
                    <a:pt x="1735130" y="694312"/>
                  </a:lnTo>
                  <a:lnTo>
                    <a:pt x="1716782" y="635521"/>
                  </a:lnTo>
                  <a:lnTo>
                    <a:pt x="1696442" y="577388"/>
                  </a:lnTo>
                  <a:lnTo>
                    <a:pt x="1674135" y="519981"/>
                  </a:lnTo>
                  <a:lnTo>
                    <a:pt x="1649885" y="463367"/>
                  </a:lnTo>
                  <a:lnTo>
                    <a:pt x="1623722" y="407612"/>
                  </a:lnTo>
                  <a:lnTo>
                    <a:pt x="1595676" y="352781"/>
                  </a:lnTo>
                  <a:lnTo>
                    <a:pt x="1565778" y="298936"/>
                  </a:lnTo>
                  <a:lnTo>
                    <a:pt x="1534064" y="246140"/>
                  </a:lnTo>
                  <a:lnTo>
                    <a:pt x="1500571" y="194455"/>
                  </a:lnTo>
                  <a:lnTo>
                    <a:pt x="1465337" y="143941"/>
                  </a:lnTo>
                  <a:lnTo>
                    <a:pt x="1428403" y="94655"/>
                  </a:lnTo>
                  <a:lnTo>
                    <a:pt x="1389813" y="46656"/>
                  </a:lnTo>
                  <a:lnTo>
                    <a:pt x="1349610" y="0"/>
                  </a:lnTo>
                  <a:lnTo>
                    <a:pt x="1303072" y="41502"/>
                  </a:lnTo>
                  <a:lnTo>
                    <a:pt x="1256534" y="83004"/>
                  </a:lnTo>
                  <a:lnTo>
                    <a:pt x="1209995" y="124506"/>
                  </a:lnTo>
                  <a:lnTo>
                    <a:pt x="1163457" y="166008"/>
                  </a:lnTo>
                  <a:lnTo>
                    <a:pt x="1116919" y="207510"/>
                  </a:lnTo>
                  <a:lnTo>
                    <a:pt x="1070380" y="249012"/>
                  </a:lnTo>
                  <a:lnTo>
                    <a:pt x="1023842" y="290515"/>
                  </a:lnTo>
                  <a:lnTo>
                    <a:pt x="977304" y="332017"/>
                  </a:lnTo>
                  <a:lnTo>
                    <a:pt x="930765" y="373519"/>
                  </a:lnTo>
                  <a:lnTo>
                    <a:pt x="884227" y="415021"/>
                  </a:lnTo>
                  <a:lnTo>
                    <a:pt x="837689" y="456523"/>
                  </a:lnTo>
                  <a:lnTo>
                    <a:pt x="791151" y="498025"/>
                  </a:lnTo>
                  <a:lnTo>
                    <a:pt x="744612" y="539528"/>
                  </a:lnTo>
                  <a:lnTo>
                    <a:pt x="698074" y="581030"/>
                  </a:lnTo>
                  <a:lnTo>
                    <a:pt x="651536" y="622532"/>
                  </a:lnTo>
                  <a:lnTo>
                    <a:pt x="604997" y="664034"/>
                  </a:lnTo>
                  <a:lnTo>
                    <a:pt x="558459" y="705536"/>
                  </a:lnTo>
                  <a:lnTo>
                    <a:pt x="511921" y="747038"/>
                  </a:lnTo>
                  <a:lnTo>
                    <a:pt x="465382" y="788541"/>
                  </a:lnTo>
                  <a:lnTo>
                    <a:pt x="418844" y="830043"/>
                  </a:lnTo>
                  <a:lnTo>
                    <a:pt x="372306" y="871545"/>
                  </a:lnTo>
                  <a:lnTo>
                    <a:pt x="325768" y="913047"/>
                  </a:lnTo>
                  <a:lnTo>
                    <a:pt x="279229" y="954549"/>
                  </a:lnTo>
                  <a:lnTo>
                    <a:pt x="232691" y="996051"/>
                  </a:lnTo>
                  <a:lnTo>
                    <a:pt x="186153" y="1037554"/>
                  </a:lnTo>
                  <a:lnTo>
                    <a:pt x="139614" y="1079056"/>
                  </a:lnTo>
                  <a:lnTo>
                    <a:pt x="93076" y="1120558"/>
                  </a:lnTo>
                  <a:lnTo>
                    <a:pt x="46538" y="1162060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3612" y="3391462"/>
              <a:ext cx="1808295" cy="1242174"/>
            </a:xfrm>
            <a:custGeom>
              <a:avLst/>
              <a:pathLst>
                <a:path w="1808295" h="1242174">
                  <a:moveTo>
                    <a:pt x="0" y="389962"/>
                  </a:moveTo>
                  <a:lnTo>
                    <a:pt x="54996" y="419349"/>
                  </a:lnTo>
                  <a:lnTo>
                    <a:pt x="109993" y="448736"/>
                  </a:lnTo>
                  <a:lnTo>
                    <a:pt x="164990" y="478122"/>
                  </a:lnTo>
                  <a:lnTo>
                    <a:pt x="219987" y="507509"/>
                  </a:lnTo>
                  <a:lnTo>
                    <a:pt x="274984" y="536895"/>
                  </a:lnTo>
                  <a:lnTo>
                    <a:pt x="329981" y="566282"/>
                  </a:lnTo>
                  <a:lnTo>
                    <a:pt x="384978" y="595669"/>
                  </a:lnTo>
                  <a:lnTo>
                    <a:pt x="439975" y="625055"/>
                  </a:lnTo>
                  <a:lnTo>
                    <a:pt x="494972" y="654442"/>
                  </a:lnTo>
                  <a:lnTo>
                    <a:pt x="549969" y="683828"/>
                  </a:lnTo>
                  <a:lnTo>
                    <a:pt x="604966" y="713215"/>
                  </a:lnTo>
                  <a:lnTo>
                    <a:pt x="659963" y="742602"/>
                  </a:lnTo>
                  <a:lnTo>
                    <a:pt x="714960" y="771988"/>
                  </a:lnTo>
                  <a:lnTo>
                    <a:pt x="769957" y="801375"/>
                  </a:lnTo>
                  <a:lnTo>
                    <a:pt x="824954" y="830761"/>
                  </a:lnTo>
                  <a:lnTo>
                    <a:pt x="879951" y="860148"/>
                  </a:lnTo>
                  <a:lnTo>
                    <a:pt x="934948" y="889535"/>
                  </a:lnTo>
                  <a:lnTo>
                    <a:pt x="989945" y="918921"/>
                  </a:lnTo>
                  <a:lnTo>
                    <a:pt x="1044942" y="948308"/>
                  </a:lnTo>
                  <a:lnTo>
                    <a:pt x="1099939" y="977694"/>
                  </a:lnTo>
                  <a:lnTo>
                    <a:pt x="1154936" y="1007081"/>
                  </a:lnTo>
                  <a:lnTo>
                    <a:pt x="1209933" y="1036468"/>
                  </a:lnTo>
                  <a:lnTo>
                    <a:pt x="1264930" y="1065854"/>
                  </a:lnTo>
                  <a:lnTo>
                    <a:pt x="1319927" y="1095241"/>
                  </a:lnTo>
                  <a:lnTo>
                    <a:pt x="1374924" y="1124627"/>
                  </a:lnTo>
                  <a:lnTo>
                    <a:pt x="1429921" y="1154014"/>
                  </a:lnTo>
                  <a:lnTo>
                    <a:pt x="1484918" y="1183401"/>
                  </a:lnTo>
                  <a:lnTo>
                    <a:pt x="1539915" y="1212787"/>
                  </a:lnTo>
                  <a:lnTo>
                    <a:pt x="1594912" y="1242174"/>
                  </a:lnTo>
                  <a:lnTo>
                    <a:pt x="1624079" y="1185184"/>
                  </a:lnTo>
                  <a:lnTo>
                    <a:pt x="1651210" y="1127198"/>
                  </a:lnTo>
                  <a:lnTo>
                    <a:pt x="1676271" y="1068288"/>
                  </a:lnTo>
                  <a:lnTo>
                    <a:pt x="1699231" y="1008528"/>
                  </a:lnTo>
                  <a:lnTo>
                    <a:pt x="1720062" y="947992"/>
                  </a:lnTo>
                  <a:lnTo>
                    <a:pt x="1738737" y="886757"/>
                  </a:lnTo>
                  <a:lnTo>
                    <a:pt x="1755232" y="824900"/>
                  </a:lnTo>
                  <a:lnTo>
                    <a:pt x="1769528" y="762497"/>
                  </a:lnTo>
                  <a:lnTo>
                    <a:pt x="1781605" y="699627"/>
                  </a:lnTo>
                  <a:lnTo>
                    <a:pt x="1791450" y="636369"/>
                  </a:lnTo>
                  <a:lnTo>
                    <a:pt x="1799050" y="572803"/>
                  </a:lnTo>
                  <a:lnTo>
                    <a:pt x="1804394" y="509007"/>
                  </a:lnTo>
                  <a:lnTo>
                    <a:pt x="1807477" y="445062"/>
                  </a:lnTo>
                  <a:lnTo>
                    <a:pt x="1808295" y="381048"/>
                  </a:lnTo>
                  <a:lnTo>
                    <a:pt x="1806846" y="317045"/>
                  </a:lnTo>
                  <a:lnTo>
                    <a:pt x="1803133" y="253133"/>
                  </a:lnTo>
                  <a:lnTo>
                    <a:pt x="1797159" y="189393"/>
                  </a:lnTo>
                  <a:lnTo>
                    <a:pt x="1788934" y="125905"/>
                  </a:lnTo>
                  <a:lnTo>
                    <a:pt x="1778466" y="62747"/>
                  </a:lnTo>
                  <a:lnTo>
                    <a:pt x="1765769" y="0"/>
                  </a:lnTo>
                  <a:lnTo>
                    <a:pt x="1704880" y="13446"/>
                  </a:lnTo>
                  <a:lnTo>
                    <a:pt x="1643992" y="26893"/>
                  </a:lnTo>
                  <a:lnTo>
                    <a:pt x="1583103" y="40340"/>
                  </a:lnTo>
                  <a:lnTo>
                    <a:pt x="1522214" y="53787"/>
                  </a:lnTo>
                  <a:lnTo>
                    <a:pt x="1461326" y="67234"/>
                  </a:lnTo>
                  <a:lnTo>
                    <a:pt x="1400437" y="80681"/>
                  </a:lnTo>
                  <a:lnTo>
                    <a:pt x="1339549" y="94128"/>
                  </a:lnTo>
                  <a:lnTo>
                    <a:pt x="1278660" y="107575"/>
                  </a:lnTo>
                  <a:lnTo>
                    <a:pt x="1217771" y="121022"/>
                  </a:lnTo>
                  <a:lnTo>
                    <a:pt x="1156883" y="134469"/>
                  </a:lnTo>
                  <a:lnTo>
                    <a:pt x="1095994" y="147916"/>
                  </a:lnTo>
                  <a:lnTo>
                    <a:pt x="1035106" y="161363"/>
                  </a:lnTo>
                  <a:lnTo>
                    <a:pt x="974217" y="174810"/>
                  </a:lnTo>
                  <a:lnTo>
                    <a:pt x="913328" y="188257"/>
                  </a:lnTo>
                  <a:lnTo>
                    <a:pt x="852440" y="201704"/>
                  </a:lnTo>
                  <a:lnTo>
                    <a:pt x="791551" y="215151"/>
                  </a:lnTo>
                  <a:lnTo>
                    <a:pt x="730663" y="228598"/>
                  </a:lnTo>
                  <a:lnTo>
                    <a:pt x="669774" y="242045"/>
                  </a:lnTo>
                  <a:lnTo>
                    <a:pt x="608885" y="255492"/>
                  </a:lnTo>
                  <a:lnTo>
                    <a:pt x="547997" y="268939"/>
                  </a:lnTo>
                  <a:lnTo>
                    <a:pt x="487108" y="282386"/>
                  </a:lnTo>
                  <a:lnTo>
                    <a:pt x="426220" y="295833"/>
                  </a:lnTo>
                  <a:lnTo>
                    <a:pt x="365331" y="309280"/>
                  </a:lnTo>
                  <a:lnTo>
                    <a:pt x="304442" y="322727"/>
                  </a:lnTo>
                  <a:lnTo>
                    <a:pt x="243554" y="336174"/>
                  </a:lnTo>
                  <a:lnTo>
                    <a:pt x="182665" y="349621"/>
                  </a:lnTo>
                  <a:lnTo>
                    <a:pt x="121777" y="363068"/>
                  </a:lnTo>
                  <a:lnTo>
                    <a:pt x="60888" y="37651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53612" y="3781425"/>
              <a:ext cx="1594912" cy="1768350"/>
            </a:xfrm>
            <a:custGeom>
              <a:avLst/>
              <a:pathLst>
                <a:path w="1594912" h="1768350">
                  <a:moveTo>
                    <a:pt x="0" y="0"/>
                  </a:moveTo>
                  <a:lnTo>
                    <a:pt x="13037" y="60977"/>
                  </a:lnTo>
                  <a:lnTo>
                    <a:pt x="26074" y="121955"/>
                  </a:lnTo>
                  <a:lnTo>
                    <a:pt x="39112" y="182932"/>
                  </a:lnTo>
                  <a:lnTo>
                    <a:pt x="52149" y="243910"/>
                  </a:lnTo>
                  <a:lnTo>
                    <a:pt x="65186" y="304888"/>
                  </a:lnTo>
                  <a:lnTo>
                    <a:pt x="78224" y="365865"/>
                  </a:lnTo>
                  <a:lnTo>
                    <a:pt x="91261" y="426843"/>
                  </a:lnTo>
                  <a:lnTo>
                    <a:pt x="104299" y="487820"/>
                  </a:lnTo>
                  <a:lnTo>
                    <a:pt x="117336" y="548798"/>
                  </a:lnTo>
                  <a:lnTo>
                    <a:pt x="130373" y="609776"/>
                  </a:lnTo>
                  <a:lnTo>
                    <a:pt x="143411" y="670753"/>
                  </a:lnTo>
                  <a:lnTo>
                    <a:pt x="156448" y="731731"/>
                  </a:lnTo>
                  <a:lnTo>
                    <a:pt x="169485" y="792708"/>
                  </a:lnTo>
                  <a:lnTo>
                    <a:pt x="182523" y="853686"/>
                  </a:lnTo>
                  <a:lnTo>
                    <a:pt x="195560" y="914664"/>
                  </a:lnTo>
                  <a:lnTo>
                    <a:pt x="208598" y="975641"/>
                  </a:lnTo>
                  <a:lnTo>
                    <a:pt x="221635" y="1036619"/>
                  </a:lnTo>
                  <a:lnTo>
                    <a:pt x="234672" y="1097597"/>
                  </a:lnTo>
                  <a:lnTo>
                    <a:pt x="247710" y="1158574"/>
                  </a:lnTo>
                  <a:lnTo>
                    <a:pt x="260747" y="1219552"/>
                  </a:lnTo>
                  <a:lnTo>
                    <a:pt x="273784" y="1280529"/>
                  </a:lnTo>
                  <a:lnTo>
                    <a:pt x="286822" y="1341507"/>
                  </a:lnTo>
                  <a:lnTo>
                    <a:pt x="299859" y="1402485"/>
                  </a:lnTo>
                  <a:lnTo>
                    <a:pt x="312897" y="1463462"/>
                  </a:lnTo>
                  <a:lnTo>
                    <a:pt x="325934" y="1524440"/>
                  </a:lnTo>
                  <a:lnTo>
                    <a:pt x="338971" y="1585417"/>
                  </a:lnTo>
                  <a:lnTo>
                    <a:pt x="352009" y="1646395"/>
                  </a:lnTo>
                  <a:lnTo>
                    <a:pt x="365046" y="1707373"/>
                  </a:lnTo>
                  <a:lnTo>
                    <a:pt x="378083" y="1768350"/>
                  </a:lnTo>
                  <a:lnTo>
                    <a:pt x="439341" y="1754135"/>
                  </a:lnTo>
                  <a:lnTo>
                    <a:pt x="500066" y="1737798"/>
                  </a:lnTo>
                  <a:lnTo>
                    <a:pt x="560187" y="1719360"/>
                  </a:lnTo>
                  <a:lnTo>
                    <a:pt x="619631" y="1698843"/>
                  </a:lnTo>
                  <a:lnTo>
                    <a:pt x="678325" y="1676271"/>
                  </a:lnTo>
                  <a:lnTo>
                    <a:pt x="736199" y="1651672"/>
                  </a:lnTo>
                  <a:lnTo>
                    <a:pt x="793183" y="1625075"/>
                  </a:lnTo>
                  <a:lnTo>
                    <a:pt x="849208" y="1596514"/>
                  </a:lnTo>
                  <a:lnTo>
                    <a:pt x="904205" y="1566021"/>
                  </a:lnTo>
                  <a:lnTo>
                    <a:pt x="958109" y="1533635"/>
                  </a:lnTo>
                  <a:lnTo>
                    <a:pt x="1010854" y="1499394"/>
                  </a:lnTo>
                  <a:lnTo>
                    <a:pt x="1062377" y="1463340"/>
                  </a:lnTo>
                  <a:lnTo>
                    <a:pt x="1112615" y="1425516"/>
                  </a:lnTo>
                  <a:lnTo>
                    <a:pt x="1161508" y="1385968"/>
                  </a:lnTo>
                  <a:lnTo>
                    <a:pt x="1208996" y="1344745"/>
                  </a:lnTo>
                  <a:lnTo>
                    <a:pt x="1255022" y="1301895"/>
                  </a:lnTo>
                  <a:lnTo>
                    <a:pt x="1299530" y="1257470"/>
                  </a:lnTo>
                  <a:lnTo>
                    <a:pt x="1342467" y="1211525"/>
                  </a:lnTo>
                  <a:lnTo>
                    <a:pt x="1383780" y="1164115"/>
                  </a:lnTo>
                  <a:lnTo>
                    <a:pt x="1423419" y="1115297"/>
                  </a:lnTo>
                  <a:lnTo>
                    <a:pt x="1461338" y="1065130"/>
                  </a:lnTo>
                  <a:lnTo>
                    <a:pt x="1497489" y="1013675"/>
                  </a:lnTo>
                  <a:lnTo>
                    <a:pt x="1531829" y="960994"/>
                  </a:lnTo>
                  <a:lnTo>
                    <a:pt x="1564317" y="907151"/>
                  </a:lnTo>
                  <a:lnTo>
                    <a:pt x="1594912" y="852211"/>
                  </a:lnTo>
                  <a:lnTo>
                    <a:pt x="1539915" y="822824"/>
                  </a:lnTo>
                  <a:lnTo>
                    <a:pt x="1484918" y="793438"/>
                  </a:lnTo>
                  <a:lnTo>
                    <a:pt x="1429921" y="764051"/>
                  </a:lnTo>
                  <a:lnTo>
                    <a:pt x="1374924" y="734665"/>
                  </a:lnTo>
                  <a:lnTo>
                    <a:pt x="1319927" y="705278"/>
                  </a:lnTo>
                  <a:lnTo>
                    <a:pt x="1264930" y="675891"/>
                  </a:lnTo>
                  <a:lnTo>
                    <a:pt x="1209933" y="646505"/>
                  </a:lnTo>
                  <a:lnTo>
                    <a:pt x="1154936" y="617118"/>
                  </a:lnTo>
                  <a:lnTo>
                    <a:pt x="1099939" y="587732"/>
                  </a:lnTo>
                  <a:lnTo>
                    <a:pt x="1044942" y="558345"/>
                  </a:lnTo>
                  <a:lnTo>
                    <a:pt x="989945" y="528958"/>
                  </a:lnTo>
                  <a:lnTo>
                    <a:pt x="934948" y="499572"/>
                  </a:lnTo>
                  <a:lnTo>
                    <a:pt x="879951" y="470185"/>
                  </a:lnTo>
                  <a:lnTo>
                    <a:pt x="824954" y="440799"/>
                  </a:lnTo>
                  <a:lnTo>
                    <a:pt x="769957" y="411412"/>
                  </a:lnTo>
                  <a:lnTo>
                    <a:pt x="714960" y="382025"/>
                  </a:lnTo>
                  <a:lnTo>
                    <a:pt x="659963" y="352639"/>
                  </a:lnTo>
                  <a:lnTo>
                    <a:pt x="604966" y="323252"/>
                  </a:lnTo>
                  <a:lnTo>
                    <a:pt x="549969" y="293866"/>
                  </a:lnTo>
                  <a:lnTo>
                    <a:pt x="494972" y="264479"/>
                  </a:lnTo>
                  <a:lnTo>
                    <a:pt x="439975" y="235092"/>
                  </a:lnTo>
                  <a:lnTo>
                    <a:pt x="384978" y="205706"/>
                  </a:lnTo>
                  <a:lnTo>
                    <a:pt x="329981" y="176319"/>
                  </a:lnTo>
                  <a:lnTo>
                    <a:pt x="274984" y="146933"/>
                  </a:lnTo>
                  <a:lnTo>
                    <a:pt x="219987" y="117546"/>
                  </a:lnTo>
                  <a:lnTo>
                    <a:pt x="164990" y="88159"/>
                  </a:lnTo>
                  <a:lnTo>
                    <a:pt x="109993" y="58773"/>
                  </a:lnTo>
                  <a:lnTo>
                    <a:pt x="54996" y="29386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21173" y="3781425"/>
              <a:ext cx="1510522" cy="1808286"/>
            </a:xfrm>
            <a:custGeom>
              <a:avLst/>
              <a:pathLst>
                <a:path w="1510522" h="1808286">
                  <a:moveTo>
                    <a:pt x="1132438" y="0"/>
                  </a:moveTo>
                  <a:lnTo>
                    <a:pt x="1093389" y="48614"/>
                  </a:lnTo>
                  <a:lnTo>
                    <a:pt x="1054339" y="97229"/>
                  </a:lnTo>
                  <a:lnTo>
                    <a:pt x="1015289" y="145843"/>
                  </a:lnTo>
                  <a:lnTo>
                    <a:pt x="976240" y="194458"/>
                  </a:lnTo>
                  <a:lnTo>
                    <a:pt x="937190" y="243072"/>
                  </a:lnTo>
                  <a:lnTo>
                    <a:pt x="898141" y="291687"/>
                  </a:lnTo>
                  <a:lnTo>
                    <a:pt x="859091" y="340301"/>
                  </a:lnTo>
                  <a:lnTo>
                    <a:pt x="820041" y="388916"/>
                  </a:lnTo>
                  <a:lnTo>
                    <a:pt x="780992" y="437530"/>
                  </a:lnTo>
                  <a:lnTo>
                    <a:pt x="741942" y="486145"/>
                  </a:lnTo>
                  <a:lnTo>
                    <a:pt x="702893" y="534759"/>
                  </a:lnTo>
                  <a:lnTo>
                    <a:pt x="663843" y="583374"/>
                  </a:lnTo>
                  <a:lnTo>
                    <a:pt x="624793" y="631988"/>
                  </a:lnTo>
                  <a:lnTo>
                    <a:pt x="585744" y="680603"/>
                  </a:lnTo>
                  <a:lnTo>
                    <a:pt x="546694" y="729217"/>
                  </a:lnTo>
                  <a:lnTo>
                    <a:pt x="507644" y="777832"/>
                  </a:lnTo>
                  <a:lnTo>
                    <a:pt x="468595" y="826446"/>
                  </a:lnTo>
                  <a:lnTo>
                    <a:pt x="429545" y="875061"/>
                  </a:lnTo>
                  <a:lnTo>
                    <a:pt x="390496" y="923675"/>
                  </a:lnTo>
                  <a:lnTo>
                    <a:pt x="351446" y="972290"/>
                  </a:lnTo>
                  <a:lnTo>
                    <a:pt x="312396" y="1020904"/>
                  </a:lnTo>
                  <a:lnTo>
                    <a:pt x="273347" y="1069519"/>
                  </a:lnTo>
                  <a:lnTo>
                    <a:pt x="234297" y="1118133"/>
                  </a:lnTo>
                  <a:lnTo>
                    <a:pt x="195248" y="1166748"/>
                  </a:lnTo>
                  <a:lnTo>
                    <a:pt x="156198" y="1215362"/>
                  </a:lnTo>
                  <a:lnTo>
                    <a:pt x="117148" y="1263977"/>
                  </a:lnTo>
                  <a:lnTo>
                    <a:pt x="78099" y="1312591"/>
                  </a:lnTo>
                  <a:lnTo>
                    <a:pt x="39049" y="1361206"/>
                  </a:lnTo>
                  <a:lnTo>
                    <a:pt x="0" y="1409820"/>
                  </a:lnTo>
                  <a:lnTo>
                    <a:pt x="48765" y="1447641"/>
                  </a:lnTo>
                  <a:lnTo>
                    <a:pt x="98793" y="1483775"/>
                  </a:lnTo>
                  <a:lnTo>
                    <a:pt x="150025" y="1518182"/>
                  </a:lnTo>
                  <a:lnTo>
                    <a:pt x="202401" y="1550820"/>
                  </a:lnTo>
                  <a:lnTo>
                    <a:pt x="255861" y="1581652"/>
                  </a:lnTo>
                  <a:lnTo>
                    <a:pt x="310341" y="1610642"/>
                  </a:lnTo>
                  <a:lnTo>
                    <a:pt x="365779" y="1637756"/>
                  </a:lnTo>
                  <a:lnTo>
                    <a:pt x="422109" y="1662962"/>
                  </a:lnTo>
                  <a:lnTo>
                    <a:pt x="479267" y="1686232"/>
                  </a:lnTo>
                  <a:lnTo>
                    <a:pt x="537186" y="1707538"/>
                  </a:lnTo>
                  <a:lnTo>
                    <a:pt x="595798" y="1726855"/>
                  </a:lnTo>
                  <a:lnTo>
                    <a:pt x="655035" y="1744161"/>
                  </a:lnTo>
                  <a:lnTo>
                    <a:pt x="714828" y="1759435"/>
                  </a:lnTo>
                  <a:lnTo>
                    <a:pt x="775107" y="1772660"/>
                  </a:lnTo>
                  <a:lnTo>
                    <a:pt x="835802" y="1783821"/>
                  </a:lnTo>
                  <a:lnTo>
                    <a:pt x="896843" y="1792904"/>
                  </a:lnTo>
                  <a:lnTo>
                    <a:pt x="958159" y="1799899"/>
                  </a:lnTo>
                  <a:lnTo>
                    <a:pt x="1019677" y="1804798"/>
                  </a:lnTo>
                  <a:lnTo>
                    <a:pt x="1081327" y="1807594"/>
                  </a:lnTo>
                  <a:lnTo>
                    <a:pt x="1143036" y="1808286"/>
                  </a:lnTo>
                  <a:lnTo>
                    <a:pt x="1204733" y="1806871"/>
                  </a:lnTo>
                  <a:lnTo>
                    <a:pt x="1266346" y="1803352"/>
                  </a:lnTo>
                  <a:lnTo>
                    <a:pt x="1327802" y="1797733"/>
                  </a:lnTo>
                  <a:lnTo>
                    <a:pt x="1389031" y="1790020"/>
                  </a:lnTo>
                  <a:lnTo>
                    <a:pt x="1449962" y="1780222"/>
                  </a:lnTo>
                  <a:lnTo>
                    <a:pt x="1510522" y="1768350"/>
                  </a:lnTo>
                  <a:lnTo>
                    <a:pt x="1497485" y="1707373"/>
                  </a:lnTo>
                  <a:lnTo>
                    <a:pt x="1484448" y="1646395"/>
                  </a:lnTo>
                  <a:lnTo>
                    <a:pt x="1471410" y="1585417"/>
                  </a:lnTo>
                  <a:lnTo>
                    <a:pt x="1458373" y="1524440"/>
                  </a:lnTo>
                  <a:lnTo>
                    <a:pt x="1445335" y="1463462"/>
                  </a:lnTo>
                  <a:lnTo>
                    <a:pt x="1432298" y="1402485"/>
                  </a:lnTo>
                  <a:lnTo>
                    <a:pt x="1419261" y="1341507"/>
                  </a:lnTo>
                  <a:lnTo>
                    <a:pt x="1406223" y="1280529"/>
                  </a:lnTo>
                  <a:lnTo>
                    <a:pt x="1393186" y="1219552"/>
                  </a:lnTo>
                  <a:lnTo>
                    <a:pt x="1380148" y="1158574"/>
                  </a:lnTo>
                  <a:lnTo>
                    <a:pt x="1367111" y="1097597"/>
                  </a:lnTo>
                  <a:lnTo>
                    <a:pt x="1354074" y="1036619"/>
                  </a:lnTo>
                  <a:lnTo>
                    <a:pt x="1341036" y="975641"/>
                  </a:lnTo>
                  <a:lnTo>
                    <a:pt x="1327999" y="914664"/>
                  </a:lnTo>
                  <a:lnTo>
                    <a:pt x="1314962" y="853686"/>
                  </a:lnTo>
                  <a:lnTo>
                    <a:pt x="1301924" y="792708"/>
                  </a:lnTo>
                  <a:lnTo>
                    <a:pt x="1288887" y="731731"/>
                  </a:lnTo>
                  <a:lnTo>
                    <a:pt x="1275849" y="670753"/>
                  </a:lnTo>
                  <a:lnTo>
                    <a:pt x="1262812" y="609776"/>
                  </a:lnTo>
                  <a:lnTo>
                    <a:pt x="1249775" y="548798"/>
                  </a:lnTo>
                  <a:lnTo>
                    <a:pt x="1236737" y="487820"/>
                  </a:lnTo>
                  <a:lnTo>
                    <a:pt x="1223700" y="426843"/>
                  </a:lnTo>
                  <a:lnTo>
                    <a:pt x="1210663" y="365865"/>
                  </a:lnTo>
                  <a:lnTo>
                    <a:pt x="1197625" y="304888"/>
                  </a:lnTo>
                  <a:lnTo>
                    <a:pt x="1184588" y="243910"/>
                  </a:lnTo>
                  <a:lnTo>
                    <a:pt x="1171550" y="182932"/>
                  </a:lnTo>
                  <a:lnTo>
                    <a:pt x="1158513" y="121955"/>
                  </a:lnTo>
                  <a:lnTo>
                    <a:pt x="1145476" y="60977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45464" y="3744958"/>
              <a:ext cx="1808147" cy="1446286"/>
            </a:xfrm>
            <a:custGeom>
              <a:avLst/>
              <a:pathLst>
                <a:path w="1808147" h="1446286">
                  <a:moveTo>
                    <a:pt x="1808147" y="36466"/>
                  </a:moveTo>
                  <a:lnTo>
                    <a:pt x="1745804" y="35208"/>
                  </a:lnTo>
                  <a:lnTo>
                    <a:pt x="1683461" y="33951"/>
                  </a:lnTo>
                  <a:lnTo>
                    <a:pt x="1621118" y="32693"/>
                  </a:lnTo>
                  <a:lnTo>
                    <a:pt x="1558775" y="31436"/>
                  </a:lnTo>
                  <a:lnTo>
                    <a:pt x="1496432" y="30178"/>
                  </a:lnTo>
                  <a:lnTo>
                    <a:pt x="1434089" y="28921"/>
                  </a:lnTo>
                  <a:lnTo>
                    <a:pt x="1371746" y="27663"/>
                  </a:lnTo>
                  <a:lnTo>
                    <a:pt x="1309403" y="26406"/>
                  </a:lnTo>
                  <a:lnTo>
                    <a:pt x="1247060" y="25149"/>
                  </a:lnTo>
                  <a:lnTo>
                    <a:pt x="1184716" y="23891"/>
                  </a:lnTo>
                  <a:lnTo>
                    <a:pt x="1122373" y="22634"/>
                  </a:lnTo>
                  <a:lnTo>
                    <a:pt x="1060030" y="21376"/>
                  </a:lnTo>
                  <a:lnTo>
                    <a:pt x="997687" y="20119"/>
                  </a:lnTo>
                  <a:lnTo>
                    <a:pt x="935344" y="18861"/>
                  </a:lnTo>
                  <a:lnTo>
                    <a:pt x="873001" y="17604"/>
                  </a:lnTo>
                  <a:lnTo>
                    <a:pt x="810658" y="16346"/>
                  </a:lnTo>
                  <a:lnTo>
                    <a:pt x="748315" y="15089"/>
                  </a:lnTo>
                  <a:lnTo>
                    <a:pt x="685972" y="13831"/>
                  </a:lnTo>
                  <a:lnTo>
                    <a:pt x="623629" y="12574"/>
                  </a:lnTo>
                  <a:lnTo>
                    <a:pt x="561286" y="11317"/>
                  </a:lnTo>
                  <a:lnTo>
                    <a:pt x="498942" y="10059"/>
                  </a:lnTo>
                  <a:lnTo>
                    <a:pt x="436599" y="8802"/>
                  </a:lnTo>
                  <a:lnTo>
                    <a:pt x="374256" y="7544"/>
                  </a:lnTo>
                  <a:lnTo>
                    <a:pt x="311913" y="6287"/>
                  </a:lnTo>
                  <a:lnTo>
                    <a:pt x="249570" y="5029"/>
                  </a:lnTo>
                  <a:lnTo>
                    <a:pt x="187227" y="3772"/>
                  </a:lnTo>
                  <a:lnTo>
                    <a:pt x="124884" y="2514"/>
                  </a:lnTo>
                  <a:lnTo>
                    <a:pt x="62541" y="1257"/>
                  </a:lnTo>
                  <a:lnTo>
                    <a:pt x="198" y="0"/>
                  </a:lnTo>
                  <a:lnTo>
                    <a:pt x="0" y="61227"/>
                  </a:lnTo>
                  <a:lnTo>
                    <a:pt x="1874" y="122427"/>
                  </a:lnTo>
                  <a:lnTo>
                    <a:pt x="5820" y="183528"/>
                  </a:lnTo>
                  <a:lnTo>
                    <a:pt x="11832" y="244461"/>
                  </a:lnTo>
                  <a:lnTo>
                    <a:pt x="19903" y="305155"/>
                  </a:lnTo>
                  <a:lnTo>
                    <a:pt x="30024" y="365540"/>
                  </a:lnTo>
                  <a:lnTo>
                    <a:pt x="42184" y="425549"/>
                  </a:lnTo>
                  <a:lnTo>
                    <a:pt x="56369" y="485112"/>
                  </a:lnTo>
                  <a:lnTo>
                    <a:pt x="72562" y="544160"/>
                  </a:lnTo>
                  <a:lnTo>
                    <a:pt x="90744" y="602626"/>
                  </a:lnTo>
                  <a:lnTo>
                    <a:pt x="110896" y="660443"/>
                  </a:lnTo>
                  <a:lnTo>
                    <a:pt x="132993" y="717545"/>
                  </a:lnTo>
                  <a:lnTo>
                    <a:pt x="157011" y="773866"/>
                  </a:lnTo>
                  <a:lnTo>
                    <a:pt x="182921" y="829342"/>
                  </a:lnTo>
                  <a:lnTo>
                    <a:pt x="210695" y="883908"/>
                  </a:lnTo>
                  <a:lnTo>
                    <a:pt x="240301" y="937503"/>
                  </a:lnTo>
                  <a:lnTo>
                    <a:pt x="271704" y="990065"/>
                  </a:lnTo>
                  <a:lnTo>
                    <a:pt x="304868" y="1041534"/>
                  </a:lnTo>
                  <a:lnTo>
                    <a:pt x="339756" y="1091851"/>
                  </a:lnTo>
                  <a:lnTo>
                    <a:pt x="376327" y="1140957"/>
                  </a:lnTo>
                  <a:lnTo>
                    <a:pt x="414539" y="1188797"/>
                  </a:lnTo>
                  <a:lnTo>
                    <a:pt x="454350" y="1235317"/>
                  </a:lnTo>
                  <a:lnTo>
                    <a:pt x="495712" y="1280462"/>
                  </a:lnTo>
                  <a:lnTo>
                    <a:pt x="538579" y="1324180"/>
                  </a:lnTo>
                  <a:lnTo>
                    <a:pt x="582902" y="1366422"/>
                  </a:lnTo>
                  <a:lnTo>
                    <a:pt x="628629" y="1407140"/>
                  </a:lnTo>
                  <a:lnTo>
                    <a:pt x="675709" y="1446286"/>
                  </a:lnTo>
                  <a:lnTo>
                    <a:pt x="714758" y="1397672"/>
                  </a:lnTo>
                  <a:lnTo>
                    <a:pt x="753808" y="1349057"/>
                  </a:lnTo>
                  <a:lnTo>
                    <a:pt x="792857" y="1300443"/>
                  </a:lnTo>
                  <a:lnTo>
                    <a:pt x="831907" y="1251828"/>
                  </a:lnTo>
                  <a:lnTo>
                    <a:pt x="870957" y="1203214"/>
                  </a:lnTo>
                  <a:lnTo>
                    <a:pt x="910006" y="1154599"/>
                  </a:lnTo>
                  <a:lnTo>
                    <a:pt x="949056" y="1105985"/>
                  </a:lnTo>
                  <a:lnTo>
                    <a:pt x="988105" y="1057370"/>
                  </a:lnTo>
                  <a:lnTo>
                    <a:pt x="1027155" y="1008756"/>
                  </a:lnTo>
                  <a:lnTo>
                    <a:pt x="1066205" y="960141"/>
                  </a:lnTo>
                  <a:lnTo>
                    <a:pt x="1105254" y="911527"/>
                  </a:lnTo>
                  <a:lnTo>
                    <a:pt x="1144304" y="862912"/>
                  </a:lnTo>
                  <a:lnTo>
                    <a:pt x="1183354" y="814298"/>
                  </a:lnTo>
                  <a:lnTo>
                    <a:pt x="1222403" y="765683"/>
                  </a:lnTo>
                  <a:lnTo>
                    <a:pt x="1261453" y="717069"/>
                  </a:lnTo>
                  <a:lnTo>
                    <a:pt x="1300502" y="668454"/>
                  </a:lnTo>
                  <a:lnTo>
                    <a:pt x="1339552" y="619840"/>
                  </a:lnTo>
                  <a:lnTo>
                    <a:pt x="1378602" y="571225"/>
                  </a:lnTo>
                  <a:lnTo>
                    <a:pt x="1417651" y="522611"/>
                  </a:lnTo>
                  <a:lnTo>
                    <a:pt x="1456701" y="473996"/>
                  </a:lnTo>
                  <a:lnTo>
                    <a:pt x="1495750" y="425382"/>
                  </a:lnTo>
                  <a:lnTo>
                    <a:pt x="1534800" y="376767"/>
                  </a:lnTo>
                  <a:lnTo>
                    <a:pt x="1573850" y="328153"/>
                  </a:lnTo>
                  <a:lnTo>
                    <a:pt x="1612899" y="279538"/>
                  </a:lnTo>
                  <a:lnTo>
                    <a:pt x="1651949" y="230924"/>
                  </a:lnTo>
                  <a:lnTo>
                    <a:pt x="1690999" y="182309"/>
                  </a:lnTo>
                  <a:lnTo>
                    <a:pt x="1730048" y="133695"/>
                  </a:lnTo>
                  <a:lnTo>
                    <a:pt x="1769098" y="8508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645662" y="1973107"/>
              <a:ext cx="1807949" cy="1808317"/>
            </a:xfrm>
            <a:custGeom>
              <a:avLst/>
              <a:pathLst>
                <a:path w="1807949" h="1808317">
                  <a:moveTo>
                    <a:pt x="1807949" y="1808317"/>
                  </a:moveTo>
                  <a:lnTo>
                    <a:pt x="1807949" y="1745961"/>
                  </a:lnTo>
                  <a:lnTo>
                    <a:pt x="1807949" y="1683605"/>
                  </a:lnTo>
                  <a:lnTo>
                    <a:pt x="1807949" y="1621250"/>
                  </a:lnTo>
                  <a:lnTo>
                    <a:pt x="1807949" y="1558894"/>
                  </a:lnTo>
                  <a:lnTo>
                    <a:pt x="1807949" y="1496538"/>
                  </a:lnTo>
                  <a:lnTo>
                    <a:pt x="1807949" y="1434182"/>
                  </a:lnTo>
                  <a:lnTo>
                    <a:pt x="1807949" y="1371827"/>
                  </a:lnTo>
                  <a:lnTo>
                    <a:pt x="1807949" y="1309471"/>
                  </a:lnTo>
                  <a:lnTo>
                    <a:pt x="1807949" y="1247115"/>
                  </a:lnTo>
                  <a:lnTo>
                    <a:pt x="1807949" y="1184759"/>
                  </a:lnTo>
                  <a:lnTo>
                    <a:pt x="1807949" y="1122403"/>
                  </a:lnTo>
                  <a:lnTo>
                    <a:pt x="1807949" y="1060048"/>
                  </a:lnTo>
                  <a:lnTo>
                    <a:pt x="1807949" y="997692"/>
                  </a:lnTo>
                  <a:lnTo>
                    <a:pt x="1807949" y="935336"/>
                  </a:lnTo>
                  <a:lnTo>
                    <a:pt x="1807949" y="872980"/>
                  </a:lnTo>
                  <a:lnTo>
                    <a:pt x="1807949" y="810625"/>
                  </a:lnTo>
                  <a:lnTo>
                    <a:pt x="1807949" y="748269"/>
                  </a:lnTo>
                  <a:lnTo>
                    <a:pt x="1807949" y="685913"/>
                  </a:lnTo>
                  <a:lnTo>
                    <a:pt x="1807949" y="623557"/>
                  </a:lnTo>
                  <a:lnTo>
                    <a:pt x="1807949" y="561201"/>
                  </a:lnTo>
                  <a:lnTo>
                    <a:pt x="1807949" y="498846"/>
                  </a:lnTo>
                  <a:lnTo>
                    <a:pt x="1807949" y="436490"/>
                  </a:lnTo>
                  <a:lnTo>
                    <a:pt x="1807949" y="374134"/>
                  </a:lnTo>
                  <a:lnTo>
                    <a:pt x="1807949" y="311778"/>
                  </a:lnTo>
                  <a:lnTo>
                    <a:pt x="1807949" y="249423"/>
                  </a:lnTo>
                  <a:lnTo>
                    <a:pt x="1807949" y="187067"/>
                  </a:lnTo>
                  <a:lnTo>
                    <a:pt x="1807949" y="124711"/>
                  </a:lnTo>
                  <a:lnTo>
                    <a:pt x="1807949" y="62355"/>
                  </a:lnTo>
                  <a:lnTo>
                    <a:pt x="1807949" y="0"/>
                  </a:lnTo>
                  <a:lnTo>
                    <a:pt x="1745650" y="1073"/>
                  </a:lnTo>
                  <a:lnTo>
                    <a:pt x="1683424" y="4292"/>
                  </a:lnTo>
                  <a:lnTo>
                    <a:pt x="1621347" y="9653"/>
                  </a:lnTo>
                  <a:lnTo>
                    <a:pt x="1559491" y="17150"/>
                  </a:lnTo>
                  <a:lnTo>
                    <a:pt x="1497929" y="26773"/>
                  </a:lnTo>
                  <a:lnTo>
                    <a:pt x="1436736" y="38511"/>
                  </a:lnTo>
                  <a:lnTo>
                    <a:pt x="1375984" y="52350"/>
                  </a:lnTo>
                  <a:lnTo>
                    <a:pt x="1315745" y="68275"/>
                  </a:lnTo>
                  <a:lnTo>
                    <a:pt x="1256090" y="86265"/>
                  </a:lnTo>
                  <a:lnTo>
                    <a:pt x="1197090" y="106300"/>
                  </a:lnTo>
                  <a:lnTo>
                    <a:pt x="1138815" y="128355"/>
                  </a:lnTo>
                  <a:lnTo>
                    <a:pt x="1081335" y="152405"/>
                  </a:lnTo>
                  <a:lnTo>
                    <a:pt x="1024718" y="178421"/>
                  </a:lnTo>
                  <a:lnTo>
                    <a:pt x="969030" y="206372"/>
                  </a:lnTo>
                  <a:lnTo>
                    <a:pt x="914338" y="236225"/>
                  </a:lnTo>
                  <a:lnTo>
                    <a:pt x="860708" y="267945"/>
                  </a:lnTo>
                  <a:lnTo>
                    <a:pt x="808202" y="301493"/>
                  </a:lnTo>
                  <a:lnTo>
                    <a:pt x="756883" y="336831"/>
                  </a:lnTo>
                  <a:lnTo>
                    <a:pt x="706812" y="373915"/>
                  </a:lnTo>
                  <a:lnTo>
                    <a:pt x="658048" y="412703"/>
                  </a:lnTo>
                  <a:lnTo>
                    <a:pt x="610649" y="453147"/>
                  </a:lnTo>
                  <a:lnTo>
                    <a:pt x="564672" y="495201"/>
                  </a:lnTo>
                  <a:lnTo>
                    <a:pt x="520171" y="538813"/>
                  </a:lnTo>
                  <a:lnTo>
                    <a:pt x="477199" y="583933"/>
                  </a:lnTo>
                  <a:lnTo>
                    <a:pt x="435807" y="630506"/>
                  </a:lnTo>
                  <a:lnTo>
                    <a:pt x="396045" y="678478"/>
                  </a:lnTo>
                  <a:lnTo>
                    <a:pt x="357958" y="727791"/>
                  </a:lnTo>
                  <a:lnTo>
                    <a:pt x="321593" y="778387"/>
                  </a:lnTo>
                  <a:lnTo>
                    <a:pt x="286992" y="830205"/>
                  </a:lnTo>
                  <a:lnTo>
                    <a:pt x="254198" y="883185"/>
                  </a:lnTo>
                  <a:lnTo>
                    <a:pt x="223248" y="937264"/>
                  </a:lnTo>
                  <a:lnTo>
                    <a:pt x="194179" y="992376"/>
                  </a:lnTo>
                  <a:lnTo>
                    <a:pt x="167027" y="1048458"/>
                  </a:lnTo>
                  <a:lnTo>
                    <a:pt x="141823" y="1105441"/>
                  </a:lnTo>
                  <a:lnTo>
                    <a:pt x="118597" y="1163259"/>
                  </a:lnTo>
                  <a:lnTo>
                    <a:pt x="97376" y="1221843"/>
                  </a:lnTo>
                  <a:lnTo>
                    <a:pt x="78187" y="1281123"/>
                  </a:lnTo>
                  <a:lnTo>
                    <a:pt x="61051" y="1341029"/>
                  </a:lnTo>
                  <a:lnTo>
                    <a:pt x="45989" y="1401490"/>
                  </a:lnTo>
                  <a:lnTo>
                    <a:pt x="33019" y="1462434"/>
                  </a:lnTo>
                  <a:lnTo>
                    <a:pt x="22157" y="1523789"/>
                  </a:lnTo>
                  <a:lnTo>
                    <a:pt x="13414" y="1585481"/>
                  </a:lnTo>
                  <a:lnTo>
                    <a:pt x="6802" y="1647438"/>
                  </a:lnTo>
                  <a:lnTo>
                    <a:pt x="2329" y="1709586"/>
                  </a:lnTo>
                  <a:lnTo>
                    <a:pt x="0" y="1771851"/>
                  </a:lnTo>
                  <a:lnTo>
                    <a:pt x="62343" y="1773108"/>
                  </a:lnTo>
                  <a:lnTo>
                    <a:pt x="124686" y="1774366"/>
                  </a:lnTo>
                  <a:lnTo>
                    <a:pt x="187029" y="1775623"/>
                  </a:lnTo>
                  <a:lnTo>
                    <a:pt x="249372" y="1776881"/>
                  </a:lnTo>
                  <a:lnTo>
                    <a:pt x="311715" y="1778138"/>
                  </a:lnTo>
                  <a:lnTo>
                    <a:pt x="374058" y="1779396"/>
                  </a:lnTo>
                  <a:lnTo>
                    <a:pt x="436401" y="1780653"/>
                  </a:lnTo>
                  <a:lnTo>
                    <a:pt x="498744" y="1781910"/>
                  </a:lnTo>
                  <a:lnTo>
                    <a:pt x="561087" y="1783168"/>
                  </a:lnTo>
                  <a:lnTo>
                    <a:pt x="623430" y="1784425"/>
                  </a:lnTo>
                  <a:lnTo>
                    <a:pt x="685774" y="1785683"/>
                  </a:lnTo>
                  <a:lnTo>
                    <a:pt x="748117" y="1786940"/>
                  </a:lnTo>
                  <a:lnTo>
                    <a:pt x="810460" y="1788198"/>
                  </a:lnTo>
                  <a:lnTo>
                    <a:pt x="872803" y="1789455"/>
                  </a:lnTo>
                  <a:lnTo>
                    <a:pt x="935146" y="1790713"/>
                  </a:lnTo>
                  <a:lnTo>
                    <a:pt x="997489" y="1791970"/>
                  </a:lnTo>
                  <a:lnTo>
                    <a:pt x="1059832" y="1793228"/>
                  </a:lnTo>
                  <a:lnTo>
                    <a:pt x="1122175" y="1794485"/>
                  </a:lnTo>
                  <a:lnTo>
                    <a:pt x="1184518" y="1795742"/>
                  </a:lnTo>
                  <a:lnTo>
                    <a:pt x="1246861" y="1797000"/>
                  </a:lnTo>
                  <a:lnTo>
                    <a:pt x="1309204" y="1798257"/>
                  </a:lnTo>
                  <a:lnTo>
                    <a:pt x="1371548" y="1799515"/>
                  </a:lnTo>
                  <a:lnTo>
                    <a:pt x="1433891" y="1800772"/>
                  </a:lnTo>
                  <a:lnTo>
                    <a:pt x="1496234" y="1802030"/>
                  </a:lnTo>
                  <a:lnTo>
                    <a:pt x="1558577" y="1803287"/>
                  </a:lnTo>
                  <a:lnTo>
                    <a:pt x="1620920" y="1804545"/>
                  </a:lnTo>
                  <a:lnTo>
                    <a:pt x="1683263" y="1805802"/>
                  </a:lnTo>
                  <a:lnTo>
                    <a:pt x="1745606" y="180705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71608" y="2832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19353" y="2981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03413" y="33084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153978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02084" y="4442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49448" y="45998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439045" y="41027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25395" y="3074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469366" y="2829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17110" y="2977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01170" y="33050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51735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99841" y="4439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47205" y="4596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36802" y="4099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23153" y="3071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66009" y="28271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13753" y="2975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97813" y="3302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48379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6484" y="44368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43848" y="45942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33445" y="4097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19796" y="3068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62050" y="2826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09794" y="2974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93854" y="33020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144419" y="38369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92525" y="44360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39889" y="45934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9486" y="40963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15836" y="30680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58090" y="28271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05834" y="2975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89894" y="3302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40460" y="38377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8565" y="44368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35929" y="45942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25527" y="4097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1877" y="3068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54734" y="2829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02478" y="2977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86538" y="33050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37103" y="3840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85209" y="4439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32573" y="4596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22170" y="4099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08520" y="3071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452491" y="2832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00235" y="2981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4295" y="33084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34861" y="3843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82966" y="4442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30330" y="45998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9927" y="41027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06278" y="3074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451703" y="28366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99447" y="29850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3507" y="3312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134073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2178" y="4446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29542" y="4603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419140" y="4106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05490" y="3078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52491" y="28406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00235" y="29890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4295" y="3316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34861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82966" y="44504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30330" y="4607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419927" y="41107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06278" y="30823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54734" y="2844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02478" y="2992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86538" y="33196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37103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85209" y="4453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32573" y="46111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2170" y="4114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8520" y="3085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458090" y="28462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05834" y="2994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89894" y="33219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140460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88565" y="44559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035929" y="46133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25527" y="411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11877" y="3087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462050" y="28470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09794" y="2995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093854" y="33227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4419" y="38576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92525" y="4456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39889" y="46141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429486" y="411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615836" y="308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466009" y="28462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13753" y="2994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097813" y="33219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148379" y="3856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796484" y="44559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043848" y="46133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33445" y="411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19796" y="3087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469366" y="2844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17110" y="2992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01170" y="33196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51735" y="38546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799841" y="4453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047205" y="46111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36802" y="4114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623153" y="3085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471608" y="28406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19353" y="29890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03413" y="3316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53978" y="3851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802084" y="44504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49448" y="4607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439045" y="41107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25395" y="30823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472396" y="28366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20140" y="29850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04200" y="3312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154766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802871" y="4446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50235" y="4603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439832" y="4106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626183" y="3078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462050" y="28366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09794" y="29850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93854" y="3312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44419" y="3847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792525" y="4446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13.8%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039889" y="46038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14.1%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429486" y="4106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14.6%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15836" y="3078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795009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795009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795009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795009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795009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795009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795009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795009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075054" y="3071951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075054" y="329140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075054" y="351086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075054" y="3730319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075054" y="3961616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075054" y="4169231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075054" y="4388687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075054" y="4619984"/>
              <a:ext cx="12572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2021-01-02T22:52:02Z</dcterms:modified>
</cp:coreProperties>
</file>