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808287" cy="1982286"/>
            </a:xfrm>
            <a:custGeom>
              <a:avLst/>
              <a:pathLst>
                <a:path w="1808287" h="1982286">
                  <a:moveTo>
                    <a:pt x="0" y="1808317"/>
                  </a:moveTo>
                  <a:lnTo>
                    <a:pt x="62066" y="1814316"/>
                  </a:lnTo>
                  <a:lnTo>
                    <a:pt x="124133" y="1820315"/>
                  </a:lnTo>
                  <a:lnTo>
                    <a:pt x="186199" y="1826314"/>
                  </a:lnTo>
                  <a:lnTo>
                    <a:pt x="248266" y="1832313"/>
                  </a:lnTo>
                  <a:lnTo>
                    <a:pt x="310332" y="1838312"/>
                  </a:lnTo>
                  <a:lnTo>
                    <a:pt x="372399" y="1844311"/>
                  </a:lnTo>
                  <a:lnTo>
                    <a:pt x="434465" y="1850310"/>
                  </a:lnTo>
                  <a:lnTo>
                    <a:pt x="496532" y="1856308"/>
                  </a:lnTo>
                  <a:lnTo>
                    <a:pt x="558598" y="1862307"/>
                  </a:lnTo>
                  <a:lnTo>
                    <a:pt x="620665" y="1868306"/>
                  </a:lnTo>
                  <a:lnTo>
                    <a:pt x="682731" y="1874305"/>
                  </a:lnTo>
                  <a:lnTo>
                    <a:pt x="744798" y="1880304"/>
                  </a:lnTo>
                  <a:lnTo>
                    <a:pt x="806865" y="1886303"/>
                  </a:lnTo>
                  <a:lnTo>
                    <a:pt x="868931" y="1892302"/>
                  </a:lnTo>
                  <a:lnTo>
                    <a:pt x="930998" y="1898301"/>
                  </a:lnTo>
                  <a:lnTo>
                    <a:pt x="993064" y="1904300"/>
                  </a:lnTo>
                  <a:lnTo>
                    <a:pt x="1055131" y="1910299"/>
                  </a:lnTo>
                  <a:lnTo>
                    <a:pt x="1117197" y="1916298"/>
                  </a:lnTo>
                  <a:lnTo>
                    <a:pt x="1179264" y="1922297"/>
                  </a:lnTo>
                  <a:lnTo>
                    <a:pt x="1241330" y="1928296"/>
                  </a:lnTo>
                  <a:lnTo>
                    <a:pt x="1303397" y="1934295"/>
                  </a:lnTo>
                  <a:lnTo>
                    <a:pt x="1365463" y="1940294"/>
                  </a:lnTo>
                  <a:lnTo>
                    <a:pt x="1427530" y="1946293"/>
                  </a:lnTo>
                  <a:lnTo>
                    <a:pt x="1489596" y="1952292"/>
                  </a:lnTo>
                  <a:lnTo>
                    <a:pt x="1551663" y="1958291"/>
                  </a:lnTo>
                  <a:lnTo>
                    <a:pt x="1613730" y="1964289"/>
                  </a:lnTo>
                  <a:lnTo>
                    <a:pt x="1675796" y="1970288"/>
                  </a:lnTo>
                  <a:lnTo>
                    <a:pt x="1737863" y="1976287"/>
                  </a:lnTo>
                  <a:lnTo>
                    <a:pt x="1799929" y="1982286"/>
                  </a:lnTo>
                  <a:lnTo>
                    <a:pt x="1804805" y="1920958"/>
                  </a:lnTo>
                  <a:lnTo>
                    <a:pt x="1807592" y="1859498"/>
                  </a:lnTo>
                  <a:lnTo>
                    <a:pt x="1808287" y="1797980"/>
                  </a:lnTo>
                  <a:lnTo>
                    <a:pt x="1806889" y="1736474"/>
                  </a:lnTo>
                  <a:lnTo>
                    <a:pt x="1803400" y="1675050"/>
                  </a:lnTo>
                  <a:lnTo>
                    <a:pt x="1797823" y="1613781"/>
                  </a:lnTo>
                  <a:lnTo>
                    <a:pt x="1790165" y="1552738"/>
                  </a:lnTo>
                  <a:lnTo>
                    <a:pt x="1780435" y="1491990"/>
                  </a:lnTo>
                  <a:lnTo>
                    <a:pt x="1768644" y="1431608"/>
                  </a:lnTo>
                  <a:lnTo>
                    <a:pt x="1754806" y="1371662"/>
                  </a:lnTo>
                  <a:lnTo>
                    <a:pt x="1738936" y="1312222"/>
                  </a:lnTo>
                  <a:lnTo>
                    <a:pt x="1721054" y="1253356"/>
                  </a:lnTo>
                  <a:lnTo>
                    <a:pt x="1701180" y="1195132"/>
                  </a:lnTo>
                  <a:lnTo>
                    <a:pt x="1679337" y="1137618"/>
                  </a:lnTo>
                  <a:lnTo>
                    <a:pt x="1655550" y="1080880"/>
                  </a:lnTo>
                  <a:lnTo>
                    <a:pt x="1629847" y="1024984"/>
                  </a:lnTo>
                  <a:lnTo>
                    <a:pt x="1602257" y="969995"/>
                  </a:lnTo>
                  <a:lnTo>
                    <a:pt x="1572812" y="915977"/>
                  </a:lnTo>
                  <a:lnTo>
                    <a:pt x="1541548" y="862991"/>
                  </a:lnTo>
                  <a:lnTo>
                    <a:pt x="1508498" y="811099"/>
                  </a:lnTo>
                  <a:lnTo>
                    <a:pt x="1473703" y="760362"/>
                  </a:lnTo>
                  <a:lnTo>
                    <a:pt x="1437202" y="710837"/>
                  </a:lnTo>
                  <a:lnTo>
                    <a:pt x="1399037" y="662583"/>
                  </a:lnTo>
                  <a:lnTo>
                    <a:pt x="1359253" y="615656"/>
                  </a:lnTo>
                  <a:lnTo>
                    <a:pt x="1317896" y="570108"/>
                  </a:lnTo>
                  <a:lnTo>
                    <a:pt x="1275013" y="525994"/>
                  </a:lnTo>
                  <a:lnTo>
                    <a:pt x="1230655" y="483364"/>
                  </a:lnTo>
                  <a:lnTo>
                    <a:pt x="1184872" y="442268"/>
                  </a:lnTo>
                  <a:lnTo>
                    <a:pt x="1137717" y="402753"/>
                  </a:lnTo>
                  <a:lnTo>
                    <a:pt x="1089246" y="364865"/>
                  </a:lnTo>
                  <a:lnTo>
                    <a:pt x="1039513" y="328647"/>
                  </a:lnTo>
                  <a:lnTo>
                    <a:pt x="988578" y="294142"/>
                  </a:lnTo>
                  <a:lnTo>
                    <a:pt x="936498" y="261390"/>
                  </a:lnTo>
                  <a:lnTo>
                    <a:pt x="883335" y="230429"/>
                  </a:lnTo>
                  <a:lnTo>
                    <a:pt x="829149" y="201294"/>
                  </a:lnTo>
                  <a:lnTo>
                    <a:pt x="774003" y="174019"/>
                  </a:lnTo>
                  <a:lnTo>
                    <a:pt x="717961" y="148635"/>
                  </a:lnTo>
                  <a:lnTo>
                    <a:pt x="661088" y="125173"/>
                  </a:lnTo>
                  <a:lnTo>
                    <a:pt x="603450" y="103659"/>
                  </a:lnTo>
                  <a:lnTo>
                    <a:pt x="545114" y="84118"/>
                  </a:lnTo>
                  <a:lnTo>
                    <a:pt x="486146" y="66573"/>
                  </a:lnTo>
                  <a:lnTo>
                    <a:pt x="426616" y="51043"/>
                  </a:lnTo>
                  <a:lnTo>
                    <a:pt x="366592" y="37548"/>
                  </a:lnTo>
                  <a:lnTo>
                    <a:pt x="306144" y="26103"/>
                  </a:lnTo>
                  <a:lnTo>
                    <a:pt x="245342" y="16720"/>
                  </a:lnTo>
                  <a:lnTo>
                    <a:pt x="184255" y="9411"/>
                  </a:lnTo>
                  <a:lnTo>
                    <a:pt x="122955" y="4184"/>
                  </a:lnTo>
                  <a:lnTo>
                    <a:pt x="61513" y="104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217333" y="1973107"/>
              <a:ext cx="3608165" cy="3616432"/>
            </a:xfrm>
            <a:custGeom>
              <a:avLst/>
              <a:pathLst>
                <a:path w="3608165" h="3616432">
                  <a:moveTo>
                    <a:pt x="1808236" y="1808317"/>
                  </a:moveTo>
                  <a:lnTo>
                    <a:pt x="1808236" y="1745961"/>
                  </a:lnTo>
                  <a:lnTo>
                    <a:pt x="1808236" y="1683605"/>
                  </a:lnTo>
                  <a:lnTo>
                    <a:pt x="1808236" y="1621250"/>
                  </a:lnTo>
                  <a:lnTo>
                    <a:pt x="1808236" y="1558894"/>
                  </a:lnTo>
                  <a:lnTo>
                    <a:pt x="1808236" y="1496538"/>
                  </a:lnTo>
                  <a:lnTo>
                    <a:pt x="1808236" y="1434182"/>
                  </a:lnTo>
                  <a:lnTo>
                    <a:pt x="1808236" y="1371827"/>
                  </a:lnTo>
                  <a:lnTo>
                    <a:pt x="1808236" y="1309471"/>
                  </a:lnTo>
                  <a:lnTo>
                    <a:pt x="1808236" y="1247115"/>
                  </a:lnTo>
                  <a:lnTo>
                    <a:pt x="1808236" y="1184759"/>
                  </a:lnTo>
                  <a:lnTo>
                    <a:pt x="1808236" y="1122403"/>
                  </a:lnTo>
                  <a:lnTo>
                    <a:pt x="1808236" y="1060048"/>
                  </a:lnTo>
                  <a:lnTo>
                    <a:pt x="1808236" y="997692"/>
                  </a:lnTo>
                  <a:lnTo>
                    <a:pt x="1808236" y="935336"/>
                  </a:lnTo>
                  <a:lnTo>
                    <a:pt x="1808236" y="872980"/>
                  </a:lnTo>
                  <a:lnTo>
                    <a:pt x="1808236" y="810625"/>
                  </a:lnTo>
                  <a:lnTo>
                    <a:pt x="1808236" y="748269"/>
                  </a:lnTo>
                  <a:lnTo>
                    <a:pt x="1808236" y="685913"/>
                  </a:lnTo>
                  <a:lnTo>
                    <a:pt x="1808236" y="623557"/>
                  </a:lnTo>
                  <a:lnTo>
                    <a:pt x="1808236" y="561201"/>
                  </a:lnTo>
                  <a:lnTo>
                    <a:pt x="1808236" y="498846"/>
                  </a:lnTo>
                  <a:lnTo>
                    <a:pt x="1808236" y="436490"/>
                  </a:lnTo>
                  <a:lnTo>
                    <a:pt x="1808236" y="374134"/>
                  </a:lnTo>
                  <a:lnTo>
                    <a:pt x="1808236" y="311778"/>
                  </a:lnTo>
                  <a:lnTo>
                    <a:pt x="1808236" y="249423"/>
                  </a:lnTo>
                  <a:lnTo>
                    <a:pt x="1808236" y="187067"/>
                  </a:lnTo>
                  <a:lnTo>
                    <a:pt x="1808236" y="124711"/>
                  </a:lnTo>
                  <a:lnTo>
                    <a:pt x="1808236" y="62355"/>
                  </a:lnTo>
                  <a:lnTo>
                    <a:pt x="1808236" y="0"/>
                  </a:lnTo>
                  <a:lnTo>
                    <a:pt x="1746870" y="1041"/>
                  </a:lnTo>
                  <a:lnTo>
                    <a:pt x="1685576" y="4164"/>
                  </a:lnTo>
                  <a:lnTo>
                    <a:pt x="1624423" y="9366"/>
                  </a:lnTo>
                  <a:lnTo>
                    <a:pt x="1563481" y="16640"/>
                  </a:lnTo>
                  <a:lnTo>
                    <a:pt x="1502822" y="25977"/>
                  </a:lnTo>
                  <a:lnTo>
                    <a:pt x="1442514" y="37368"/>
                  </a:lnTo>
                  <a:lnTo>
                    <a:pt x="1382628" y="50799"/>
                  </a:lnTo>
                  <a:lnTo>
                    <a:pt x="1323232" y="66254"/>
                  </a:lnTo>
                  <a:lnTo>
                    <a:pt x="1264395" y="83716"/>
                  </a:lnTo>
                  <a:lnTo>
                    <a:pt x="1206184" y="103164"/>
                  </a:lnTo>
                  <a:lnTo>
                    <a:pt x="1148666" y="124577"/>
                  </a:lnTo>
                  <a:lnTo>
                    <a:pt x="1091908" y="147929"/>
                  </a:lnTo>
                  <a:lnTo>
                    <a:pt x="1035976" y="173194"/>
                  </a:lnTo>
                  <a:lnTo>
                    <a:pt x="980933" y="200342"/>
                  </a:lnTo>
                  <a:lnTo>
                    <a:pt x="926843" y="229343"/>
                  </a:lnTo>
                  <a:lnTo>
                    <a:pt x="873768" y="260162"/>
                  </a:lnTo>
                  <a:lnTo>
                    <a:pt x="821770" y="292765"/>
                  </a:lnTo>
                  <a:lnTo>
                    <a:pt x="770908" y="327114"/>
                  </a:lnTo>
                  <a:lnTo>
                    <a:pt x="721241" y="363168"/>
                  </a:lnTo>
                  <a:lnTo>
                    <a:pt x="672826" y="400888"/>
                  </a:lnTo>
                  <a:lnTo>
                    <a:pt x="625719" y="440228"/>
                  </a:lnTo>
                  <a:lnTo>
                    <a:pt x="579974" y="481145"/>
                  </a:lnTo>
                  <a:lnTo>
                    <a:pt x="535644" y="523590"/>
                  </a:lnTo>
                  <a:lnTo>
                    <a:pt x="492780" y="567515"/>
                  </a:lnTo>
                  <a:lnTo>
                    <a:pt x="451431" y="612870"/>
                  </a:lnTo>
                  <a:lnTo>
                    <a:pt x="411645" y="659602"/>
                  </a:lnTo>
                  <a:lnTo>
                    <a:pt x="373468" y="707656"/>
                  </a:lnTo>
                  <a:lnTo>
                    <a:pt x="336943" y="756979"/>
                  </a:lnTo>
                  <a:lnTo>
                    <a:pt x="302114" y="807513"/>
                  </a:lnTo>
                  <a:lnTo>
                    <a:pt x="269019" y="859199"/>
                  </a:lnTo>
                  <a:lnTo>
                    <a:pt x="237697" y="911979"/>
                  </a:lnTo>
                  <a:lnTo>
                    <a:pt x="208185" y="965791"/>
                  </a:lnTo>
                  <a:lnTo>
                    <a:pt x="180515" y="1020574"/>
                  </a:lnTo>
                  <a:lnTo>
                    <a:pt x="154721" y="1076265"/>
                  </a:lnTo>
                  <a:lnTo>
                    <a:pt x="130831" y="1132798"/>
                  </a:lnTo>
                  <a:lnTo>
                    <a:pt x="108873" y="1190110"/>
                  </a:lnTo>
                  <a:lnTo>
                    <a:pt x="88873" y="1248133"/>
                  </a:lnTo>
                  <a:lnTo>
                    <a:pt x="70854" y="1306803"/>
                  </a:lnTo>
                  <a:lnTo>
                    <a:pt x="54836" y="1366049"/>
                  </a:lnTo>
                  <a:lnTo>
                    <a:pt x="40837" y="1425805"/>
                  </a:lnTo>
                  <a:lnTo>
                    <a:pt x="28875" y="1486002"/>
                  </a:lnTo>
                  <a:lnTo>
                    <a:pt x="18962" y="1546570"/>
                  </a:lnTo>
                  <a:lnTo>
                    <a:pt x="11110" y="1607440"/>
                  </a:lnTo>
                  <a:lnTo>
                    <a:pt x="5328" y="1668541"/>
                  </a:lnTo>
                  <a:lnTo>
                    <a:pt x="1623" y="1729803"/>
                  </a:lnTo>
                  <a:lnTo>
                    <a:pt x="0" y="1791156"/>
                  </a:lnTo>
                  <a:lnTo>
                    <a:pt x="459" y="1852528"/>
                  </a:lnTo>
                  <a:lnTo>
                    <a:pt x="3000" y="1913849"/>
                  </a:lnTo>
                  <a:lnTo>
                    <a:pt x="7621" y="1975049"/>
                  </a:lnTo>
                  <a:lnTo>
                    <a:pt x="14316" y="2036056"/>
                  </a:lnTo>
                  <a:lnTo>
                    <a:pt x="23078" y="2096802"/>
                  </a:lnTo>
                  <a:lnTo>
                    <a:pt x="33896" y="2157215"/>
                  </a:lnTo>
                  <a:lnTo>
                    <a:pt x="46757" y="2217226"/>
                  </a:lnTo>
                  <a:lnTo>
                    <a:pt x="61648" y="2276766"/>
                  </a:lnTo>
                  <a:lnTo>
                    <a:pt x="78551" y="2335767"/>
                  </a:lnTo>
                  <a:lnTo>
                    <a:pt x="97446" y="2394159"/>
                  </a:lnTo>
                  <a:lnTo>
                    <a:pt x="118312" y="2451878"/>
                  </a:lnTo>
                  <a:lnTo>
                    <a:pt x="141124" y="2508854"/>
                  </a:lnTo>
                  <a:lnTo>
                    <a:pt x="165857" y="2565024"/>
                  </a:lnTo>
                  <a:lnTo>
                    <a:pt x="192482" y="2620322"/>
                  </a:lnTo>
                  <a:lnTo>
                    <a:pt x="220968" y="2674685"/>
                  </a:lnTo>
                  <a:lnTo>
                    <a:pt x="251282" y="2728050"/>
                  </a:lnTo>
                  <a:lnTo>
                    <a:pt x="283390" y="2780355"/>
                  </a:lnTo>
                  <a:lnTo>
                    <a:pt x="317254" y="2831541"/>
                  </a:lnTo>
                  <a:lnTo>
                    <a:pt x="352836" y="2881548"/>
                  </a:lnTo>
                  <a:lnTo>
                    <a:pt x="390094" y="2930319"/>
                  </a:lnTo>
                  <a:lnTo>
                    <a:pt x="428986" y="2977797"/>
                  </a:lnTo>
                  <a:lnTo>
                    <a:pt x="469467" y="3023928"/>
                  </a:lnTo>
                  <a:lnTo>
                    <a:pt x="511489" y="3068659"/>
                  </a:lnTo>
                  <a:lnTo>
                    <a:pt x="555006" y="3111938"/>
                  </a:lnTo>
                  <a:lnTo>
                    <a:pt x="599966" y="3153715"/>
                  </a:lnTo>
                  <a:lnTo>
                    <a:pt x="646318" y="3193943"/>
                  </a:lnTo>
                  <a:lnTo>
                    <a:pt x="694008" y="3232574"/>
                  </a:lnTo>
                  <a:lnTo>
                    <a:pt x="742982" y="3269565"/>
                  </a:lnTo>
                  <a:lnTo>
                    <a:pt x="793183" y="3304873"/>
                  </a:lnTo>
                  <a:lnTo>
                    <a:pt x="844553" y="3338457"/>
                  </a:lnTo>
                  <a:lnTo>
                    <a:pt x="897033" y="3370278"/>
                  </a:lnTo>
                  <a:lnTo>
                    <a:pt x="950563" y="3400300"/>
                  </a:lnTo>
                  <a:lnTo>
                    <a:pt x="1005081" y="3428488"/>
                  </a:lnTo>
                  <a:lnTo>
                    <a:pt x="1060524" y="3454810"/>
                  </a:lnTo>
                  <a:lnTo>
                    <a:pt x="1116828" y="3479235"/>
                  </a:lnTo>
                  <a:lnTo>
                    <a:pt x="1173929" y="3501736"/>
                  </a:lnTo>
                  <a:lnTo>
                    <a:pt x="1231760" y="3522285"/>
                  </a:lnTo>
                  <a:lnTo>
                    <a:pt x="1290255" y="3540861"/>
                  </a:lnTo>
                  <a:lnTo>
                    <a:pt x="1349348" y="3557441"/>
                  </a:lnTo>
                  <a:lnTo>
                    <a:pt x="1408968" y="3572006"/>
                  </a:lnTo>
                  <a:lnTo>
                    <a:pt x="1469049" y="3584539"/>
                  </a:lnTo>
                  <a:lnTo>
                    <a:pt x="1529520" y="3595026"/>
                  </a:lnTo>
                  <a:lnTo>
                    <a:pt x="1590312" y="3603455"/>
                  </a:lnTo>
                  <a:lnTo>
                    <a:pt x="1651356" y="3609817"/>
                  </a:lnTo>
                  <a:lnTo>
                    <a:pt x="1712580" y="3614103"/>
                  </a:lnTo>
                  <a:lnTo>
                    <a:pt x="1773914" y="3616309"/>
                  </a:lnTo>
                  <a:lnTo>
                    <a:pt x="1835288" y="3616432"/>
                  </a:lnTo>
                  <a:lnTo>
                    <a:pt x="1896631" y="3614473"/>
                  </a:lnTo>
                  <a:lnTo>
                    <a:pt x="1957871" y="3610433"/>
                  </a:lnTo>
                  <a:lnTo>
                    <a:pt x="2018940" y="3604317"/>
                  </a:lnTo>
                  <a:lnTo>
                    <a:pt x="2079766" y="3596132"/>
                  </a:lnTo>
                  <a:lnTo>
                    <a:pt x="2140279" y="3585888"/>
                  </a:lnTo>
                  <a:lnTo>
                    <a:pt x="2200409" y="3573596"/>
                  </a:lnTo>
                  <a:lnTo>
                    <a:pt x="2260088" y="3559271"/>
                  </a:lnTo>
                  <a:lnTo>
                    <a:pt x="2319246" y="3542929"/>
                  </a:lnTo>
                  <a:lnTo>
                    <a:pt x="2377816" y="3524589"/>
                  </a:lnTo>
                  <a:lnTo>
                    <a:pt x="2435729" y="3504272"/>
                  </a:lnTo>
                  <a:lnTo>
                    <a:pt x="2492920" y="3482001"/>
                  </a:lnTo>
                  <a:lnTo>
                    <a:pt x="2549322" y="3457803"/>
                  </a:lnTo>
                  <a:lnTo>
                    <a:pt x="2604870" y="3431704"/>
                  </a:lnTo>
                  <a:lnTo>
                    <a:pt x="2659501" y="3403735"/>
                  </a:lnTo>
                  <a:lnTo>
                    <a:pt x="2713151" y="3373929"/>
                  </a:lnTo>
                  <a:lnTo>
                    <a:pt x="2765759" y="3342319"/>
                  </a:lnTo>
                  <a:lnTo>
                    <a:pt x="2817263" y="3308942"/>
                  </a:lnTo>
                  <a:lnTo>
                    <a:pt x="2867606" y="3273836"/>
                  </a:lnTo>
                  <a:lnTo>
                    <a:pt x="2916728" y="3237042"/>
                  </a:lnTo>
                  <a:lnTo>
                    <a:pt x="2964573" y="3198603"/>
                  </a:lnTo>
                  <a:lnTo>
                    <a:pt x="3011086" y="3158562"/>
                  </a:lnTo>
                  <a:lnTo>
                    <a:pt x="3056214" y="3116966"/>
                  </a:lnTo>
                  <a:lnTo>
                    <a:pt x="3099904" y="3073862"/>
                  </a:lnTo>
                  <a:lnTo>
                    <a:pt x="3142106" y="3029300"/>
                  </a:lnTo>
                  <a:lnTo>
                    <a:pt x="3182772" y="2983332"/>
                  </a:lnTo>
                  <a:lnTo>
                    <a:pt x="3221855" y="2936011"/>
                  </a:lnTo>
                  <a:lnTo>
                    <a:pt x="3259309" y="2887390"/>
                  </a:lnTo>
                  <a:lnTo>
                    <a:pt x="3295091" y="2837527"/>
                  </a:lnTo>
                  <a:lnTo>
                    <a:pt x="3329161" y="2786478"/>
                  </a:lnTo>
                  <a:lnTo>
                    <a:pt x="3361479" y="2734302"/>
                  </a:lnTo>
                  <a:lnTo>
                    <a:pt x="3392007" y="2681059"/>
                  </a:lnTo>
                  <a:lnTo>
                    <a:pt x="3420712" y="2626811"/>
                  </a:lnTo>
                  <a:lnTo>
                    <a:pt x="3447558" y="2571621"/>
                  </a:lnTo>
                  <a:lnTo>
                    <a:pt x="3472517" y="2515551"/>
                  </a:lnTo>
                  <a:lnTo>
                    <a:pt x="3495558" y="2458666"/>
                  </a:lnTo>
                  <a:lnTo>
                    <a:pt x="3516656" y="2401032"/>
                  </a:lnTo>
                  <a:lnTo>
                    <a:pt x="3535786" y="2342716"/>
                  </a:lnTo>
                  <a:lnTo>
                    <a:pt x="3552925" y="2283784"/>
                  </a:lnTo>
                  <a:lnTo>
                    <a:pt x="3568056" y="2224304"/>
                  </a:lnTo>
                  <a:lnTo>
                    <a:pt x="3581158" y="2164345"/>
                  </a:lnTo>
                  <a:lnTo>
                    <a:pt x="3592219" y="2103976"/>
                  </a:lnTo>
                  <a:lnTo>
                    <a:pt x="3601225" y="2043267"/>
                  </a:lnTo>
                  <a:lnTo>
                    <a:pt x="3608165" y="1982286"/>
                  </a:lnTo>
                  <a:lnTo>
                    <a:pt x="3546099" y="1976287"/>
                  </a:lnTo>
                  <a:lnTo>
                    <a:pt x="3484032" y="1970288"/>
                  </a:lnTo>
                  <a:lnTo>
                    <a:pt x="3421966" y="1964289"/>
                  </a:lnTo>
                  <a:lnTo>
                    <a:pt x="3359899" y="1958291"/>
                  </a:lnTo>
                  <a:lnTo>
                    <a:pt x="3297832" y="1952292"/>
                  </a:lnTo>
                  <a:lnTo>
                    <a:pt x="3235766" y="1946293"/>
                  </a:lnTo>
                  <a:lnTo>
                    <a:pt x="3173699" y="1940294"/>
                  </a:lnTo>
                  <a:lnTo>
                    <a:pt x="3111633" y="1934295"/>
                  </a:lnTo>
                  <a:lnTo>
                    <a:pt x="3049566" y="1928296"/>
                  </a:lnTo>
                  <a:lnTo>
                    <a:pt x="2987500" y="1922297"/>
                  </a:lnTo>
                  <a:lnTo>
                    <a:pt x="2925433" y="1916298"/>
                  </a:lnTo>
                  <a:lnTo>
                    <a:pt x="2863367" y="1910299"/>
                  </a:lnTo>
                  <a:lnTo>
                    <a:pt x="2801300" y="1904300"/>
                  </a:lnTo>
                  <a:lnTo>
                    <a:pt x="2739234" y="1898301"/>
                  </a:lnTo>
                  <a:lnTo>
                    <a:pt x="2677167" y="1892302"/>
                  </a:lnTo>
                  <a:lnTo>
                    <a:pt x="2615101" y="1886303"/>
                  </a:lnTo>
                  <a:lnTo>
                    <a:pt x="2553034" y="1880304"/>
                  </a:lnTo>
                  <a:lnTo>
                    <a:pt x="2490967" y="1874305"/>
                  </a:lnTo>
                  <a:lnTo>
                    <a:pt x="2428901" y="1868306"/>
                  </a:lnTo>
                  <a:lnTo>
                    <a:pt x="2366834" y="1862307"/>
                  </a:lnTo>
                  <a:lnTo>
                    <a:pt x="2304768" y="1856308"/>
                  </a:lnTo>
                  <a:lnTo>
                    <a:pt x="2242701" y="1850310"/>
                  </a:lnTo>
                  <a:lnTo>
                    <a:pt x="2180635" y="1844311"/>
                  </a:lnTo>
                  <a:lnTo>
                    <a:pt x="2118568" y="1838312"/>
                  </a:lnTo>
                  <a:lnTo>
                    <a:pt x="2056502" y="1832313"/>
                  </a:lnTo>
                  <a:lnTo>
                    <a:pt x="1994435" y="1826314"/>
                  </a:lnTo>
                  <a:lnTo>
                    <a:pt x="1932369" y="1820315"/>
                  </a:lnTo>
                  <a:lnTo>
                    <a:pt x="1870302" y="18143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5499595" y="31123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160826" y="43279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497352" y="31089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158583" y="4324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93995" y="31067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155226" y="43223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490036" y="31059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51267" y="43215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86076" y="31067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147307" y="43223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482720" y="310899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143951" y="432460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80477" y="31123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141708" y="432796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479689" y="31163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40920" y="43319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80477" y="31202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41708" y="4335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482720" y="31236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43951" y="43392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86076" y="31258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147307" y="43414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90036" y="312665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51267" y="434226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93995" y="312587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55226" y="434148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97352" y="312362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8583" y="43392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99595" y="31202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60826" y="43358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00382" y="31163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61613" y="43319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90036" y="31163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26.5%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51267" y="43319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73.5%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7366966" y="3671282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366966" y="3890738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647011" y="3742160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647011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2021-01-02T22:52:05Z</dcterms:modified>
</cp:coreProperties>
</file>