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97287" y="1973107"/>
              <a:ext cx="97202" cy="1808317"/>
            </a:xfrm>
            <a:custGeom>
              <a:avLst/>
              <a:pathLst>
                <a:path w="97202" h="1808317">
                  <a:moveTo>
                    <a:pt x="0" y="1808317"/>
                  </a:moveTo>
                  <a:lnTo>
                    <a:pt x="3351" y="1746051"/>
                  </a:lnTo>
                  <a:lnTo>
                    <a:pt x="6703" y="1683786"/>
                  </a:lnTo>
                  <a:lnTo>
                    <a:pt x="10055" y="1621520"/>
                  </a:lnTo>
                  <a:lnTo>
                    <a:pt x="13407" y="1559254"/>
                  </a:lnTo>
                  <a:lnTo>
                    <a:pt x="16759" y="1496989"/>
                  </a:lnTo>
                  <a:lnTo>
                    <a:pt x="20110" y="1434723"/>
                  </a:lnTo>
                  <a:lnTo>
                    <a:pt x="23462" y="1372458"/>
                  </a:lnTo>
                  <a:lnTo>
                    <a:pt x="26814" y="1310192"/>
                  </a:lnTo>
                  <a:lnTo>
                    <a:pt x="30166" y="1247926"/>
                  </a:lnTo>
                  <a:lnTo>
                    <a:pt x="33518" y="1185661"/>
                  </a:lnTo>
                  <a:lnTo>
                    <a:pt x="36869" y="1123395"/>
                  </a:lnTo>
                  <a:lnTo>
                    <a:pt x="40221" y="1061129"/>
                  </a:lnTo>
                  <a:lnTo>
                    <a:pt x="43573" y="998864"/>
                  </a:lnTo>
                  <a:lnTo>
                    <a:pt x="46925" y="936598"/>
                  </a:lnTo>
                  <a:lnTo>
                    <a:pt x="50277" y="874333"/>
                  </a:lnTo>
                  <a:lnTo>
                    <a:pt x="53629" y="812067"/>
                  </a:lnTo>
                  <a:lnTo>
                    <a:pt x="56980" y="749801"/>
                  </a:lnTo>
                  <a:lnTo>
                    <a:pt x="60332" y="687536"/>
                  </a:lnTo>
                  <a:lnTo>
                    <a:pt x="63684" y="625270"/>
                  </a:lnTo>
                  <a:lnTo>
                    <a:pt x="67036" y="563004"/>
                  </a:lnTo>
                  <a:lnTo>
                    <a:pt x="70388" y="500739"/>
                  </a:lnTo>
                  <a:lnTo>
                    <a:pt x="73739" y="438473"/>
                  </a:lnTo>
                  <a:lnTo>
                    <a:pt x="77091" y="376208"/>
                  </a:lnTo>
                  <a:lnTo>
                    <a:pt x="80443" y="313942"/>
                  </a:lnTo>
                  <a:lnTo>
                    <a:pt x="83795" y="251676"/>
                  </a:lnTo>
                  <a:lnTo>
                    <a:pt x="87147" y="189411"/>
                  </a:lnTo>
                  <a:lnTo>
                    <a:pt x="90499" y="127145"/>
                  </a:lnTo>
                  <a:lnTo>
                    <a:pt x="93850" y="64879"/>
                  </a:lnTo>
                  <a:lnTo>
                    <a:pt x="97202" y="261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7287" y="1975721"/>
              <a:ext cx="1236459" cy="1805703"/>
            </a:xfrm>
            <a:custGeom>
              <a:avLst/>
              <a:pathLst>
                <a:path w="1236459" h="1805703">
                  <a:moveTo>
                    <a:pt x="0" y="1805703"/>
                  </a:moveTo>
                  <a:lnTo>
                    <a:pt x="42636" y="1760201"/>
                  </a:lnTo>
                  <a:lnTo>
                    <a:pt x="85273" y="1714700"/>
                  </a:lnTo>
                  <a:lnTo>
                    <a:pt x="127909" y="1669199"/>
                  </a:lnTo>
                  <a:lnTo>
                    <a:pt x="170546" y="1623697"/>
                  </a:lnTo>
                  <a:lnTo>
                    <a:pt x="213182" y="1578196"/>
                  </a:lnTo>
                  <a:lnTo>
                    <a:pt x="255819" y="1532695"/>
                  </a:lnTo>
                  <a:lnTo>
                    <a:pt x="298455" y="1487194"/>
                  </a:lnTo>
                  <a:lnTo>
                    <a:pt x="341092" y="1441692"/>
                  </a:lnTo>
                  <a:lnTo>
                    <a:pt x="383728" y="1396191"/>
                  </a:lnTo>
                  <a:lnTo>
                    <a:pt x="426365" y="1350690"/>
                  </a:lnTo>
                  <a:lnTo>
                    <a:pt x="469002" y="1305188"/>
                  </a:lnTo>
                  <a:lnTo>
                    <a:pt x="511638" y="1259687"/>
                  </a:lnTo>
                  <a:lnTo>
                    <a:pt x="554275" y="1214186"/>
                  </a:lnTo>
                  <a:lnTo>
                    <a:pt x="596911" y="1168685"/>
                  </a:lnTo>
                  <a:lnTo>
                    <a:pt x="639548" y="1123183"/>
                  </a:lnTo>
                  <a:lnTo>
                    <a:pt x="682184" y="1077682"/>
                  </a:lnTo>
                  <a:lnTo>
                    <a:pt x="724821" y="1032181"/>
                  </a:lnTo>
                  <a:lnTo>
                    <a:pt x="767457" y="986679"/>
                  </a:lnTo>
                  <a:lnTo>
                    <a:pt x="810094" y="941178"/>
                  </a:lnTo>
                  <a:lnTo>
                    <a:pt x="852730" y="895677"/>
                  </a:lnTo>
                  <a:lnTo>
                    <a:pt x="895367" y="850176"/>
                  </a:lnTo>
                  <a:lnTo>
                    <a:pt x="938004" y="804674"/>
                  </a:lnTo>
                  <a:lnTo>
                    <a:pt x="980640" y="759173"/>
                  </a:lnTo>
                  <a:lnTo>
                    <a:pt x="1023277" y="713672"/>
                  </a:lnTo>
                  <a:lnTo>
                    <a:pt x="1065913" y="668170"/>
                  </a:lnTo>
                  <a:lnTo>
                    <a:pt x="1108550" y="622669"/>
                  </a:lnTo>
                  <a:lnTo>
                    <a:pt x="1151186" y="577168"/>
                  </a:lnTo>
                  <a:lnTo>
                    <a:pt x="1193823" y="531667"/>
                  </a:lnTo>
                  <a:lnTo>
                    <a:pt x="1236459" y="486165"/>
                  </a:lnTo>
                  <a:lnTo>
                    <a:pt x="1189587" y="443758"/>
                  </a:lnTo>
                  <a:lnTo>
                    <a:pt x="1141261" y="403015"/>
                  </a:lnTo>
                  <a:lnTo>
                    <a:pt x="1091541" y="363985"/>
                  </a:lnTo>
                  <a:lnTo>
                    <a:pt x="1040488" y="326718"/>
                  </a:lnTo>
                  <a:lnTo>
                    <a:pt x="988163" y="291257"/>
                  </a:lnTo>
                  <a:lnTo>
                    <a:pt x="934630" y="257646"/>
                  </a:lnTo>
                  <a:lnTo>
                    <a:pt x="879956" y="225928"/>
                  </a:lnTo>
                  <a:lnTo>
                    <a:pt x="824206" y="196139"/>
                  </a:lnTo>
                  <a:lnTo>
                    <a:pt x="767450" y="168317"/>
                  </a:lnTo>
                  <a:lnTo>
                    <a:pt x="709755" y="142495"/>
                  </a:lnTo>
                  <a:lnTo>
                    <a:pt x="651194" y="118706"/>
                  </a:lnTo>
                  <a:lnTo>
                    <a:pt x="591837" y="96978"/>
                  </a:lnTo>
                  <a:lnTo>
                    <a:pt x="531756" y="77337"/>
                  </a:lnTo>
                  <a:lnTo>
                    <a:pt x="471027" y="59809"/>
                  </a:lnTo>
                  <a:lnTo>
                    <a:pt x="409721" y="44413"/>
                  </a:lnTo>
                  <a:lnTo>
                    <a:pt x="347915" y="31170"/>
                  </a:lnTo>
                  <a:lnTo>
                    <a:pt x="285684" y="20094"/>
                  </a:lnTo>
                  <a:lnTo>
                    <a:pt x="223104" y="11201"/>
                  </a:lnTo>
                  <a:lnTo>
                    <a:pt x="160251" y="4500"/>
                  </a:lnTo>
                  <a:lnTo>
                    <a:pt x="97202" y="0"/>
                  </a:lnTo>
                  <a:lnTo>
                    <a:pt x="93850" y="62265"/>
                  </a:lnTo>
                  <a:lnTo>
                    <a:pt x="90499" y="124531"/>
                  </a:lnTo>
                  <a:lnTo>
                    <a:pt x="87147" y="186796"/>
                  </a:lnTo>
                  <a:lnTo>
                    <a:pt x="83795" y="249062"/>
                  </a:lnTo>
                  <a:lnTo>
                    <a:pt x="80443" y="311328"/>
                  </a:lnTo>
                  <a:lnTo>
                    <a:pt x="77091" y="373593"/>
                  </a:lnTo>
                  <a:lnTo>
                    <a:pt x="73739" y="435859"/>
                  </a:lnTo>
                  <a:lnTo>
                    <a:pt x="70388" y="498124"/>
                  </a:lnTo>
                  <a:lnTo>
                    <a:pt x="67036" y="560390"/>
                  </a:lnTo>
                  <a:lnTo>
                    <a:pt x="63684" y="622656"/>
                  </a:lnTo>
                  <a:lnTo>
                    <a:pt x="60332" y="684921"/>
                  </a:lnTo>
                  <a:lnTo>
                    <a:pt x="56980" y="747187"/>
                  </a:lnTo>
                  <a:lnTo>
                    <a:pt x="53629" y="809453"/>
                  </a:lnTo>
                  <a:lnTo>
                    <a:pt x="50277" y="871718"/>
                  </a:lnTo>
                  <a:lnTo>
                    <a:pt x="46925" y="933984"/>
                  </a:lnTo>
                  <a:lnTo>
                    <a:pt x="43573" y="996249"/>
                  </a:lnTo>
                  <a:lnTo>
                    <a:pt x="40221" y="1058515"/>
                  </a:lnTo>
                  <a:lnTo>
                    <a:pt x="36869" y="1120781"/>
                  </a:lnTo>
                  <a:lnTo>
                    <a:pt x="33518" y="1183046"/>
                  </a:lnTo>
                  <a:lnTo>
                    <a:pt x="30166" y="1245312"/>
                  </a:lnTo>
                  <a:lnTo>
                    <a:pt x="26814" y="1307578"/>
                  </a:lnTo>
                  <a:lnTo>
                    <a:pt x="23462" y="1369843"/>
                  </a:lnTo>
                  <a:lnTo>
                    <a:pt x="20110" y="1432109"/>
                  </a:lnTo>
                  <a:lnTo>
                    <a:pt x="16759" y="1494374"/>
                  </a:lnTo>
                  <a:lnTo>
                    <a:pt x="13407" y="1556640"/>
                  </a:lnTo>
                  <a:lnTo>
                    <a:pt x="10055" y="1618906"/>
                  </a:lnTo>
                  <a:lnTo>
                    <a:pt x="6703" y="1681171"/>
                  </a:lnTo>
                  <a:lnTo>
                    <a:pt x="3351" y="1743437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97287" y="2461887"/>
              <a:ext cx="1808209" cy="1950271"/>
            </a:xfrm>
            <a:custGeom>
              <a:avLst/>
              <a:pathLst>
                <a:path w="1808209" h="1950271">
                  <a:moveTo>
                    <a:pt x="0" y="1319537"/>
                  </a:moveTo>
                  <a:lnTo>
                    <a:pt x="58439" y="1341286"/>
                  </a:lnTo>
                  <a:lnTo>
                    <a:pt x="116879" y="1363036"/>
                  </a:lnTo>
                  <a:lnTo>
                    <a:pt x="175319" y="1384785"/>
                  </a:lnTo>
                  <a:lnTo>
                    <a:pt x="233758" y="1406535"/>
                  </a:lnTo>
                  <a:lnTo>
                    <a:pt x="292198" y="1428284"/>
                  </a:lnTo>
                  <a:lnTo>
                    <a:pt x="350638" y="1450034"/>
                  </a:lnTo>
                  <a:lnTo>
                    <a:pt x="409078" y="1471783"/>
                  </a:lnTo>
                  <a:lnTo>
                    <a:pt x="467517" y="1493532"/>
                  </a:lnTo>
                  <a:lnTo>
                    <a:pt x="525957" y="1515282"/>
                  </a:lnTo>
                  <a:lnTo>
                    <a:pt x="584397" y="1537031"/>
                  </a:lnTo>
                  <a:lnTo>
                    <a:pt x="642837" y="1558781"/>
                  </a:lnTo>
                  <a:lnTo>
                    <a:pt x="701276" y="1580530"/>
                  </a:lnTo>
                  <a:lnTo>
                    <a:pt x="759716" y="1602280"/>
                  </a:lnTo>
                  <a:lnTo>
                    <a:pt x="818156" y="1624029"/>
                  </a:lnTo>
                  <a:lnTo>
                    <a:pt x="876596" y="1645779"/>
                  </a:lnTo>
                  <a:lnTo>
                    <a:pt x="935035" y="1667528"/>
                  </a:lnTo>
                  <a:lnTo>
                    <a:pt x="993475" y="1689277"/>
                  </a:lnTo>
                  <a:lnTo>
                    <a:pt x="1051915" y="1711027"/>
                  </a:lnTo>
                  <a:lnTo>
                    <a:pt x="1110355" y="1732776"/>
                  </a:lnTo>
                  <a:lnTo>
                    <a:pt x="1168794" y="1754526"/>
                  </a:lnTo>
                  <a:lnTo>
                    <a:pt x="1227234" y="1776275"/>
                  </a:lnTo>
                  <a:lnTo>
                    <a:pt x="1285674" y="1798025"/>
                  </a:lnTo>
                  <a:lnTo>
                    <a:pt x="1344114" y="1819774"/>
                  </a:lnTo>
                  <a:lnTo>
                    <a:pt x="1402553" y="1841524"/>
                  </a:lnTo>
                  <a:lnTo>
                    <a:pt x="1460993" y="1863273"/>
                  </a:lnTo>
                  <a:lnTo>
                    <a:pt x="1519433" y="1885023"/>
                  </a:lnTo>
                  <a:lnTo>
                    <a:pt x="1577873" y="1906772"/>
                  </a:lnTo>
                  <a:lnTo>
                    <a:pt x="1636312" y="1928521"/>
                  </a:lnTo>
                  <a:lnTo>
                    <a:pt x="1694752" y="1950271"/>
                  </a:lnTo>
                  <a:lnTo>
                    <a:pt x="1715519" y="1891379"/>
                  </a:lnTo>
                  <a:lnTo>
                    <a:pt x="1734241" y="1831805"/>
                  </a:lnTo>
                  <a:lnTo>
                    <a:pt x="1750894" y="1771620"/>
                  </a:lnTo>
                  <a:lnTo>
                    <a:pt x="1765460" y="1710896"/>
                  </a:lnTo>
                  <a:lnTo>
                    <a:pt x="1777920" y="1649705"/>
                  </a:lnTo>
                  <a:lnTo>
                    <a:pt x="1788260" y="1588121"/>
                  </a:lnTo>
                  <a:lnTo>
                    <a:pt x="1796467" y="1526216"/>
                  </a:lnTo>
                  <a:lnTo>
                    <a:pt x="1802532" y="1464065"/>
                  </a:lnTo>
                  <a:lnTo>
                    <a:pt x="1806447" y="1401742"/>
                  </a:lnTo>
                  <a:lnTo>
                    <a:pt x="1808209" y="1339320"/>
                  </a:lnTo>
                  <a:lnTo>
                    <a:pt x="1807814" y="1276875"/>
                  </a:lnTo>
                  <a:lnTo>
                    <a:pt x="1805263" y="1214481"/>
                  </a:lnTo>
                  <a:lnTo>
                    <a:pt x="1800559" y="1152212"/>
                  </a:lnTo>
                  <a:lnTo>
                    <a:pt x="1793708" y="1090142"/>
                  </a:lnTo>
                  <a:lnTo>
                    <a:pt x="1784718" y="1028346"/>
                  </a:lnTo>
                  <a:lnTo>
                    <a:pt x="1773600" y="966898"/>
                  </a:lnTo>
                  <a:lnTo>
                    <a:pt x="1760366" y="905870"/>
                  </a:lnTo>
                  <a:lnTo>
                    <a:pt x="1745034" y="845335"/>
                  </a:lnTo>
                  <a:lnTo>
                    <a:pt x="1727620" y="785366"/>
                  </a:lnTo>
                  <a:lnTo>
                    <a:pt x="1708146" y="726033"/>
                  </a:lnTo>
                  <a:lnTo>
                    <a:pt x="1686635" y="667409"/>
                  </a:lnTo>
                  <a:lnTo>
                    <a:pt x="1663113" y="609562"/>
                  </a:lnTo>
                  <a:lnTo>
                    <a:pt x="1637608" y="552562"/>
                  </a:lnTo>
                  <a:lnTo>
                    <a:pt x="1610149" y="496476"/>
                  </a:lnTo>
                  <a:lnTo>
                    <a:pt x="1580771" y="441372"/>
                  </a:lnTo>
                  <a:lnTo>
                    <a:pt x="1549507" y="387315"/>
                  </a:lnTo>
                  <a:lnTo>
                    <a:pt x="1516396" y="334370"/>
                  </a:lnTo>
                  <a:lnTo>
                    <a:pt x="1481476" y="282600"/>
                  </a:lnTo>
                  <a:lnTo>
                    <a:pt x="1444790" y="232066"/>
                  </a:lnTo>
                  <a:lnTo>
                    <a:pt x="1406381" y="182829"/>
                  </a:lnTo>
                  <a:lnTo>
                    <a:pt x="1366294" y="134948"/>
                  </a:lnTo>
                  <a:lnTo>
                    <a:pt x="1324578" y="88479"/>
                  </a:lnTo>
                  <a:lnTo>
                    <a:pt x="1281283" y="43478"/>
                  </a:lnTo>
                  <a:lnTo>
                    <a:pt x="1236459" y="0"/>
                  </a:lnTo>
                  <a:lnTo>
                    <a:pt x="1193823" y="45501"/>
                  </a:lnTo>
                  <a:lnTo>
                    <a:pt x="1151186" y="91002"/>
                  </a:lnTo>
                  <a:lnTo>
                    <a:pt x="1108550" y="136503"/>
                  </a:lnTo>
                  <a:lnTo>
                    <a:pt x="1065913" y="182005"/>
                  </a:lnTo>
                  <a:lnTo>
                    <a:pt x="1023277" y="227506"/>
                  </a:lnTo>
                  <a:lnTo>
                    <a:pt x="980640" y="273007"/>
                  </a:lnTo>
                  <a:lnTo>
                    <a:pt x="938004" y="318509"/>
                  </a:lnTo>
                  <a:lnTo>
                    <a:pt x="895367" y="364010"/>
                  </a:lnTo>
                  <a:lnTo>
                    <a:pt x="852730" y="409511"/>
                  </a:lnTo>
                  <a:lnTo>
                    <a:pt x="810094" y="455012"/>
                  </a:lnTo>
                  <a:lnTo>
                    <a:pt x="767457" y="500514"/>
                  </a:lnTo>
                  <a:lnTo>
                    <a:pt x="724821" y="546015"/>
                  </a:lnTo>
                  <a:lnTo>
                    <a:pt x="682184" y="591516"/>
                  </a:lnTo>
                  <a:lnTo>
                    <a:pt x="639548" y="637018"/>
                  </a:lnTo>
                  <a:lnTo>
                    <a:pt x="596911" y="682519"/>
                  </a:lnTo>
                  <a:lnTo>
                    <a:pt x="554275" y="728020"/>
                  </a:lnTo>
                  <a:lnTo>
                    <a:pt x="511638" y="773521"/>
                  </a:lnTo>
                  <a:lnTo>
                    <a:pt x="469002" y="819023"/>
                  </a:lnTo>
                  <a:lnTo>
                    <a:pt x="426365" y="864524"/>
                  </a:lnTo>
                  <a:lnTo>
                    <a:pt x="383728" y="910025"/>
                  </a:lnTo>
                  <a:lnTo>
                    <a:pt x="341092" y="955527"/>
                  </a:lnTo>
                  <a:lnTo>
                    <a:pt x="298455" y="1001028"/>
                  </a:lnTo>
                  <a:lnTo>
                    <a:pt x="255819" y="1046529"/>
                  </a:lnTo>
                  <a:lnTo>
                    <a:pt x="213182" y="1092030"/>
                  </a:lnTo>
                  <a:lnTo>
                    <a:pt x="170546" y="1137532"/>
                  </a:lnTo>
                  <a:lnTo>
                    <a:pt x="127909" y="1183033"/>
                  </a:lnTo>
                  <a:lnTo>
                    <a:pt x="85273" y="1228534"/>
                  </a:lnTo>
                  <a:lnTo>
                    <a:pt x="42636" y="1274036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031554" y="3781425"/>
              <a:ext cx="2260485" cy="1808194"/>
            </a:xfrm>
            <a:custGeom>
              <a:avLst/>
              <a:pathLst>
                <a:path w="2260485" h="1808194">
                  <a:moveTo>
                    <a:pt x="565732" y="0"/>
                  </a:moveTo>
                  <a:lnTo>
                    <a:pt x="546224" y="59225"/>
                  </a:lnTo>
                  <a:lnTo>
                    <a:pt x="526716" y="118451"/>
                  </a:lnTo>
                  <a:lnTo>
                    <a:pt x="507208" y="177676"/>
                  </a:lnTo>
                  <a:lnTo>
                    <a:pt x="487700" y="236902"/>
                  </a:lnTo>
                  <a:lnTo>
                    <a:pt x="468192" y="296128"/>
                  </a:lnTo>
                  <a:lnTo>
                    <a:pt x="448684" y="355353"/>
                  </a:lnTo>
                  <a:lnTo>
                    <a:pt x="429176" y="414579"/>
                  </a:lnTo>
                  <a:lnTo>
                    <a:pt x="409668" y="473805"/>
                  </a:lnTo>
                  <a:lnTo>
                    <a:pt x="390160" y="533030"/>
                  </a:lnTo>
                  <a:lnTo>
                    <a:pt x="370652" y="592256"/>
                  </a:lnTo>
                  <a:lnTo>
                    <a:pt x="351144" y="651482"/>
                  </a:lnTo>
                  <a:lnTo>
                    <a:pt x="331636" y="710707"/>
                  </a:lnTo>
                  <a:lnTo>
                    <a:pt x="312128" y="769933"/>
                  </a:lnTo>
                  <a:lnTo>
                    <a:pt x="292620" y="829159"/>
                  </a:lnTo>
                  <a:lnTo>
                    <a:pt x="273112" y="888384"/>
                  </a:lnTo>
                  <a:lnTo>
                    <a:pt x="253604" y="947610"/>
                  </a:lnTo>
                  <a:lnTo>
                    <a:pt x="234096" y="1006836"/>
                  </a:lnTo>
                  <a:lnTo>
                    <a:pt x="214588" y="1066061"/>
                  </a:lnTo>
                  <a:lnTo>
                    <a:pt x="195080" y="1125287"/>
                  </a:lnTo>
                  <a:lnTo>
                    <a:pt x="175572" y="1184513"/>
                  </a:lnTo>
                  <a:lnTo>
                    <a:pt x="156064" y="1243738"/>
                  </a:lnTo>
                  <a:lnTo>
                    <a:pt x="136556" y="1302964"/>
                  </a:lnTo>
                  <a:lnTo>
                    <a:pt x="117048" y="1362190"/>
                  </a:lnTo>
                  <a:lnTo>
                    <a:pt x="97540" y="1421415"/>
                  </a:lnTo>
                  <a:lnTo>
                    <a:pt x="78032" y="1480641"/>
                  </a:lnTo>
                  <a:lnTo>
                    <a:pt x="58524" y="1539867"/>
                  </a:lnTo>
                  <a:lnTo>
                    <a:pt x="39016" y="1599092"/>
                  </a:lnTo>
                  <a:lnTo>
                    <a:pt x="19508" y="1658318"/>
                  </a:lnTo>
                  <a:lnTo>
                    <a:pt x="0" y="1717544"/>
                  </a:lnTo>
                  <a:lnTo>
                    <a:pt x="58816" y="1735813"/>
                  </a:lnTo>
                  <a:lnTo>
                    <a:pt x="118220" y="1752068"/>
                  </a:lnTo>
                  <a:lnTo>
                    <a:pt x="178144" y="1766291"/>
                  </a:lnTo>
                  <a:lnTo>
                    <a:pt x="238517" y="1778466"/>
                  </a:lnTo>
                  <a:lnTo>
                    <a:pt x="299270" y="1788577"/>
                  </a:lnTo>
                  <a:lnTo>
                    <a:pt x="360332" y="1796614"/>
                  </a:lnTo>
                  <a:lnTo>
                    <a:pt x="421632" y="1802566"/>
                  </a:lnTo>
                  <a:lnTo>
                    <a:pt x="483099" y="1806428"/>
                  </a:lnTo>
                  <a:lnTo>
                    <a:pt x="544662" y="1808194"/>
                  </a:lnTo>
                  <a:lnTo>
                    <a:pt x="606250" y="1807863"/>
                  </a:lnTo>
                  <a:lnTo>
                    <a:pt x="667790" y="1805435"/>
                  </a:lnTo>
                  <a:lnTo>
                    <a:pt x="729212" y="1800912"/>
                  </a:lnTo>
                  <a:lnTo>
                    <a:pt x="790445" y="1794301"/>
                  </a:lnTo>
                  <a:lnTo>
                    <a:pt x="851417" y="1785608"/>
                  </a:lnTo>
                  <a:lnTo>
                    <a:pt x="912057" y="1774843"/>
                  </a:lnTo>
                  <a:lnTo>
                    <a:pt x="972296" y="1762021"/>
                  </a:lnTo>
                  <a:lnTo>
                    <a:pt x="1032063" y="1747154"/>
                  </a:lnTo>
                  <a:lnTo>
                    <a:pt x="1091289" y="1730260"/>
                  </a:lnTo>
                  <a:lnTo>
                    <a:pt x="1149906" y="1711360"/>
                  </a:lnTo>
                  <a:lnTo>
                    <a:pt x="1207845" y="1690474"/>
                  </a:lnTo>
                  <a:lnTo>
                    <a:pt x="1265039" y="1667627"/>
                  </a:lnTo>
                  <a:lnTo>
                    <a:pt x="1321422" y="1642846"/>
                  </a:lnTo>
                  <a:lnTo>
                    <a:pt x="1376928" y="1616160"/>
                  </a:lnTo>
                  <a:lnTo>
                    <a:pt x="1431494" y="1587598"/>
                  </a:lnTo>
                  <a:lnTo>
                    <a:pt x="1485055" y="1557195"/>
                  </a:lnTo>
                  <a:lnTo>
                    <a:pt x="1537550" y="1524986"/>
                  </a:lnTo>
                  <a:lnTo>
                    <a:pt x="1588917" y="1491008"/>
                  </a:lnTo>
                  <a:lnTo>
                    <a:pt x="1639098" y="1455300"/>
                  </a:lnTo>
                  <a:lnTo>
                    <a:pt x="1688033" y="1417904"/>
                  </a:lnTo>
                  <a:lnTo>
                    <a:pt x="1735667" y="1378863"/>
                  </a:lnTo>
                  <a:lnTo>
                    <a:pt x="1781943" y="1338223"/>
                  </a:lnTo>
                  <a:lnTo>
                    <a:pt x="1826809" y="1296031"/>
                  </a:lnTo>
                  <a:lnTo>
                    <a:pt x="1870212" y="1252335"/>
                  </a:lnTo>
                  <a:lnTo>
                    <a:pt x="1912102" y="1207187"/>
                  </a:lnTo>
                  <a:lnTo>
                    <a:pt x="1952430" y="1160638"/>
                  </a:lnTo>
                  <a:lnTo>
                    <a:pt x="1991149" y="1112743"/>
                  </a:lnTo>
                  <a:lnTo>
                    <a:pt x="2028216" y="1063557"/>
                  </a:lnTo>
                  <a:lnTo>
                    <a:pt x="2063585" y="1013138"/>
                  </a:lnTo>
                  <a:lnTo>
                    <a:pt x="2097217" y="961543"/>
                  </a:lnTo>
                  <a:lnTo>
                    <a:pt x="2129073" y="908833"/>
                  </a:lnTo>
                  <a:lnTo>
                    <a:pt x="2159115" y="855069"/>
                  </a:lnTo>
                  <a:lnTo>
                    <a:pt x="2187309" y="800313"/>
                  </a:lnTo>
                  <a:lnTo>
                    <a:pt x="2213622" y="744628"/>
                  </a:lnTo>
                  <a:lnTo>
                    <a:pt x="2238024" y="688080"/>
                  </a:lnTo>
                  <a:lnTo>
                    <a:pt x="2260485" y="630734"/>
                  </a:lnTo>
                  <a:lnTo>
                    <a:pt x="2202045" y="608984"/>
                  </a:lnTo>
                  <a:lnTo>
                    <a:pt x="2143606" y="587235"/>
                  </a:lnTo>
                  <a:lnTo>
                    <a:pt x="2085166" y="565485"/>
                  </a:lnTo>
                  <a:lnTo>
                    <a:pt x="2026726" y="543736"/>
                  </a:lnTo>
                  <a:lnTo>
                    <a:pt x="1968286" y="521986"/>
                  </a:lnTo>
                  <a:lnTo>
                    <a:pt x="1909847" y="500237"/>
                  </a:lnTo>
                  <a:lnTo>
                    <a:pt x="1851407" y="478487"/>
                  </a:lnTo>
                  <a:lnTo>
                    <a:pt x="1792967" y="456738"/>
                  </a:lnTo>
                  <a:lnTo>
                    <a:pt x="1734527" y="434988"/>
                  </a:lnTo>
                  <a:lnTo>
                    <a:pt x="1676088" y="413239"/>
                  </a:lnTo>
                  <a:lnTo>
                    <a:pt x="1617648" y="391490"/>
                  </a:lnTo>
                  <a:lnTo>
                    <a:pt x="1559208" y="369740"/>
                  </a:lnTo>
                  <a:lnTo>
                    <a:pt x="1500768" y="347991"/>
                  </a:lnTo>
                  <a:lnTo>
                    <a:pt x="1442329" y="326241"/>
                  </a:lnTo>
                  <a:lnTo>
                    <a:pt x="1383889" y="304492"/>
                  </a:lnTo>
                  <a:lnTo>
                    <a:pt x="1325449" y="282742"/>
                  </a:lnTo>
                  <a:lnTo>
                    <a:pt x="1267009" y="260993"/>
                  </a:lnTo>
                  <a:lnTo>
                    <a:pt x="1208570" y="239243"/>
                  </a:lnTo>
                  <a:lnTo>
                    <a:pt x="1150130" y="217494"/>
                  </a:lnTo>
                  <a:lnTo>
                    <a:pt x="1091690" y="195745"/>
                  </a:lnTo>
                  <a:lnTo>
                    <a:pt x="1033250" y="173995"/>
                  </a:lnTo>
                  <a:lnTo>
                    <a:pt x="974811" y="152246"/>
                  </a:lnTo>
                  <a:lnTo>
                    <a:pt x="916371" y="130496"/>
                  </a:lnTo>
                  <a:lnTo>
                    <a:pt x="857931" y="108747"/>
                  </a:lnTo>
                  <a:lnTo>
                    <a:pt x="799491" y="86997"/>
                  </a:lnTo>
                  <a:lnTo>
                    <a:pt x="741052" y="65248"/>
                  </a:lnTo>
                  <a:lnTo>
                    <a:pt x="682612" y="43498"/>
                  </a:lnTo>
                  <a:lnTo>
                    <a:pt x="624172" y="21749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789002" y="1973107"/>
              <a:ext cx="1808284" cy="3525861"/>
            </a:xfrm>
            <a:custGeom>
              <a:avLst/>
              <a:pathLst>
                <a:path w="1808284" h="3525861">
                  <a:moveTo>
                    <a:pt x="1808284" y="1808317"/>
                  </a:moveTo>
                  <a:lnTo>
                    <a:pt x="1808284" y="1745961"/>
                  </a:lnTo>
                  <a:lnTo>
                    <a:pt x="1808284" y="1683605"/>
                  </a:lnTo>
                  <a:lnTo>
                    <a:pt x="1808284" y="1621250"/>
                  </a:lnTo>
                  <a:lnTo>
                    <a:pt x="1808284" y="1558894"/>
                  </a:lnTo>
                  <a:lnTo>
                    <a:pt x="1808284" y="1496538"/>
                  </a:lnTo>
                  <a:lnTo>
                    <a:pt x="1808284" y="1434182"/>
                  </a:lnTo>
                  <a:lnTo>
                    <a:pt x="1808284" y="1371827"/>
                  </a:lnTo>
                  <a:lnTo>
                    <a:pt x="1808284" y="1309471"/>
                  </a:lnTo>
                  <a:lnTo>
                    <a:pt x="1808284" y="1247115"/>
                  </a:lnTo>
                  <a:lnTo>
                    <a:pt x="1808284" y="1184759"/>
                  </a:lnTo>
                  <a:lnTo>
                    <a:pt x="1808284" y="1122403"/>
                  </a:lnTo>
                  <a:lnTo>
                    <a:pt x="1808284" y="1060048"/>
                  </a:lnTo>
                  <a:lnTo>
                    <a:pt x="1808284" y="997692"/>
                  </a:lnTo>
                  <a:lnTo>
                    <a:pt x="1808284" y="935336"/>
                  </a:lnTo>
                  <a:lnTo>
                    <a:pt x="1808284" y="872980"/>
                  </a:lnTo>
                  <a:lnTo>
                    <a:pt x="1808284" y="810625"/>
                  </a:lnTo>
                  <a:lnTo>
                    <a:pt x="1808284" y="748269"/>
                  </a:lnTo>
                  <a:lnTo>
                    <a:pt x="1808284" y="685913"/>
                  </a:lnTo>
                  <a:lnTo>
                    <a:pt x="1808284" y="623557"/>
                  </a:lnTo>
                  <a:lnTo>
                    <a:pt x="1808284" y="561201"/>
                  </a:lnTo>
                  <a:lnTo>
                    <a:pt x="1808284" y="498846"/>
                  </a:lnTo>
                  <a:lnTo>
                    <a:pt x="1808284" y="436490"/>
                  </a:lnTo>
                  <a:lnTo>
                    <a:pt x="1808284" y="374134"/>
                  </a:lnTo>
                  <a:lnTo>
                    <a:pt x="1808284" y="311778"/>
                  </a:lnTo>
                  <a:lnTo>
                    <a:pt x="1808284" y="249423"/>
                  </a:lnTo>
                  <a:lnTo>
                    <a:pt x="1808284" y="187067"/>
                  </a:lnTo>
                  <a:lnTo>
                    <a:pt x="1808284" y="124711"/>
                  </a:lnTo>
                  <a:lnTo>
                    <a:pt x="1808284" y="62355"/>
                  </a:lnTo>
                  <a:lnTo>
                    <a:pt x="1808284" y="0"/>
                  </a:lnTo>
                  <a:lnTo>
                    <a:pt x="1746783" y="1046"/>
                  </a:lnTo>
                  <a:lnTo>
                    <a:pt x="1685352" y="4183"/>
                  </a:lnTo>
                  <a:lnTo>
                    <a:pt x="1624064" y="9408"/>
                  </a:lnTo>
                  <a:lnTo>
                    <a:pt x="1562990" y="16714"/>
                  </a:lnTo>
                  <a:lnTo>
                    <a:pt x="1502198" y="26093"/>
                  </a:lnTo>
                  <a:lnTo>
                    <a:pt x="1441762" y="37534"/>
                  </a:lnTo>
                  <a:lnTo>
                    <a:pt x="1381749" y="51024"/>
                  </a:lnTo>
                  <a:lnTo>
                    <a:pt x="1322229" y="66547"/>
                  </a:lnTo>
                  <a:lnTo>
                    <a:pt x="1263272" y="84085"/>
                  </a:lnTo>
                  <a:lnTo>
                    <a:pt x="1204946" y="103619"/>
                  </a:lnTo>
                  <a:lnTo>
                    <a:pt x="1147318" y="125125"/>
                  </a:lnTo>
                  <a:lnTo>
                    <a:pt x="1090454" y="148578"/>
                  </a:lnTo>
                  <a:lnTo>
                    <a:pt x="1034421" y="173952"/>
                  </a:lnTo>
                  <a:lnTo>
                    <a:pt x="979284" y="201217"/>
                  </a:lnTo>
                  <a:lnTo>
                    <a:pt x="925105" y="230341"/>
                  </a:lnTo>
                  <a:lnTo>
                    <a:pt x="871949" y="261291"/>
                  </a:lnTo>
                  <a:lnTo>
                    <a:pt x="819876" y="294031"/>
                  </a:lnTo>
                  <a:lnTo>
                    <a:pt x="768946" y="328523"/>
                  </a:lnTo>
                  <a:lnTo>
                    <a:pt x="719219" y="364728"/>
                  </a:lnTo>
                  <a:lnTo>
                    <a:pt x="670753" y="402602"/>
                  </a:lnTo>
                  <a:lnTo>
                    <a:pt x="623602" y="442103"/>
                  </a:lnTo>
                  <a:lnTo>
                    <a:pt x="577822" y="483185"/>
                  </a:lnTo>
                  <a:lnTo>
                    <a:pt x="533466" y="525800"/>
                  </a:lnTo>
                  <a:lnTo>
                    <a:pt x="490584" y="569899"/>
                  </a:lnTo>
                  <a:lnTo>
                    <a:pt x="449228" y="615431"/>
                  </a:lnTo>
                  <a:lnTo>
                    <a:pt x="409443" y="662343"/>
                  </a:lnTo>
                  <a:lnTo>
                    <a:pt x="371278" y="710581"/>
                  </a:lnTo>
                  <a:lnTo>
                    <a:pt x="334775" y="760089"/>
                  </a:lnTo>
                  <a:lnTo>
                    <a:pt x="299977" y="810810"/>
                  </a:lnTo>
                  <a:lnTo>
                    <a:pt x="266924" y="862685"/>
                  </a:lnTo>
                  <a:lnTo>
                    <a:pt x="235654" y="915654"/>
                  </a:lnTo>
                  <a:lnTo>
                    <a:pt x="206204" y="969656"/>
                  </a:lnTo>
                  <a:lnTo>
                    <a:pt x="178608" y="1024629"/>
                  </a:lnTo>
                  <a:lnTo>
                    <a:pt x="152897" y="1080508"/>
                  </a:lnTo>
                  <a:lnTo>
                    <a:pt x="129102" y="1137229"/>
                  </a:lnTo>
                  <a:lnTo>
                    <a:pt x="107249" y="1194727"/>
                  </a:lnTo>
                  <a:lnTo>
                    <a:pt x="87365" y="1252935"/>
                  </a:lnTo>
                  <a:lnTo>
                    <a:pt x="69472" y="1311785"/>
                  </a:lnTo>
                  <a:lnTo>
                    <a:pt x="53591" y="1371210"/>
                  </a:lnTo>
                  <a:lnTo>
                    <a:pt x="39740" y="1431140"/>
                  </a:lnTo>
                  <a:lnTo>
                    <a:pt x="27935" y="1491507"/>
                  </a:lnTo>
                  <a:lnTo>
                    <a:pt x="18190" y="1552241"/>
                  </a:lnTo>
                  <a:lnTo>
                    <a:pt x="10516" y="1613270"/>
                  </a:lnTo>
                  <a:lnTo>
                    <a:pt x="4923" y="1674526"/>
                  </a:lnTo>
                  <a:lnTo>
                    <a:pt x="1416" y="1735936"/>
                  </a:lnTo>
                  <a:lnTo>
                    <a:pt x="0" y="1797430"/>
                  </a:lnTo>
                  <a:lnTo>
                    <a:pt x="675" y="1858937"/>
                  </a:lnTo>
                  <a:lnTo>
                    <a:pt x="3443" y="1920385"/>
                  </a:lnTo>
                  <a:lnTo>
                    <a:pt x="8298" y="1981703"/>
                  </a:lnTo>
                  <a:lnTo>
                    <a:pt x="15237" y="2042821"/>
                  </a:lnTo>
                  <a:lnTo>
                    <a:pt x="24249" y="2103667"/>
                  </a:lnTo>
                  <a:lnTo>
                    <a:pt x="35326" y="2164172"/>
                  </a:lnTo>
                  <a:lnTo>
                    <a:pt x="48455" y="2224265"/>
                  </a:lnTo>
                  <a:lnTo>
                    <a:pt x="63619" y="2283877"/>
                  </a:lnTo>
                  <a:lnTo>
                    <a:pt x="80803" y="2342938"/>
                  </a:lnTo>
                  <a:lnTo>
                    <a:pt x="99985" y="2401381"/>
                  </a:lnTo>
                  <a:lnTo>
                    <a:pt x="121143" y="2459138"/>
                  </a:lnTo>
                  <a:lnTo>
                    <a:pt x="144254" y="2516141"/>
                  </a:lnTo>
                  <a:lnTo>
                    <a:pt x="169290" y="2572326"/>
                  </a:lnTo>
                  <a:lnTo>
                    <a:pt x="196222" y="2627627"/>
                  </a:lnTo>
                  <a:lnTo>
                    <a:pt x="225020" y="2681980"/>
                  </a:lnTo>
                  <a:lnTo>
                    <a:pt x="255649" y="2735321"/>
                  </a:lnTo>
                  <a:lnTo>
                    <a:pt x="288075" y="2787591"/>
                  </a:lnTo>
                  <a:lnTo>
                    <a:pt x="322260" y="2838727"/>
                  </a:lnTo>
                  <a:lnTo>
                    <a:pt x="358164" y="2888671"/>
                  </a:lnTo>
                  <a:lnTo>
                    <a:pt x="395747" y="2937365"/>
                  </a:lnTo>
                  <a:lnTo>
                    <a:pt x="434963" y="2984753"/>
                  </a:lnTo>
                  <a:lnTo>
                    <a:pt x="475768" y="3030779"/>
                  </a:lnTo>
                  <a:lnTo>
                    <a:pt x="518116" y="3075391"/>
                  </a:lnTo>
                  <a:lnTo>
                    <a:pt x="561956" y="3118537"/>
                  </a:lnTo>
                  <a:lnTo>
                    <a:pt x="607238" y="3160167"/>
                  </a:lnTo>
                  <a:lnTo>
                    <a:pt x="653909" y="3200233"/>
                  </a:lnTo>
                  <a:lnTo>
                    <a:pt x="701917" y="3238689"/>
                  </a:lnTo>
                  <a:lnTo>
                    <a:pt x="751204" y="3275489"/>
                  </a:lnTo>
                  <a:lnTo>
                    <a:pt x="801715" y="3310592"/>
                  </a:lnTo>
                  <a:lnTo>
                    <a:pt x="853390" y="3343956"/>
                  </a:lnTo>
                  <a:lnTo>
                    <a:pt x="906170" y="3375544"/>
                  </a:lnTo>
                  <a:lnTo>
                    <a:pt x="959993" y="3405319"/>
                  </a:lnTo>
                  <a:lnTo>
                    <a:pt x="1014799" y="3433246"/>
                  </a:lnTo>
                  <a:lnTo>
                    <a:pt x="1070522" y="3459292"/>
                  </a:lnTo>
                  <a:lnTo>
                    <a:pt x="1127099" y="3483429"/>
                  </a:lnTo>
                  <a:lnTo>
                    <a:pt x="1184464" y="3505627"/>
                  </a:lnTo>
                  <a:lnTo>
                    <a:pt x="1242551" y="3525861"/>
                  </a:lnTo>
                  <a:lnTo>
                    <a:pt x="1262059" y="3466635"/>
                  </a:lnTo>
                  <a:lnTo>
                    <a:pt x="1281567" y="3407410"/>
                  </a:lnTo>
                  <a:lnTo>
                    <a:pt x="1301075" y="3348184"/>
                  </a:lnTo>
                  <a:lnTo>
                    <a:pt x="1320583" y="3288959"/>
                  </a:lnTo>
                  <a:lnTo>
                    <a:pt x="1340091" y="3229733"/>
                  </a:lnTo>
                  <a:lnTo>
                    <a:pt x="1359599" y="3170507"/>
                  </a:lnTo>
                  <a:lnTo>
                    <a:pt x="1379107" y="3111282"/>
                  </a:lnTo>
                  <a:lnTo>
                    <a:pt x="1398615" y="3052056"/>
                  </a:lnTo>
                  <a:lnTo>
                    <a:pt x="1418123" y="2992830"/>
                  </a:lnTo>
                  <a:lnTo>
                    <a:pt x="1437632" y="2933605"/>
                  </a:lnTo>
                  <a:lnTo>
                    <a:pt x="1457140" y="2874379"/>
                  </a:lnTo>
                  <a:lnTo>
                    <a:pt x="1476648" y="2815153"/>
                  </a:lnTo>
                  <a:lnTo>
                    <a:pt x="1496156" y="2755928"/>
                  </a:lnTo>
                  <a:lnTo>
                    <a:pt x="1515664" y="2696702"/>
                  </a:lnTo>
                  <a:lnTo>
                    <a:pt x="1535172" y="2637476"/>
                  </a:lnTo>
                  <a:lnTo>
                    <a:pt x="1554680" y="2578251"/>
                  </a:lnTo>
                  <a:lnTo>
                    <a:pt x="1574188" y="2519025"/>
                  </a:lnTo>
                  <a:lnTo>
                    <a:pt x="1593696" y="2459799"/>
                  </a:lnTo>
                  <a:lnTo>
                    <a:pt x="1613204" y="2400574"/>
                  </a:lnTo>
                  <a:lnTo>
                    <a:pt x="1632712" y="2341348"/>
                  </a:lnTo>
                  <a:lnTo>
                    <a:pt x="1652220" y="2282122"/>
                  </a:lnTo>
                  <a:lnTo>
                    <a:pt x="1671728" y="2222897"/>
                  </a:lnTo>
                  <a:lnTo>
                    <a:pt x="1691236" y="2163671"/>
                  </a:lnTo>
                  <a:lnTo>
                    <a:pt x="1710744" y="2104445"/>
                  </a:lnTo>
                  <a:lnTo>
                    <a:pt x="1730252" y="2045220"/>
                  </a:lnTo>
                  <a:lnTo>
                    <a:pt x="1749760" y="1985994"/>
                  </a:lnTo>
                  <a:lnTo>
                    <a:pt x="1769268" y="1926768"/>
                  </a:lnTo>
                  <a:lnTo>
                    <a:pt x="1788776" y="186754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466431" y="28163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56806" y="28885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82111" y="35133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93706" y="45350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09188" y="35769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64188" y="28129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54563" y="2885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79869" y="35099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91463" y="45316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06945" y="35735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60831" y="28107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51206" y="28829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76512" y="3507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88107" y="45294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03589" y="3571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56872" y="28099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47247" y="2882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72553" y="3506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84147" y="45286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499629" y="35705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452912" y="28107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43288" y="28829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68593" y="3507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80188" y="45294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495670" y="3571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49556" y="28129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39931" y="2885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65237" y="35099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6831" y="45316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492313" y="35735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47313" y="28163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37688" y="28885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62994" y="35133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74588" y="45350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90070" y="35769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46525" y="2820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36901" y="2892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62206" y="35172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73801" y="45389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489283" y="35808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47313" y="28242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37688" y="2896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62994" y="35212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74588" y="4542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490070" y="35848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49556" y="28276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739931" y="28998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65237" y="3524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76831" y="45463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492313" y="35881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52912" y="28298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43288" y="2902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68593" y="3526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80188" y="45485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495670" y="35904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56872" y="28306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47247" y="29028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272553" y="35276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84147" y="4549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99629" y="35912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460831" y="28298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51206" y="2902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76512" y="3526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8107" y="45485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03589" y="35904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464188" y="28276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54563" y="28998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79869" y="3524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791463" y="45463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06945" y="35881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466431" y="28242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56806" y="2896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82111" y="35212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793706" y="4542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509188" y="35848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467218" y="2820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57594" y="2892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282899" y="35172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794494" y="45389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509976" y="35808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56872" y="2820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47247" y="2892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272553" y="35172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84147" y="45389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499629" y="35808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938684" y="3342098"/>
              <a:ext cx="201455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938684" y="3561554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938684" y="3781010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38684" y="4000466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938684" y="4219922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218729" y="341297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细胞实验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18729" y="3632432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动物实验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218729" y="3839010"/>
              <a:ext cx="95307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人体试吃实验/观察性研究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218729" y="4058466"/>
              <a:ext cx="10648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基于多项RCT的meta分析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218729" y="4290800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人体随机对照试验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2021-01-02T22:52:07Z</dcterms:modified>
</cp:coreProperties>
</file>