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2043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209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2156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3221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42268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534271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484901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435531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386162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3367924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287422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70153" y="238053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70153" y="1886835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7071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7128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7184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7240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1664671"/>
              <a:ext cx="535974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2158368"/>
              <a:ext cx="403906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2652064"/>
              <a:ext cx="3510797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70153" y="3145760"/>
              <a:ext cx="235520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70153" y="3639457"/>
              <a:ext cx="228917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70153" y="4133153"/>
              <a:ext cx="1992019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70153" y="4626850"/>
              <a:ext cx="192598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70153" y="5120546"/>
              <a:ext cx="160682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8555205" y="1830822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234529" y="232457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367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706258" y="2818215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919182" y="3328807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853148" y="382118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55996" y="4314877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89962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170799" y="530226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146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2094239" y="531286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舒缓过敏（如疏痒抗敏，缓解鼻炎）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094239" y="4819163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女性健康（如私处护理，乳腺抗炎）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94239" y="4325467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口腔保健（如控龋除臭，抑制溃疡）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94239" y="383177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治疗辅助（如辅助抗癌，干预肠炎）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94239" y="3338074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精神调节（如抵抗抑郁，降低自闭）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284437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快消类产品（如发酵酸奶，益生菌零食）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094239" y="2350681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改善代谢（如纤体减脂，增强耐力）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94239" y="1856985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肠胃健康（如肠胃调理，辅助抗幽）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435359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35359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435359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435359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435359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435359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435359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435359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7071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67128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77184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7240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77483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78047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678610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779174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2021-01-02T22:52:10Z</dcterms:modified>
</cp:coreProperties>
</file>