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30243" y="1973107"/>
              <a:ext cx="16208" cy="1808317"/>
            </a:xfrm>
            <a:custGeom>
              <a:avLst/>
              <a:pathLst>
                <a:path w="16208" h="1808317">
                  <a:moveTo>
                    <a:pt x="0" y="1808317"/>
                  </a:moveTo>
                  <a:lnTo>
                    <a:pt x="558" y="1745964"/>
                  </a:lnTo>
                  <a:lnTo>
                    <a:pt x="1117" y="1683610"/>
                  </a:lnTo>
                  <a:lnTo>
                    <a:pt x="1676" y="1621257"/>
                  </a:lnTo>
                  <a:lnTo>
                    <a:pt x="2235" y="1558904"/>
                  </a:lnTo>
                  <a:lnTo>
                    <a:pt x="2794" y="1496551"/>
                  </a:lnTo>
                  <a:lnTo>
                    <a:pt x="3353" y="1434197"/>
                  </a:lnTo>
                  <a:lnTo>
                    <a:pt x="3912" y="1371844"/>
                  </a:lnTo>
                  <a:lnTo>
                    <a:pt x="4471" y="1309491"/>
                  </a:lnTo>
                  <a:lnTo>
                    <a:pt x="5030" y="1247138"/>
                  </a:lnTo>
                  <a:lnTo>
                    <a:pt x="5588" y="1184784"/>
                  </a:lnTo>
                  <a:lnTo>
                    <a:pt x="6147" y="1122431"/>
                  </a:lnTo>
                  <a:lnTo>
                    <a:pt x="6706" y="1060078"/>
                  </a:lnTo>
                  <a:lnTo>
                    <a:pt x="7265" y="997724"/>
                  </a:lnTo>
                  <a:lnTo>
                    <a:pt x="7824" y="935371"/>
                  </a:lnTo>
                  <a:lnTo>
                    <a:pt x="8383" y="873018"/>
                  </a:lnTo>
                  <a:lnTo>
                    <a:pt x="8942" y="810665"/>
                  </a:lnTo>
                  <a:lnTo>
                    <a:pt x="9501" y="748311"/>
                  </a:lnTo>
                  <a:lnTo>
                    <a:pt x="10060" y="685958"/>
                  </a:lnTo>
                  <a:lnTo>
                    <a:pt x="10619" y="623605"/>
                  </a:lnTo>
                  <a:lnTo>
                    <a:pt x="11177" y="561252"/>
                  </a:lnTo>
                  <a:lnTo>
                    <a:pt x="11736" y="498898"/>
                  </a:lnTo>
                  <a:lnTo>
                    <a:pt x="12295" y="436545"/>
                  </a:lnTo>
                  <a:lnTo>
                    <a:pt x="12854" y="374192"/>
                  </a:lnTo>
                  <a:lnTo>
                    <a:pt x="13413" y="311838"/>
                  </a:lnTo>
                  <a:lnTo>
                    <a:pt x="13972" y="249485"/>
                  </a:lnTo>
                  <a:lnTo>
                    <a:pt x="14531" y="187132"/>
                  </a:lnTo>
                  <a:lnTo>
                    <a:pt x="15090" y="124779"/>
                  </a:lnTo>
                  <a:lnTo>
                    <a:pt x="15649" y="62425"/>
                  </a:lnTo>
                  <a:lnTo>
                    <a:pt x="16208" y="72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0243" y="1973180"/>
              <a:ext cx="81014" cy="1808244"/>
            </a:xfrm>
            <a:custGeom>
              <a:avLst/>
              <a:pathLst>
                <a:path w="81014" h="1808244">
                  <a:moveTo>
                    <a:pt x="0" y="1808244"/>
                  </a:moveTo>
                  <a:lnTo>
                    <a:pt x="2793" y="1745951"/>
                  </a:lnTo>
                  <a:lnTo>
                    <a:pt x="5587" y="1683658"/>
                  </a:lnTo>
                  <a:lnTo>
                    <a:pt x="8380" y="1621365"/>
                  </a:lnTo>
                  <a:lnTo>
                    <a:pt x="11174" y="1559072"/>
                  </a:lnTo>
                  <a:lnTo>
                    <a:pt x="13967" y="1496778"/>
                  </a:lnTo>
                  <a:lnTo>
                    <a:pt x="16761" y="1434485"/>
                  </a:lnTo>
                  <a:lnTo>
                    <a:pt x="19555" y="1372192"/>
                  </a:lnTo>
                  <a:lnTo>
                    <a:pt x="22348" y="1309899"/>
                  </a:lnTo>
                  <a:lnTo>
                    <a:pt x="25142" y="1247606"/>
                  </a:lnTo>
                  <a:lnTo>
                    <a:pt x="27935" y="1185313"/>
                  </a:lnTo>
                  <a:lnTo>
                    <a:pt x="30729" y="1123019"/>
                  </a:lnTo>
                  <a:lnTo>
                    <a:pt x="33523" y="1060726"/>
                  </a:lnTo>
                  <a:lnTo>
                    <a:pt x="36316" y="998433"/>
                  </a:lnTo>
                  <a:lnTo>
                    <a:pt x="39110" y="936140"/>
                  </a:lnTo>
                  <a:lnTo>
                    <a:pt x="41903" y="873847"/>
                  </a:lnTo>
                  <a:lnTo>
                    <a:pt x="44697" y="811554"/>
                  </a:lnTo>
                  <a:lnTo>
                    <a:pt x="47491" y="749261"/>
                  </a:lnTo>
                  <a:lnTo>
                    <a:pt x="50284" y="686967"/>
                  </a:lnTo>
                  <a:lnTo>
                    <a:pt x="53078" y="624674"/>
                  </a:lnTo>
                  <a:lnTo>
                    <a:pt x="55871" y="562381"/>
                  </a:lnTo>
                  <a:lnTo>
                    <a:pt x="58665" y="500088"/>
                  </a:lnTo>
                  <a:lnTo>
                    <a:pt x="61459" y="437795"/>
                  </a:lnTo>
                  <a:lnTo>
                    <a:pt x="64252" y="375502"/>
                  </a:lnTo>
                  <a:lnTo>
                    <a:pt x="67046" y="313208"/>
                  </a:lnTo>
                  <a:lnTo>
                    <a:pt x="69839" y="250915"/>
                  </a:lnTo>
                  <a:lnTo>
                    <a:pt x="72633" y="188622"/>
                  </a:lnTo>
                  <a:lnTo>
                    <a:pt x="75427" y="126329"/>
                  </a:lnTo>
                  <a:lnTo>
                    <a:pt x="78220" y="64036"/>
                  </a:lnTo>
                  <a:lnTo>
                    <a:pt x="81014" y="1743"/>
                  </a:lnTo>
                  <a:lnTo>
                    <a:pt x="16208" y="0"/>
                  </a:lnTo>
                  <a:lnTo>
                    <a:pt x="15649" y="62353"/>
                  </a:lnTo>
                  <a:lnTo>
                    <a:pt x="15090" y="124706"/>
                  </a:lnTo>
                  <a:lnTo>
                    <a:pt x="14531" y="187059"/>
                  </a:lnTo>
                  <a:lnTo>
                    <a:pt x="13972" y="249413"/>
                  </a:lnTo>
                  <a:lnTo>
                    <a:pt x="13413" y="311766"/>
                  </a:lnTo>
                  <a:lnTo>
                    <a:pt x="12854" y="374119"/>
                  </a:lnTo>
                  <a:lnTo>
                    <a:pt x="12295" y="436472"/>
                  </a:lnTo>
                  <a:lnTo>
                    <a:pt x="11736" y="498826"/>
                  </a:lnTo>
                  <a:lnTo>
                    <a:pt x="11177" y="561179"/>
                  </a:lnTo>
                  <a:lnTo>
                    <a:pt x="10619" y="623532"/>
                  </a:lnTo>
                  <a:lnTo>
                    <a:pt x="10060" y="685885"/>
                  </a:lnTo>
                  <a:lnTo>
                    <a:pt x="9501" y="748239"/>
                  </a:lnTo>
                  <a:lnTo>
                    <a:pt x="8942" y="810592"/>
                  </a:lnTo>
                  <a:lnTo>
                    <a:pt x="8383" y="872945"/>
                  </a:lnTo>
                  <a:lnTo>
                    <a:pt x="7824" y="935299"/>
                  </a:lnTo>
                  <a:lnTo>
                    <a:pt x="7265" y="997652"/>
                  </a:lnTo>
                  <a:lnTo>
                    <a:pt x="6706" y="1060005"/>
                  </a:lnTo>
                  <a:lnTo>
                    <a:pt x="6147" y="1122358"/>
                  </a:lnTo>
                  <a:lnTo>
                    <a:pt x="5588" y="1184712"/>
                  </a:lnTo>
                  <a:lnTo>
                    <a:pt x="5030" y="1247065"/>
                  </a:lnTo>
                  <a:lnTo>
                    <a:pt x="4471" y="1309418"/>
                  </a:lnTo>
                  <a:lnTo>
                    <a:pt x="3912" y="1371771"/>
                  </a:lnTo>
                  <a:lnTo>
                    <a:pt x="3353" y="1434125"/>
                  </a:lnTo>
                  <a:lnTo>
                    <a:pt x="2794" y="1496478"/>
                  </a:lnTo>
                  <a:lnTo>
                    <a:pt x="2235" y="1558831"/>
                  </a:lnTo>
                  <a:lnTo>
                    <a:pt x="1676" y="1621184"/>
                  </a:lnTo>
                  <a:lnTo>
                    <a:pt x="1117" y="1683538"/>
                  </a:lnTo>
                  <a:lnTo>
                    <a:pt x="558" y="174589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22139" y="1974923"/>
              <a:ext cx="1816369" cy="3614801"/>
            </a:xfrm>
            <a:custGeom>
              <a:avLst/>
              <a:pathLst>
                <a:path w="1816369" h="3614801">
                  <a:moveTo>
                    <a:pt x="8104" y="1806501"/>
                  </a:moveTo>
                  <a:lnTo>
                    <a:pt x="7824" y="1868856"/>
                  </a:lnTo>
                  <a:lnTo>
                    <a:pt x="7545" y="1931212"/>
                  </a:lnTo>
                  <a:lnTo>
                    <a:pt x="7265" y="1993567"/>
                  </a:lnTo>
                  <a:lnTo>
                    <a:pt x="6986" y="2055922"/>
                  </a:lnTo>
                  <a:lnTo>
                    <a:pt x="6706" y="2118277"/>
                  </a:lnTo>
                  <a:lnTo>
                    <a:pt x="6427" y="2180632"/>
                  </a:lnTo>
                  <a:lnTo>
                    <a:pt x="6147" y="2242987"/>
                  </a:lnTo>
                  <a:lnTo>
                    <a:pt x="5868" y="2305342"/>
                  </a:lnTo>
                  <a:lnTo>
                    <a:pt x="5589" y="2367698"/>
                  </a:lnTo>
                  <a:lnTo>
                    <a:pt x="5309" y="2430053"/>
                  </a:lnTo>
                  <a:lnTo>
                    <a:pt x="5030" y="2492408"/>
                  </a:lnTo>
                  <a:lnTo>
                    <a:pt x="4750" y="2554763"/>
                  </a:lnTo>
                  <a:lnTo>
                    <a:pt x="4471" y="2617118"/>
                  </a:lnTo>
                  <a:lnTo>
                    <a:pt x="4191" y="2679473"/>
                  </a:lnTo>
                  <a:lnTo>
                    <a:pt x="3912" y="2741828"/>
                  </a:lnTo>
                  <a:lnTo>
                    <a:pt x="3632" y="2804184"/>
                  </a:lnTo>
                  <a:lnTo>
                    <a:pt x="3353" y="2866539"/>
                  </a:lnTo>
                  <a:lnTo>
                    <a:pt x="3073" y="2928894"/>
                  </a:lnTo>
                  <a:lnTo>
                    <a:pt x="2794" y="2991249"/>
                  </a:lnTo>
                  <a:lnTo>
                    <a:pt x="2515" y="3053604"/>
                  </a:lnTo>
                  <a:lnTo>
                    <a:pt x="2235" y="3115959"/>
                  </a:lnTo>
                  <a:lnTo>
                    <a:pt x="1956" y="3178315"/>
                  </a:lnTo>
                  <a:lnTo>
                    <a:pt x="1676" y="3240670"/>
                  </a:lnTo>
                  <a:lnTo>
                    <a:pt x="1397" y="3303025"/>
                  </a:lnTo>
                  <a:lnTo>
                    <a:pt x="1117" y="3365380"/>
                  </a:lnTo>
                  <a:lnTo>
                    <a:pt x="838" y="3427735"/>
                  </a:lnTo>
                  <a:lnTo>
                    <a:pt x="558" y="3490090"/>
                  </a:lnTo>
                  <a:lnTo>
                    <a:pt x="279" y="3552445"/>
                  </a:lnTo>
                  <a:lnTo>
                    <a:pt x="0" y="3614801"/>
                  </a:lnTo>
                  <a:lnTo>
                    <a:pt x="61619" y="3614027"/>
                  </a:lnTo>
                  <a:lnTo>
                    <a:pt x="123176" y="3611154"/>
                  </a:lnTo>
                  <a:lnTo>
                    <a:pt x="184599" y="3606185"/>
                  </a:lnTo>
                  <a:lnTo>
                    <a:pt x="245818" y="3599126"/>
                  </a:lnTo>
                  <a:lnTo>
                    <a:pt x="306760" y="3589986"/>
                  </a:lnTo>
                  <a:lnTo>
                    <a:pt x="367355" y="3578774"/>
                  </a:lnTo>
                  <a:lnTo>
                    <a:pt x="427534" y="3565504"/>
                  </a:lnTo>
                  <a:lnTo>
                    <a:pt x="487225" y="3550191"/>
                  </a:lnTo>
                  <a:lnTo>
                    <a:pt x="546360" y="3532854"/>
                  </a:lnTo>
                  <a:lnTo>
                    <a:pt x="604870" y="3513511"/>
                  </a:lnTo>
                  <a:lnTo>
                    <a:pt x="662686" y="3492186"/>
                  </a:lnTo>
                  <a:lnTo>
                    <a:pt x="719743" y="3468904"/>
                  </a:lnTo>
                  <a:lnTo>
                    <a:pt x="775973" y="3443691"/>
                  </a:lnTo>
                  <a:lnTo>
                    <a:pt x="831311" y="3416576"/>
                  </a:lnTo>
                  <a:lnTo>
                    <a:pt x="885694" y="3387592"/>
                  </a:lnTo>
                  <a:lnTo>
                    <a:pt x="939057" y="3356772"/>
                  </a:lnTo>
                  <a:lnTo>
                    <a:pt x="991339" y="3324151"/>
                  </a:lnTo>
                  <a:lnTo>
                    <a:pt x="1042479" y="3289768"/>
                  </a:lnTo>
                  <a:lnTo>
                    <a:pt x="1092418" y="3253662"/>
                  </a:lnTo>
                  <a:lnTo>
                    <a:pt x="1141098" y="3215876"/>
                  </a:lnTo>
                  <a:lnTo>
                    <a:pt x="1188462" y="3176453"/>
                  </a:lnTo>
                  <a:lnTo>
                    <a:pt x="1234455" y="3135439"/>
                  </a:lnTo>
                  <a:lnTo>
                    <a:pt x="1279024" y="3092881"/>
                  </a:lnTo>
                  <a:lnTo>
                    <a:pt x="1322117" y="3048830"/>
                  </a:lnTo>
                  <a:lnTo>
                    <a:pt x="1363684" y="3003336"/>
                  </a:lnTo>
                  <a:lnTo>
                    <a:pt x="1403677" y="2956452"/>
                  </a:lnTo>
                  <a:lnTo>
                    <a:pt x="1442049" y="2908233"/>
                  </a:lnTo>
                  <a:lnTo>
                    <a:pt x="1478756" y="2858734"/>
                  </a:lnTo>
                  <a:lnTo>
                    <a:pt x="1513755" y="2808013"/>
                  </a:lnTo>
                  <a:lnTo>
                    <a:pt x="1547005" y="2756129"/>
                  </a:lnTo>
                  <a:lnTo>
                    <a:pt x="1578469" y="2703143"/>
                  </a:lnTo>
                  <a:lnTo>
                    <a:pt x="1608108" y="2649115"/>
                  </a:lnTo>
                  <a:lnTo>
                    <a:pt x="1635890" y="2594108"/>
                  </a:lnTo>
                  <a:lnTo>
                    <a:pt x="1661781" y="2538187"/>
                  </a:lnTo>
                  <a:lnTo>
                    <a:pt x="1685751" y="2481416"/>
                  </a:lnTo>
                  <a:lnTo>
                    <a:pt x="1707774" y="2423862"/>
                  </a:lnTo>
                  <a:lnTo>
                    <a:pt x="1727822" y="2365590"/>
                  </a:lnTo>
                  <a:lnTo>
                    <a:pt x="1745873" y="2306669"/>
                  </a:lnTo>
                  <a:lnTo>
                    <a:pt x="1761907" y="2247167"/>
                  </a:lnTo>
                  <a:lnTo>
                    <a:pt x="1775903" y="2187154"/>
                  </a:lnTo>
                  <a:lnTo>
                    <a:pt x="1787847" y="2126698"/>
                  </a:lnTo>
                  <a:lnTo>
                    <a:pt x="1797723" y="2065871"/>
                  </a:lnTo>
                  <a:lnTo>
                    <a:pt x="1805522" y="2004742"/>
                  </a:lnTo>
                  <a:lnTo>
                    <a:pt x="1811233" y="1943383"/>
                  </a:lnTo>
                  <a:lnTo>
                    <a:pt x="1814850" y="1881866"/>
                  </a:lnTo>
                  <a:lnTo>
                    <a:pt x="1816369" y="1820260"/>
                  </a:lnTo>
                  <a:lnTo>
                    <a:pt x="1815788" y="1758639"/>
                  </a:lnTo>
                  <a:lnTo>
                    <a:pt x="1813107" y="1697073"/>
                  </a:lnTo>
                  <a:lnTo>
                    <a:pt x="1808330" y="1635635"/>
                  </a:lnTo>
                  <a:lnTo>
                    <a:pt x="1801463" y="1574394"/>
                  </a:lnTo>
                  <a:lnTo>
                    <a:pt x="1792513" y="1513424"/>
                  </a:lnTo>
                  <a:lnTo>
                    <a:pt x="1781491" y="1452794"/>
                  </a:lnTo>
                  <a:lnTo>
                    <a:pt x="1768409" y="1392574"/>
                  </a:lnTo>
                  <a:lnTo>
                    <a:pt x="1753283" y="1332835"/>
                  </a:lnTo>
                  <a:lnTo>
                    <a:pt x="1736131" y="1273646"/>
                  </a:lnTo>
                  <a:lnTo>
                    <a:pt x="1716971" y="1215076"/>
                  </a:lnTo>
                  <a:lnTo>
                    <a:pt x="1695827" y="1157193"/>
                  </a:lnTo>
                  <a:lnTo>
                    <a:pt x="1672723" y="1100064"/>
                  </a:lnTo>
                  <a:lnTo>
                    <a:pt x="1647686" y="1043756"/>
                  </a:lnTo>
                  <a:lnTo>
                    <a:pt x="1620745" y="988333"/>
                  </a:lnTo>
                  <a:lnTo>
                    <a:pt x="1591931" y="933860"/>
                  </a:lnTo>
                  <a:lnTo>
                    <a:pt x="1561278" y="880401"/>
                  </a:lnTo>
                  <a:lnTo>
                    <a:pt x="1528821" y="828017"/>
                  </a:lnTo>
                  <a:lnTo>
                    <a:pt x="1494598" y="776769"/>
                  </a:lnTo>
                  <a:lnTo>
                    <a:pt x="1458648" y="726718"/>
                  </a:lnTo>
                  <a:lnTo>
                    <a:pt x="1421014" y="677920"/>
                  </a:lnTo>
                  <a:lnTo>
                    <a:pt x="1381740" y="630433"/>
                  </a:lnTo>
                  <a:lnTo>
                    <a:pt x="1340870" y="584312"/>
                  </a:lnTo>
                  <a:lnTo>
                    <a:pt x="1298452" y="539610"/>
                  </a:lnTo>
                  <a:lnTo>
                    <a:pt x="1254536" y="496379"/>
                  </a:lnTo>
                  <a:lnTo>
                    <a:pt x="1209172" y="454670"/>
                  </a:lnTo>
                  <a:lnTo>
                    <a:pt x="1162413" y="414531"/>
                  </a:lnTo>
                  <a:lnTo>
                    <a:pt x="1114314" y="376008"/>
                  </a:lnTo>
                  <a:lnTo>
                    <a:pt x="1064930" y="339147"/>
                  </a:lnTo>
                  <a:lnTo>
                    <a:pt x="1014319" y="303989"/>
                  </a:lnTo>
                  <a:lnTo>
                    <a:pt x="962540" y="270577"/>
                  </a:lnTo>
                  <a:lnTo>
                    <a:pt x="909652" y="238948"/>
                  </a:lnTo>
                  <a:lnTo>
                    <a:pt x="855717" y="209140"/>
                  </a:lnTo>
                  <a:lnTo>
                    <a:pt x="800797" y="181186"/>
                  </a:lnTo>
                  <a:lnTo>
                    <a:pt x="744957" y="155121"/>
                  </a:lnTo>
                  <a:lnTo>
                    <a:pt x="688262" y="130972"/>
                  </a:lnTo>
                  <a:lnTo>
                    <a:pt x="630776" y="108770"/>
                  </a:lnTo>
                  <a:lnTo>
                    <a:pt x="572568" y="88540"/>
                  </a:lnTo>
                  <a:lnTo>
                    <a:pt x="513704" y="70304"/>
                  </a:lnTo>
                  <a:lnTo>
                    <a:pt x="454252" y="54085"/>
                  </a:lnTo>
                  <a:lnTo>
                    <a:pt x="394283" y="39901"/>
                  </a:lnTo>
                  <a:lnTo>
                    <a:pt x="333865" y="27768"/>
                  </a:lnTo>
                  <a:lnTo>
                    <a:pt x="273069" y="17701"/>
                  </a:lnTo>
                  <a:lnTo>
                    <a:pt x="211965" y="9712"/>
                  </a:lnTo>
                  <a:lnTo>
                    <a:pt x="150624" y="3809"/>
                  </a:lnTo>
                  <a:lnTo>
                    <a:pt x="89118" y="0"/>
                  </a:lnTo>
                  <a:lnTo>
                    <a:pt x="86324" y="62293"/>
                  </a:lnTo>
                  <a:lnTo>
                    <a:pt x="83531" y="124586"/>
                  </a:lnTo>
                  <a:lnTo>
                    <a:pt x="80737" y="186879"/>
                  </a:lnTo>
                  <a:lnTo>
                    <a:pt x="77943" y="249172"/>
                  </a:lnTo>
                  <a:lnTo>
                    <a:pt x="75150" y="311465"/>
                  </a:lnTo>
                  <a:lnTo>
                    <a:pt x="72356" y="373758"/>
                  </a:lnTo>
                  <a:lnTo>
                    <a:pt x="69563" y="436052"/>
                  </a:lnTo>
                  <a:lnTo>
                    <a:pt x="66769" y="498345"/>
                  </a:lnTo>
                  <a:lnTo>
                    <a:pt x="63975" y="560638"/>
                  </a:lnTo>
                  <a:lnTo>
                    <a:pt x="61182" y="622931"/>
                  </a:lnTo>
                  <a:lnTo>
                    <a:pt x="58388" y="685224"/>
                  </a:lnTo>
                  <a:lnTo>
                    <a:pt x="55595" y="747517"/>
                  </a:lnTo>
                  <a:lnTo>
                    <a:pt x="52801" y="809811"/>
                  </a:lnTo>
                  <a:lnTo>
                    <a:pt x="50008" y="872104"/>
                  </a:lnTo>
                  <a:lnTo>
                    <a:pt x="47214" y="934397"/>
                  </a:lnTo>
                  <a:lnTo>
                    <a:pt x="44420" y="996690"/>
                  </a:lnTo>
                  <a:lnTo>
                    <a:pt x="41627" y="1058983"/>
                  </a:lnTo>
                  <a:lnTo>
                    <a:pt x="38833" y="1121276"/>
                  </a:lnTo>
                  <a:lnTo>
                    <a:pt x="36040" y="1183570"/>
                  </a:lnTo>
                  <a:lnTo>
                    <a:pt x="33246" y="1245863"/>
                  </a:lnTo>
                  <a:lnTo>
                    <a:pt x="30452" y="1308156"/>
                  </a:lnTo>
                  <a:lnTo>
                    <a:pt x="27659" y="1370449"/>
                  </a:lnTo>
                  <a:lnTo>
                    <a:pt x="24865" y="1432742"/>
                  </a:lnTo>
                  <a:lnTo>
                    <a:pt x="22072" y="1495035"/>
                  </a:lnTo>
                  <a:lnTo>
                    <a:pt x="19278" y="1557329"/>
                  </a:lnTo>
                  <a:lnTo>
                    <a:pt x="16484" y="1619622"/>
                  </a:lnTo>
                  <a:lnTo>
                    <a:pt x="13691" y="1681915"/>
                  </a:lnTo>
                  <a:lnTo>
                    <a:pt x="10897" y="174420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21930" y="1973107"/>
              <a:ext cx="1808312" cy="3616616"/>
            </a:xfrm>
            <a:custGeom>
              <a:avLst/>
              <a:pathLst>
                <a:path w="1808312" h="3616616">
                  <a:moveTo>
                    <a:pt x="1808312" y="1808317"/>
                  </a:moveTo>
                  <a:lnTo>
                    <a:pt x="1808312" y="1745961"/>
                  </a:lnTo>
                  <a:lnTo>
                    <a:pt x="1808312" y="1683605"/>
                  </a:lnTo>
                  <a:lnTo>
                    <a:pt x="1808312" y="1621250"/>
                  </a:lnTo>
                  <a:lnTo>
                    <a:pt x="1808312" y="1558894"/>
                  </a:lnTo>
                  <a:lnTo>
                    <a:pt x="1808312" y="1496538"/>
                  </a:lnTo>
                  <a:lnTo>
                    <a:pt x="1808312" y="1434182"/>
                  </a:lnTo>
                  <a:lnTo>
                    <a:pt x="1808312" y="1371827"/>
                  </a:lnTo>
                  <a:lnTo>
                    <a:pt x="1808312" y="1309471"/>
                  </a:lnTo>
                  <a:lnTo>
                    <a:pt x="1808312" y="1247115"/>
                  </a:lnTo>
                  <a:lnTo>
                    <a:pt x="1808312" y="1184759"/>
                  </a:lnTo>
                  <a:lnTo>
                    <a:pt x="1808312" y="1122403"/>
                  </a:lnTo>
                  <a:lnTo>
                    <a:pt x="1808312" y="1060048"/>
                  </a:lnTo>
                  <a:lnTo>
                    <a:pt x="1808312" y="997692"/>
                  </a:lnTo>
                  <a:lnTo>
                    <a:pt x="1808312" y="935336"/>
                  </a:lnTo>
                  <a:lnTo>
                    <a:pt x="1808312" y="872980"/>
                  </a:lnTo>
                  <a:lnTo>
                    <a:pt x="1808312" y="810625"/>
                  </a:lnTo>
                  <a:lnTo>
                    <a:pt x="1808312" y="748269"/>
                  </a:lnTo>
                  <a:lnTo>
                    <a:pt x="1808312" y="685913"/>
                  </a:lnTo>
                  <a:lnTo>
                    <a:pt x="1808312" y="623557"/>
                  </a:lnTo>
                  <a:lnTo>
                    <a:pt x="1808312" y="561201"/>
                  </a:lnTo>
                  <a:lnTo>
                    <a:pt x="1808312" y="498846"/>
                  </a:lnTo>
                  <a:lnTo>
                    <a:pt x="1808312" y="436490"/>
                  </a:lnTo>
                  <a:lnTo>
                    <a:pt x="1808312" y="374134"/>
                  </a:lnTo>
                  <a:lnTo>
                    <a:pt x="1808312" y="311778"/>
                  </a:lnTo>
                  <a:lnTo>
                    <a:pt x="1808312" y="249423"/>
                  </a:lnTo>
                  <a:lnTo>
                    <a:pt x="1808312" y="187067"/>
                  </a:lnTo>
                  <a:lnTo>
                    <a:pt x="1808312" y="124711"/>
                  </a:lnTo>
                  <a:lnTo>
                    <a:pt x="1808312" y="62355"/>
                  </a:lnTo>
                  <a:lnTo>
                    <a:pt x="1808312" y="0"/>
                  </a:lnTo>
                  <a:lnTo>
                    <a:pt x="1746662" y="1051"/>
                  </a:lnTo>
                  <a:lnTo>
                    <a:pt x="1685084" y="4203"/>
                  </a:lnTo>
                  <a:lnTo>
                    <a:pt x="1623649" y="9453"/>
                  </a:lnTo>
                  <a:lnTo>
                    <a:pt x="1562429" y="16794"/>
                  </a:lnTo>
                  <a:lnTo>
                    <a:pt x="1501495" y="26219"/>
                  </a:lnTo>
                  <a:lnTo>
                    <a:pt x="1440917" y="37715"/>
                  </a:lnTo>
                  <a:lnTo>
                    <a:pt x="1380766" y="51269"/>
                  </a:lnTo>
                  <a:lnTo>
                    <a:pt x="1321113" y="66867"/>
                  </a:lnTo>
                  <a:lnTo>
                    <a:pt x="1262026" y="84489"/>
                  </a:lnTo>
                  <a:lnTo>
                    <a:pt x="1203574" y="104115"/>
                  </a:lnTo>
                  <a:lnTo>
                    <a:pt x="1145825" y="125723"/>
                  </a:lnTo>
                  <a:lnTo>
                    <a:pt x="1088846" y="149287"/>
                  </a:lnTo>
                  <a:lnTo>
                    <a:pt x="1032704" y="174780"/>
                  </a:lnTo>
                  <a:lnTo>
                    <a:pt x="977464" y="202172"/>
                  </a:lnTo>
                  <a:lnTo>
                    <a:pt x="923190" y="231431"/>
                  </a:lnTo>
                  <a:lnTo>
                    <a:pt x="869944" y="262524"/>
                  </a:lnTo>
                  <a:lnTo>
                    <a:pt x="817790" y="295413"/>
                  </a:lnTo>
                  <a:lnTo>
                    <a:pt x="766787" y="330062"/>
                  </a:lnTo>
                  <a:lnTo>
                    <a:pt x="716995" y="366430"/>
                  </a:lnTo>
                  <a:lnTo>
                    <a:pt x="668472" y="404474"/>
                  </a:lnTo>
                  <a:lnTo>
                    <a:pt x="621274" y="444150"/>
                  </a:lnTo>
                  <a:lnTo>
                    <a:pt x="575457" y="485412"/>
                  </a:lnTo>
                  <a:lnTo>
                    <a:pt x="531072" y="528212"/>
                  </a:lnTo>
                  <a:lnTo>
                    <a:pt x="488173" y="572500"/>
                  </a:lnTo>
                  <a:lnTo>
                    <a:pt x="446808" y="618225"/>
                  </a:lnTo>
                  <a:lnTo>
                    <a:pt x="407027" y="665334"/>
                  </a:lnTo>
                  <a:lnTo>
                    <a:pt x="368874" y="713772"/>
                  </a:lnTo>
                  <a:lnTo>
                    <a:pt x="332395" y="763482"/>
                  </a:lnTo>
                  <a:lnTo>
                    <a:pt x="297632" y="814407"/>
                  </a:lnTo>
                  <a:lnTo>
                    <a:pt x="264626" y="866487"/>
                  </a:lnTo>
                  <a:lnTo>
                    <a:pt x="233414" y="919663"/>
                  </a:lnTo>
                  <a:lnTo>
                    <a:pt x="204033" y="973872"/>
                  </a:lnTo>
                  <a:lnTo>
                    <a:pt x="176517" y="1029050"/>
                  </a:lnTo>
                  <a:lnTo>
                    <a:pt x="150899" y="1085135"/>
                  </a:lnTo>
                  <a:lnTo>
                    <a:pt x="127207" y="1142061"/>
                  </a:lnTo>
                  <a:lnTo>
                    <a:pt x="105470" y="1199761"/>
                  </a:lnTo>
                  <a:lnTo>
                    <a:pt x="85713" y="1258169"/>
                  </a:lnTo>
                  <a:lnTo>
                    <a:pt x="67958" y="1317216"/>
                  </a:lnTo>
                  <a:lnTo>
                    <a:pt x="52227" y="1376835"/>
                  </a:lnTo>
                  <a:lnTo>
                    <a:pt x="38538" y="1436955"/>
                  </a:lnTo>
                  <a:lnTo>
                    <a:pt x="26906" y="1497507"/>
                  </a:lnTo>
                  <a:lnTo>
                    <a:pt x="17345" y="1558420"/>
                  </a:lnTo>
                  <a:lnTo>
                    <a:pt x="9867" y="1619623"/>
                  </a:lnTo>
                  <a:lnTo>
                    <a:pt x="4479" y="1681046"/>
                  </a:lnTo>
                  <a:lnTo>
                    <a:pt x="1189" y="1742617"/>
                  </a:lnTo>
                  <a:lnTo>
                    <a:pt x="0" y="1804265"/>
                  </a:lnTo>
                  <a:lnTo>
                    <a:pt x="913" y="1865917"/>
                  </a:lnTo>
                  <a:lnTo>
                    <a:pt x="3927" y="1927502"/>
                  </a:lnTo>
                  <a:lnTo>
                    <a:pt x="9039" y="1988949"/>
                  </a:lnTo>
                  <a:lnTo>
                    <a:pt x="16243" y="2050185"/>
                  </a:lnTo>
                  <a:lnTo>
                    <a:pt x="25531" y="2111141"/>
                  </a:lnTo>
                  <a:lnTo>
                    <a:pt x="36891" y="2171744"/>
                  </a:lnTo>
                  <a:lnTo>
                    <a:pt x="50311" y="2231925"/>
                  </a:lnTo>
                  <a:lnTo>
                    <a:pt x="65775" y="2291613"/>
                  </a:lnTo>
                  <a:lnTo>
                    <a:pt x="83265" y="2350739"/>
                  </a:lnTo>
                  <a:lnTo>
                    <a:pt x="102760" y="2409235"/>
                  </a:lnTo>
                  <a:lnTo>
                    <a:pt x="124238" y="2467032"/>
                  </a:lnTo>
                  <a:lnTo>
                    <a:pt x="147674" y="2524064"/>
                  </a:lnTo>
                  <a:lnTo>
                    <a:pt x="173041" y="2580263"/>
                  </a:lnTo>
                  <a:lnTo>
                    <a:pt x="200309" y="2635564"/>
                  </a:lnTo>
                  <a:lnTo>
                    <a:pt x="229447" y="2689904"/>
                  </a:lnTo>
                  <a:lnTo>
                    <a:pt x="260420" y="2743219"/>
                  </a:lnTo>
                  <a:lnTo>
                    <a:pt x="293193" y="2795447"/>
                  </a:lnTo>
                  <a:lnTo>
                    <a:pt x="327728" y="2846527"/>
                  </a:lnTo>
                  <a:lnTo>
                    <a:pt x="363983" y="2896400"/>
                  </a:lnTo>
                  <a:lnTo>
                    <a:pt x="401918" y="2945009"/>
                  </a:lnTo>
                  <a:lnTo>
                    <a:pt x="441488" y="2992295"/>
                  </a:lnTo>
                  <a:lnTo>
                    <a:pt x="482648" y="3038205"/>
                  </a:lnTo>
                  <a:lnTo>
                    <a:pt x="525348" y="3082685"/>
                  </a:lnTo>
                  <a:lnTo>
                    <a:pt x="569540" y="3125684"/>
                  </a:lnTo>
                  <a:lnTo>
                    <a:pt x="615173" y="3167151"/>
                  </a:lnTo>
                  <a:lnTo>
                    <a:pt x="662192" y="3207038"/>
                  </a:lnTo>
                  <a:lnTo>
                    <a:pt x="710544" y="3245299"/>
                  </a:lnTo>
                  <a:lnTo>
                    <a:pt x="760173" y="3281889"/>
                  </a:lnTo>
                  <a:lnTo>
                    <a:pt x="811020" y="3316766"/>
                  </a:lnTo>
                  <a:lnTo>
                    <a:pt x="863026" y="3349889"/>
                  </a:lnTo>
                  <a:lnTo>
                    <a:pt x="916131" y="3381220"/>
                  </a:lnTo>
                  <a:lnTo>
                    <a:pt x="970274" y="3410723"/>
                  </a:lnTo>
                  <a:lnTo>
                    <a:pt x="1025391" y="3438362"/>
                  </a:lnTo>
                  <a:lnTo>
                    <a:pt x="1081419" y="3464106"/>
                  </a:lnTo>
                  <a:lnTo>
                    <a:pt x="1138291" y="3487925"/>
                  </a:lnTo>
                  <a:lnTo>
                    <a:pt x="1195942" y="3509791"/>
                  </a:lnTo>
                  <a:lnTo>
                    <a:pt x="1254306" y="3529679"/>
                  </a:lnTo>
                  <a:lnTo>
                    <a:pt x="1313313" y="3547566"/>
                  </a:lnTo>
                  <a:lnTo>
                    <a:pt x="1372896" y="3563431"/>
                  </a:lnTo>
                  <a:lnTo>
                    <a:pt x="1432985" y="3577255"/>
                  </a:lnTo>
                  <a:lnTo>
                    <a:pt x="1493511" y="3589022"/>
                  </a:lnTo>
                  <a:lnTo>
                    <a:pt x="1554403" y="3598720"/>
                  </a:lnTo>
                  <a:lnTo>
                    <a:pt x="1615589" y="3606335"/>
                  </a:lnTo>
                  <a:lnTo>
                    <a:pt x="1677000" y="3611860"/>
                  </a:lnTo>
                  <a:lnTo>
                    <a:pt x="1738564" y="3615289"/>
                  </a:lnTo>
                  <a:lnTo>
                    <a:pt x="1800208" y="3616616"/>
                  </a:lnTo>
                  <a:lnTo>
                    <a:pt x="1800488" y="3554261"/>
                  </a:lnTo>
                  <a:lnTo>
                    <a:pt x="1800767" y="3491906"/>
                  </a:lnTo>
                  <a:lnTo>
                    <a:pt x="1801047" y="3429551"/>
                  </a:lnTo>
                  <a:lnTo>
                    <a:pt x="1801326" y="3367196"/>
                  </a:lnTo>
                  <a:lnTo>
                    <a:pt x="1801606" y="3304840"/>
                  </a:lnTo>
                  <a:lnTo>
                    <a:pt x="1801885" y="3242485"/>
                  </a:lnTo>
                  <a:lnTo>
                    <a:pt x="1802164" y="3180130"/>
                  </a:lnTo>
                  <a:lnTo>
                    <a:pt x="1802444" y="3117775"/>
                  </a:lnTo>
                  <a:lnTo>
                    <a:pt x="1802723" y="3055420"/>
                  </a:lnTo>
                  <a:lnTo>
                    <a:pt x="1803003" y="2993065"/>
                  </a:lnTo>
                  <a:lnTo>
                    <a:pt x="1803282" y="2930710"/>
                  </a:lnTo>
                  <a:lnTo>
                    <a:pt x="1803562" y="2868354"/>
                  </a:lnTo>
                  <a:lnTo>
                    <a:pt x="1803841" y="2805999"/>
                  </a:lnTo>
                  <a:lnTo>
                    <a:pt x="1804121" y="2743644"/>
                  </a:lnTo>
                  <a:lnTo>
                    <a:pt x="1804400" y="2681289"/>
                  </a:lnTo>
                  <a:lnTo>
                    <a:pt x="1804680" y="2618934"/>
                  </a:lnTo>
                  <a:lnTo>
                    <a:pt x="1804959" y="2556579"/>
                  </a:lnTo>
                  <a:lnTo>
                    <a:pt x="1805238" y="2494224"/>
                  </a:lnTo>
                  <a:lnTo>
                    <a:pt x="1805518" y="2431868"/>
                  </a:lnTo>
                  <a:lnTo>
                    <a:pt x="1805797" y="2369513"/>
                  </a:lnTo>
                  <a:lnTo>
                    <a:pt x="1806077" y="2307158"/>
                  </a:lnTo>
                  <a:lnTo>
                    <a:pt x="1806356" y="2244803"/>
                  </a:lnTo>
                  <a:lnTo>
                    <a:pt x="1806636" y="2182448"/>
                  </a:lnTo>
                  <a:lnTo>
                    <a:pt x="1806915" y="2120093"/>
                  </a:lnTo>
                  <a:lnTo>
                    <a:pt x="1807195" y="2057738"/>
                  </a:lnTo>
                  <a:lnTo>
                    <a:pt x="1807474" y="1995382"/>
                  </a:lnTo>
                  <a:lnTo>
                    <a:pt x="1807753" y="1933027"/>
                  </a:lnTo>
                  <a:lnTo>
                    <a:pt x="1808033" y="187067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9129" y="2816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799387" y="28163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638768" y="37424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830728" y="3718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76886" y="28126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97144" y="28129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636525" y="3739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28485" y="37147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73530" y="28104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93787" y="28107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633169" y="3736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25128" y="3712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9570" y="2809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789828" y="28099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29209" y="37360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21169" y="37117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65611" y="28104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85868" y="28107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625250" y="3736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17209" y="3712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62254" y="28126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782512" y="28129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621893" y="37390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13853" y="37147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60011" y="28160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80269" y="28163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19650" y="37424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1610" y="3718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9224" y="28199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9481" y="2820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618863" y="3746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10822" y="37220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60011" y="28239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80269" y="28242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19650" y="37503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11610" y="3726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62254" y="2827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82512" y="28276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621893" y="3753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13853" y="3729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65611" y="28295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785868" y="28298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625250" y="37559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17209" y="37316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69570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789828" y="28306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29209" y="37567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21169" y="3732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73530" y="28295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93787" y="28298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633169" y="37559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25128" y="37316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76886" y="2827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797144" y="28276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636525" y="3753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28485" y="3729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79129" y="28239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99387" y="28242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38768" y="37503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30728" y="3726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79917" y="28199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00174" y="2820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639556" y="3746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1515" y="37220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69570" y="28199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0.1%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789828" y="28202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0.6%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29209" y="3746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49.4%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1169" y="37220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49.9%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271640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271640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271640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71640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51685" y="3522704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完全不认同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51685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不认同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51685" y="396161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有限认同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51685" y="4181072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完全认同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2021-01-02T22:51:53Z</dcterms:modified>
</cp:coreProperties>
</file>