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44518" y="1973107"/>
              <a:ext cx="178002" cy="1808317"/>
            </a:xfrm>
            <a:custGeom>
              <a:avLst/>
              <a:pathLst>
                <a:path w="178002" h="1808317">
                  <a:moveTo>
                    <a:pt x="0" y="1808317"/>
                  </a:moveTo>
                  <a:lnTo>
                    <a:pt x="6138" y="1746264"/>
                  </a:lnTo>
                  <a:lnTo>
                    <a:pt x="12276" y="1684211"/>
                  </a:lnTo>
                  <a:lnTo>
                    <a:pt x="18414" y="1622158"/>
                  </a:lnTo>
                  <a:lnTo>
                    <a:pt x="24552" y="1560105"/>
                  </a:lnTo>
                  <a:lnTo>
                    <a:pt x="30690" y="1498052"/>
                  </a:lnTo>
                  <a:lnTo>
                    <a:pt x="36828" y="1435999"/>
                  </a:lnTo>
                  <a:lnTo>
                    <a:pt x="42966" y="1373946"/>
                  </a:lnTo>
                  <a:lnTo>
                    <a:pt x="49104" y="1311893"/>
                  </a:lnTo>
                  <a:lnTo>
                    <a:pt x="55242" y="1249840"/>
                  </a:lnTo>
                  <a:lnTo>
                    <a:pt x="61380" y="1187788"/>
                  </a:lnTo>
                  <a:lnTo>
                    <a:pt x="67518" y="1125735"/>
                  </a:lnTo>
                  <a:lnTo>
                    <a:pt x="73656" y="1063682"/>
                  </a:lnTo>
                  <a:lnTo>
                    <a:pt x="79794" y="1001629"/>
                  </a:lnTo>
                  <a:lnTo>
                    <a:pt x="85932" y="939576"/>
                  </a:lnTo>
                  <a:lnTo>
                    <a:pt x="92070" y="877523"/>
                  </a:lnTo>
                  <a:lnTo>
                    <a:pt x="98208" y="815470"/>
                  </a:lnTo>
                  <a:lnTo>
                    <a:pt x="104346" y="753417"/>
                  </a:lnTo>
                  <a:lnTo>
                    <a:pt x="110484" y="691364"/>
                  </a:lnTo>
                  <a:lnTo>
                    <a:pt x="116622" y="629311"/>
                  </a:lnTo>
                  <a:lnTo>
                    <a:pt x="122760" y="567258"/>
                  </a:lnTo>
                  <a:lnTo>
                    <a:pt x="128898" y="505205"/>
                  </a:lnTo>
                  <a:lnTo>
                    <a:pt x="135036" y="443152"/>
                  </a:lnTo>
                  <a:lnTo>
                    <a:pt x="141174" y="381099"/>
                  </a:lnTo>
                  <a:lnTo>
                    <a:pt x="147312" y="319046"/>
                  </a:lnTo>
                  <a:lnTo>
                    <a:pt x="153450" y="256993"/>
                  </a:lnTo>
                  <a:lnTo>
                    <a:pt x="159588" y="194940"/>
                  </a:lnTo>
                  <a:lnTo>
                    <a:pt x="165726" y="132888"/>
                  </a:lnTo>
                  <a:lnTo>
                    <a:pt x="171864" y="70835"/>
                  </a:lnTo>
                  <a:lnTo>
                    <a:pt x="178002" y="8782"/>
                  </a:lnTo>
                  <a:lnTo>
                    <a:pt x="89109" y="219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44518" y="1981889"/>
              <a:ext cx="588773" cy="1799535"/>
            </a:xfrm>
            <a:custGeom>
              <a:avLst/>
              <a:pathLst>
                <a:path w="588773" h="1799535">
                  <a:moveTo>
                    <a:pt x="0" y="1799535"/>
                  </a:moveTo>
                  <a:lnTo>
                    <a:pt x="20302" y="1740577"/>
                  </a:lnTo>
                  <a:lnTo>
                    <a:pt x="40605" y="1681619"/>
                  </a:lnTo>
                  <a:lnTo>
                    <a:pt x="60907" y="1622661"/>
                  </a:lnTo>
                  <a:lnTo>
                    <a:pt x="81210" y="1563703"/>
                  </a:lnTo>
                  <a:lnTo>
                    <a:pt x="101512" y="1504745"/>
                  </a:lnTo>
                  <a:lnTo>
                    <a:pt x="121815" y="1445787"/>
                  </a:lnTo>
                  <a:lnTo>
                    <a:pt x="142117" y="1386829"/>
                  </a:lnTo>
                  <a:lnTo>
                    <a:pt x="162420" y="1327870"/>
                  </a:lnTo>
                  <a:lnTo>
                    <a:pt x="182722" y="1268912"/>
                  </a:lnTo>
                  <a:lnTo>
                    <a:pt x="203025" y="1209954"/>
                  </a:lnTo>
                  <a:lnTo>
                    <a:pt x="223327" y="1150996"/>
                  </a:lnTo>
                  <a:lnTo>
                    <a:pt x="243630" y="1092038"/>
                  </a:lnTo>
                  <a:lnTo>
                    <a:pt x="263932" y="1033080"/>
                  </a:lnTo>
                  <a:lnTo>
                    <a:pt x="284235" y="974122"/>
                  </a:lnTo>
                  <a:lnTo>
                    <a:pt x="304537" y="915164"/>
                  </a:lnTo>
                  <a:lnTo>
                    <a:pt x="324840" y="856206"/>
                  </a:lnTo>
                  <a:lnTo>
                    <a:pt x="345142" y="797248"/>
                  </a:lnTo>
                  <a:lnTo>
                    <a:pt x="365445" y="738290"/>
                  </a:lnTo>
                  <a:lnTo>
                    <a:pt x="385747" y="679332"/>
                  </a:lnTo>
                  <a:lnTo>
                    <a:pt x="406050" y="620374"/>
                  </a:lnTo>
                  <a:lnTo>
                    <a:pt x="426352" y="561416"/>
                  </a:lnTo>
                  <a:lnTo>
                    <a:pt x="446655" y="502458"/>
                  </a:lnTo>
                  <a:lnTo>
                    <a:pt x="466958" y="443500"/>
                  </a:lnTo>
                  <a:lnTo>
                    <a:pt x="487260" y="384542"/>
                  </a:lnTo>
                  <a:lnTo>
                    <a:pt x="507563" y="325584"/>
                  </a:lnTo>
                  <a:lnTo>
                    <a:pt x="527865" y="266626"/>
                  </a:lnTo>
                  <a:lnTo>
                    <a:pt x="548168" y="207668"/>
                  </a:lnTo>
                  <a:lnTo>
                    <a:pt x="568470" y="148710"/>
                  </a:lnTo>
                  <a:lnTo>
                    <a:pt x="588773" y="89752"/>
                  </a:lnTo>
                  <a:lnTo>
                    <a:pt x="521937" y="68179"/>
                  </a:lnTo>
                  <a:lnTo>
                    <a:pt x="454313" y="49217"/>
                  </a:lnTo>
                  <a:lnTo>
                    <a:pt x="386005" y="32896"/>
                  </a:lnTo>
                  <a:lnTo>
                    <a:pt x="317114" y="19240"/>
                  </a:lnTo>
                  <a:lnTo>
                    <a:pt x="247745" y="8269"/>
                  </a:lnTo>
                  <a:lnTo>
                    <a:pt x="178002" y="0"/>
                  </a:lnTo>
                  <a:lnTo>
                    <a:pt x="171864" y="62052"/>
                  </a:lnTo>
                  <a:lnTo>
                    <a:pt x="165726" y="124105"/>
                  </a:lnTo>
                  <a:lnTo>
                    <a:pt x="159588" y="186158"/>
                  </a:lnTo>
                  <a:lnTo>
                    <a:pt x="153450" y="248211"/>
                  </a:lnTo>
                  <a:lnTo>
                    <a:pt x="147312" y="310264"/>
                  </a:lnTo>
                  <a:lnTo>
                    <a:pt x="141174" y="372317"/>
                  </a:lnTo>
                  <a:lnTo>
                    <a:pt x="135036" y="434370"/>
                  </a:lnTo>
                  <a:lnTo>
                    <a:pt x="128898" y="496423"/>
                  </a:lnTo>
                  <a:lnTo>
                    <a:pt x="122760" y="558476"/>
                  </a:lnTo>
                  <a:lnTo>
                    <a:pt x="116622" y="620529"/>
                  </a:lnTo>
                  <a:lnTo>
                    <a:pt x="110484" y="682582"/>
                  </a:lnTo>
                  <a:lnTo>
                    <a:pt x="104346" y="744635"/>
                  </a:lnTo>
                  <a:lnTo>
                    <a:pt x="98208" y="806688"/>
                  </a:lnTo>
                  <a:lnTo>
                    <a:pt x="92070" y="868741"/>
                  </a:lnTo>
                  <a:lnTo>
                    <a:pt x="85932" y="930794"/>
                  </a:lnTo>
                  <a:lnTo>
                    <a:pt x="79794" y="992847"/>
                  </a:lnTo>
                  <a:lnTo>
                    <a:pt x="73656" y="1054899"/>
                  </a:lnTo>
                  <a:lnTo>
                    <a:pt x="67518" y="1116952"/>
                  </a:lnTo>
                  <a:lnTo>
                    <a:pt x="61380" y="1179005"/>
                  </a:lnTo>
                  <a:lnTo>
                    <a:pt x="55242" y="1241058"/>
                  </a:lnTo>
                  <a:lnTo>
                    <a:pt x="49104" y="1303111"/>
                  </a:lnTo>
                  <a:lnTo>
                    <a:pt x="42966" y="1365164"/>
                  </a:lnTo>
                  <a:lnTo>
                    <a:pt x="36828" y="1427217"/>
                  </a:lnTo>
                  <a:lnTo>
                    <a:pt x="30690" y="1489270"/>
                  </a:lnTo>
                  <a:lnTo>
                    <a:pt x="24552" y="1551323"/>
                  </a:lnTo>
                  <a:lnTo>
                    <a:pt x="18414" y="1613376"/>
                  </a:lnTo>
                  <a:lnTo>
                    <a:pt x="12276" y="1675429"/>
                  </a:lnTo>
                  <a:lnTo>
                    <a:pt x="6138" y="173748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44518" y="2071641"/>
              <a:ext cx="1048426" cy="1709783"/>
            </a:xfrm>
            <a:custGeom>
              <a:avLst/>
              <a:pathLst>
                <a:path w="1048426" h="1709783">
                  <a:moveTo>
                    <a:pt x="0" y="1709783"/>
                  </a:moveTo>
                  <a:lnTo>
                    <a:pt x="36152" y="1658977"/>
                  </a:lnTo>
                  <a:lnTo>
                    <a:pt x="72305" y="1608171"/>
                  </a:lnTo>
                  <a:lnTo>
                    <a:pt x="108457" y="1557365"/>
                  </a:lnTo>
                  <a:lnTo>
                    <a:pt x="144610" y="1506559"/>
                  </a:lnTo>
                  <a:lnTo>
                    <a:pt x="180763" y="1455754"/>
                  </a:lnTo>
                  <a:lnTo>
                    <a:pt x="216915" y="1404948"/>
                  </a:lnTo>
                  <a:lnTo>
                    <a:pt x="253068" y="1354142"/>
                  </a:lnTo>
                  <a:lnTo>
                    <a:pt x="289221" y="1303336"/>
                  </a:lnTo>
                  <a:lnTo>
                    <a:pt x="325373" y="1252530"/>
                  </a:lnTo>
                  <a:lnTo>
                    <a:pt x="361526" y="1201725"/>
                  </a:lnTo>
                  <a:lnTo>
                    <a:pt x="397679" y="1150919"/>
                  </a:lnTo>
                  <a:lnTo>
                    <a:pt x="433831" y="1100113"/>
                  </a:lnTo>
                  <a:lnTo>
                    <a:pt x="469984" y="1049307"/>
                  </a:lnTo>
                  <a:lnTo>
                    <a:pt x="506137" y="998501"/>
                  </a:lnTo>
                  <a:lnTo>
                    <a:pt x="542289" y="947696"/>
                  </a:lnTo>
                  <a:lnTo>
                    <a:pt x="578442" y="896890"/>
                  </a:lnTo>
                  <a:lnTo>
                    <a:pt x="614595" y="846084"/>
                  </a:lnTo>
                  <a:lnTo>
                    <a:pt x="650747" y="795278"/>
                  </a:lnTo>
                  <a:lnTo>
                    <a:pt x="686900" y="744473"/>
                  </a:lnTo>
                  <a:lnTo>
                    <a:pt x="723053" y="693667"/>
                  </a:lnTo>
                  <a:lnTo>
                    <a:pt x="759205" y="642861"/>
                  </a:lnTo>
                  <a:lnTo>
                    <a:pt x="795358" y="592055"/>
                  </a:lnTo>
                  <a:lnTo>
                    <a:pt x="831510" y="541249"/>
                  </a:lnTo>
                  <a:lnTo>
                    <a:pt x="867663" y="490444"/>
                  </a:lnTo>
                  <a:lnTo>
                    <a:pt x="903816" y="439638"/>
                  </a:lnTo>
                  <a:lnTo>
                    <a:pt x="939968" y="388832"/>
                  </a:lnTo>
                  <a:lnTo>
                    <a:pt x="976121" y="338026"/>
                  </a:lnTo>
                  <a:lnTo>
                    <a:pt x="1012274" y="287220"/>
                  </a:lnTo>
                  <a:lnTo>
                    <a:pt x="1048426" y="236415"/>
                  </a:lnTo>
                  <a:lnTo>
                    <a:pt x="994940" y="199781"/>
                  </a:lnTo>
                  <a:lnTo>
                    <a:pt x="940174" y="165087"/>
                  </a:lnTo>
                  <a:lnTo>
                    <a:pt x="884200" y="132379"/>
                  </a:lnTo>
                  <a:lnTo>
                    <a:pt x="827090" y="101699"/>
                  </a:lnTo>
                  <a:lnTo>
                    <a:pt x="768917" y="73085"/>
                  </a:lnTo>
                  <a:lnTo>
                    <a:pt x="709755" y="46575"/>
                  </a:lnTo>
                  <a:lnTo>
                    <a:pt x="649681" y="22203"/>
                  </a:lnTo>
                  <a:lnTo>
                    <a:pt x="588773" y="0"/>
                  </a:lnTo>
                  <a:lnTo>
                    <a:pt x="568470" y="58958"/>
                  </a:lnTo>
                  <a:lnTo>
                    <a:pt x="548168" y="117916"/>
                  </a:lnTo>
                  <a:lnTo>
                    <a:pt x="527865" y="176874"/>
                  </a:lnTo>
                  <a:lnTo>
                    <a:pt x="507563" y="235832"/>
                  </a:lnTo>
                  <a:lnTo>
                    <a:pt x="487260" y="294790"/>
                  </a:lnTo>
                  <a:lnTo>
                    <a:pt x="466958" y="353748"/>
                  </a:lnTo>
                  <a:lnTo>
                    <a:pt x="446655" y="412706"/>
                  </a:lnTo>
                  <a:lnTo>
                    <a:pt x="426352" y="471664"/>
                  </a:lnTo>
                  <a:lnTo>
                    <a:pt x="406050" y="530622"/>
                  </a:lnTo>
                  <a:lnTo>
                    <a:pt x="385747" y="589580"/>
                  </a:lnTo>
                  <a:lnTo>
                    <a:pt x="365445" y="648538"/>
                  </a:lnTo>
                  <a:lnTo>
                    <a:pt x="345142" y="707496"/>
                  </a:lnTo>
                  <a:lnTo>
                    <a:pt x="324840" y="766454"/>
                  </a:lnTo>
                  <a:lnTo>
                    <a:pt x="304537" y="825412"/>
                  </a:lnTo>
                  <a:lnTo>
                    <a:pt x="284235" y="884370"/>
                  </a:lnTo>
                  <a:lnTo>
                    <a:pt x="263932" y="943328"/>
                  </a:lnTo>
                  <a:lnTo>
                    <a:pt x="243630" y="1002286"/>
                  </a:lnTo>
                  <a:lnTo>
                    <a:pt x="223327" y="1061244"/>
                  </a:lnTo>
                  <a:lnTo>
                    <a:pt x="203025" y="1120202"/>
                  </a:lnTo>
                  <a:lnTo>
                    <a:pt x="182722" y="1179160"/>
                  </a:lnTo>
                  <a:lnTo>
                    <a:pt x="162420" y="1238118"/>
                  </a:lnTo>
                  <a:lnTo>
                    <a:pt x="142117" y="1297076"/>
                  </a:lnTo>
                  <a:lnTo>
                    <a:pt x="121815" y="1356034"/>
                  </a:lnTo>
                  <a:lnTo>
                    <a:pt x="101512" y="1414992"/>
                  </a:lnTo>
                  <a:lnTo>
                    <a:pt x="81210" y="1473950"/>
                  </a:lnTo>
                  <a:lnTo>
                    <a:pt x="60907" y="1532908"/>
                  </a:lnTo>
                  <a:lnTo>
                    <a:pt x="40605" y="1591866"/>
                  </a:lnTo>
                  <a:lnTo>
                    <a:pt x="20302" y="165082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44518" y="2308057"/>
              <a:ext cx="1542584" cy="1473367"/>
            </a:xfrm>
            <a:custGeom>
              <a:avLst/>
              <a:pathLst>
                <a:path w="1542584" h="1473367">
                  <a:moveTo>
                    <a:pt x="0" y="1473367"/>
                  </a:moveTo>
                  <a:lnTo>
                    <a:pt x="53192" y="1440828"/>
                  </a:lnTo>
                  <a:lnTo>
                    <a:pt x="106385" y="1408289"/>
                  </a:lnTo>
                  <a:lnTo>
                    <a:pt x="159577" y="1375750"/>
                  </a:lnTo>
                  <a:lnTo>
                    <a:pt x="212770" y="1343211"/>
                  </a:lnTo>
                  <a:lnTo>
                    <a:pt x="265962" y="1310672"/>
                  </a:lnTo>
                  <a:lnTo>
                    <a:pt x="319155" y="1278133"/>
                  </a:lnTo>
                  <a:lnTo>
                    <a:pt x="372348" y="1245594"/>
                  </a:lnTo>
                  <a:lnTo>
                    <a:pt x="425540" y="1213055"/>
                  </a:lnTo>
                  <a:lnTo>
                    <a:pt x="478733" y="1180516"/>
                  </a:lnTo>
                  <a:lnTo>
                    <a:pt x="531925" y="1147976"/>
                  </a:lnTo>
                  <a:lnTo>
                    <a:pt x="585118" y="1115437"/>
                  </a:lnTo>
                  <a:lnTo>
                    <a:pt x="638310" y="1082898"/>
                  </a:lnTo>
                  <a:lnTo>
                    <a:pt x="691503" y="1050359"/>
                  </a:lnTo>
                  <a:lnTo>
                    <a:pt x="744696" y="1017820"/>
                  </a:lnTo>
                  <a:lnTo>
                    <a:pt x="797888" y="985281"/>
                  </a:lnTo>
                  <a:lnTo>
                    <a:pt x="851081" y="952742"/>
                  </a:lnTo>
                  <a:lnTo>
                    <a:pt x="904273" y="920203"/>
                  </a:lnTo>
                  <a:lnTo>
                    <a:pt x="957466" y="887664"/>
                  </a:lnTo>
                  <a:lnTo>
                    <a:pt x="1010658" y="855125"/>
                  </a:lnTo>
                  <a:lnTo>
                    <a:pt x="1063851" y="822586"/>
                  </a:lnTo>
                  <a:lnTo>
                    <a:pt x="1117044" y="790046"/>
                  </a:lnTo>
                  <a:lnTo>
                    <a:pt x="1170236" y="757507"/>
                  </a:lnTo>
                  <a:lnTo>
                    <a:pt x="1223429" y="724968"/>
                  </a:lnTo>
                  <a:lnTo>
                    <a:pt x="1276621" y="692429"/>
                  </a:lnTo>
                  <a:lnTo>
                    <a:pt x="1329814" y="659890"/>
                  </a:lnTo>
                  <a:lnTo>
                    <a:pt x="1383006" y="627351"/>
                  </a:lnTo>
                  <a:lnTo>
                    <a:pt x="1436199" y="594812"/>
                  </a:lnTo>
                  <a:lnTo>
                    <a:pt x="1489392" y="562273"/>
                  </a:lnTo>
                  <a:lnTo>
                    <a:pt x="1542584" y="529734"/>
                  </a:lnTo>
                  <a:lnTo>
                    <a:pt x="1506954" y="473818"/>
                  </a:lnTo>
                  <a:lnTo>
                    <a:pt x="1469299" y="419246"/>
                  </a:lnTo>
                  <a:lnTo>
                    <a:pt x="1429668" y="366091"/>
                  </a:lnTo>
                  <a:lnTo>
                    <a:pt x="1388115" y="314425"/>
                  </a:lnTo>
                  <a:lnTo>
                    <a:pt x="1344695" y="264316"/>
                  </a:lnTo>
                  <a:lnTo>
                    <a:pt x="1299469" y="215833"/>
                  </a:lnTo>
                  <a:lnTo>
                    <a:pt x="1252495" y="169041"/>
                  </a:lnTo>
                  <a:lnTo>
                    <a:pt x="1203837" y="124002"/>
                  </a:lnTo>
                  <a:lnTo>
                    <a:pt x="1153561" y="80777"/>
                  </a:lnTo>
                  <a:lnTo>
                    <a:pt x="1101734" y="39424"/>
                  </a:lnTo>
                  <a:lnTo>
                    <a:pt x="1048426" y="0"/>
                  </a:lnTo>
                  <a:lnTo>
                    <a:pt x="1012274" y="50805"/>
                  </a:lnTo>
                  <a:lnTo>
                    <a:pt x="976121" y="101611"/>
                  </a:lnTo>
                  <a:lnTo>
                    <a:pt x="939968" y="152417"/>
                  </a:lnTo>
                  <a:lnTo>
                    <a:pt x="903816" y="203223"/>
                  </a:lnTo>
                  <a:lnTo>
                    <a:pt x="867663" y="254028"/>
                  </a:lnTo>
                  <a:lnTo>
                    <a:pt x="831510" y="304834"/>
                  </a:lnTo>
                  <a:lnTo>
                    <a:pt x="795358" y="355640"/>
                  </a:lnTo>
                  <a:lnTo>
                    <a:pt x="759205" y="406446"/>
                  </a:lnTo>
                  <a:lnTo>
                    <a:pt x="723053" y="457252"/>
                  </a:lnTo>
                  <a:lnTo>
                    <a:pt x="686900" y="508057"/>
                  </a:lnTo>
                  <a:lnTo>
                    <a:pt x="650747" y="558863"/>
                  </a:lnTo>
                  <a:lnTo>
                    <a:pt x="614595" y="609669"/>
                  </a:lnTo>
                  <a:lnTo>
                    <a:pt x="578442" y="660475"/>
                  </a:lnTo>
                  <a:lnTo>
                    <a:pt x="542289" y="711281"/>
                  </a:lnTo>
                  <a:lnTo>
                    <a:pt x="506137" y="762086"/>
                  </a:lnTo>
                  <a:lnTo>
                    <a:pt x="469984" y="812892"/>
                  </a:lnTo>
                  <a:lnTo>
                    <a:pt x="433831" y="863698"/>
                  </a:lnTo>
                  <a:lnTo>
                    <a:pt x="397679" y="914504"/>
                  </a:lnTo>
                  <a:lnTo>
                    <a:pt x="361526" y="965310"/>
                  </a:lnTo>
                  <a:lnTo>
                    <a:pt x="325373" y="1016115"/>
                  </a:lnTo>
                  <a:lnTo>
                    <a:pt x="289221" y="1066921"/>
                  </a:lnTo>
                  <a:lnTo>
                    <a:pt x="253068" y="1117727"/>
                  </a:lnTo>
                  <a:lnTo>
                    <a:pt x="216915" y="1168533"/>
                  </a:lnTo>
                  <a:lnTo>
                    <a:pt x="180763" y="1219338"/>
                  </a:lnTo>
                  <a:lnTo>
                    <a:pt x="144610" y="1270144"/>
                  </a:lnTo>
                  <a:lnTo>
                    <a:pt x="108457" y="1320950"/>
                  </a:lnTo>
                  <a:lnTo>
                    <a:pt x="72305" y="1371756"/>
                  </a:lnTo>
                  <a:lnTo>
                    <a:pt x="36152" y="142256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44518" y="2837791"/>
              <a:ext cx="1808037" cy="1293934"/>
            </a:xfrm>
            <a:custGeom>
              <a:avLst/>
              <a:pathLst>
                <a:path w="1808037" h="1293934">
                  <a:moveTo>
                    <a:pt x="0" y="943633"/>
                  </a:moveTo>
                  <a:lnTo>
                    <a:pt x="61174" y="955713"/>
                  </a:lnTo>
                  <a:lnTo>
                    <a:pt x="122349" y="967792"/>
                  </a:lnTo>
                  <a:lnTo>
                    <a:pt x="183523" y="979871"/>
                  </a:lnTo>
                  <a:lnTo>
                    <a:pt x="244698" y="991951"/>
                  </a:lnTo>
                  <a:lnTo>
                    <a:pt x="305873" y="1004030"/>
                  </a:lnTo>
                  <a:lnTo>
                    <a:pt x="367047" y="1016109"/>
                  </a:lnTo>
                  <a:lnTo>
                    <a:pt x="428222" y="1028189"/>
                  </a:lnTo>
                  <a:lnTo>
                    <a:pt x="489396" y="1040268"/>
                  </a:lnTo>
                  <a:lnTo>
                    <a:pt x="550571" y="1052347"/>
                  </a:lnTo>
                  <a:lnTo>
                    <a:pt x="611746" y="1064427"/>
                  </a:lnTo>
                  <a:lnTo>
                    <a:pt x="672920" y="1076506"/>
                  </a:lnTo>
                  <a:lnTo>
                    <a:pt x="734095" y="1088585"/>
                  </a:lnTo>
                  <a:lnTo>
                    <a:pt x="795269" y="1100665"/>
                  </a:lnTo>
                  <a:lnTo>
                    <a:pt x="856444" y="1112744"/>
                  </a:lnTo>
                  <a:lnTo>
                    <a:pt x="917619" y="1124823"/>
                  </a:lnTo>
                  <a:lnTo>
                    <a:pt x="978793" y="1136903"/>
                  </a:lnTo>
                  <a:lnTo>
                    <a:pt x="1039968" y="1148982"/>
                  </a:lnTo>
                  <a:lnTo>
                    <a:pt x="1101142" y="1161061"/>
                  </a:lnTo>
                  <a:lnTo>
                    <a:pt x="1162317" y="1173141"/>
                  </a:lnTo>
                  <a:lnTo>
                    <a:pt x="1223492" y="1185220"/>
                  </a:lnTo>
                  <a:lnTo>
                    <a:pt x="1284666" y="1197299"/>
                  </a:lnTo>
                  <a:lnTo>
                    <a:pt x="1345841" y="1209379"/>
                  </a:lnTo>
                  <a:lnTo>
                    <a:pt x="1407015" y="1221458"/>
                  </a:lnTo>
                  <a:lnTo>
                    <a:pt x="1468190" y="1233538"/>
                  </a:lnTo>
                  <a:lnTo>
                    <a:pt x="1529365" y="1245617"/>
                  </a:lnTo>
                  <a:lnTo>
                    <a:pt x="1590539" y="1257696"/>
                  </a:lnTo>
                  <a:lnTo>
                    <a:pt x="1651714" y="1269776"/>
                  </a:lnTo>
                  <a:lnTo>
                    <a:pt x="1712888" y="1281855"/>
                  </a:lnTo>
                  <a:lnTo>
                    <a:pt x="1774063" y="1293934"/>
                  </a:lnTo>
                  <a:lnTo>
                    <a:pt x="1785357" y="1230880"/>
                  </a:lnTo>
                  <a:lnTo>
                    <a:pt x="1794411" y="1167465"/>
                  </a:lnTo>
                  <a:lnTo>
                    <a:pt x="1801213" y="1103769"/>
                  </a:lnTo>
                  <a:lnTo>
                    <a:pt x="1805754" y="1039873"/>
                  </a:lnTo>
                  <a:lnTo>
                    <a:pt x="1808030" y="975855"/>
                  </a:lnTo>
                  <a:lnTo>
                    <a:pt x="1808037" y="911797"/>
                  </a:lnTo>
                  <a:lnTo>
                    <a:pt x="1805775" y="847779"/>
                  </a:lnTo>
                  <a:lnTo>
                    <a:pt x="1801247" y="783882"/>
                  </a:lnTo>
                  <a:lnTo>
                    <a:pt x="1794458" y="720184"/>
                  </a:lnTo>
                  <a:lnTo>
                    <a:pt x="1785418" y="656768"/>
                  </a:lnTo>
                  <a:lnTo>
                    <a:pt x="1774138" y="593711"/>
                  </a:lnTo>
                  <a:lnTo>
                    <a:pt x="1760631" y="531093"/>
                  </a:lnTo>
                  <a:lnTo>
                    <a:pt x="1744915" y="468993"/>
                  </a:lnTo>
                  <a:lnTo>
                    <a:pt x="1727009" y="407489"/>
                  </a:lnTo>
                  <a:lnTo>
                    <a:pt x="1706936" y="346657"/>
                  </a:lnTo>
                  <a:lnTo>
                    <a:pt x="1684721" y="286575"/>
                  </a:lnTo>
                  <a:lnTo>
                    <a:pt x="1660392" y="227317"/>
                  </a:lnTo>
                  <a:lnTo>
                    <a:pt x="1633979" y="168957"/>
                  </a:lnTo>
                  <a:lnTo>
                    <a:pt x="1605516" y="111570"/>
                  </a:lnTo>
                  <a:lnTo>
                    <a:pt x="1575038" y="55228"/>
                  </a:lnTo>
                  <a:lnTo>
                    <a:pt x="1542584" y="0"/>
                  </a:lnTo>
                  <a:lnTo>
                    <a:pt x="1489392" y="32539"/>
                  </a:lnTo>
                  <a:lnTo>
                    <a:pt x="1436199" y="65078"/>
                  </a:lnTo>
                  <a:lnTo>
                    <a:pt x="1383006" y="97617"/>
                  </a:lnTo>
                  <a:lnTo>
                    <a:pt x="1329814" y="130156"/>
                  </a:lnTo>
                  <a:lnTo>
                    <a:pt x="1276621" y="162695"/>
                  </a:lnTo>
                  <a:lnTo>
                    <a:pt x="1223429" y="195234"/>
                  </a:lnTo>
                  <a:lnTo>
                    <a:pt x="1170236" y="227773"/>
                  </a:lnTo>
                  <a:lnTo>
                    <a:pt x="1117044" y="260312"/>
                  </a:lnTo>
                  <a:lnTo>
                    <a:pt x="1063851" y="292851"/>
                  </a:lnTo>
                  <a:lnTo>
                    <a:pt x="1010658" y="325390"/>
                  </a:lnTo>
                  <a:lnTo>
                    <a:pt x="957466" y="357930"/>
                  </a:lnTo>
                  <a:lnTo>
                    <a:pt x="904273" y="390469"/>
                  </a:lnTo>
                  <a:lnTo>
                    <a:pt x="851081" y="423008"/>
                  </a:lnTo>
                  <a:lnTo>
                    <a:pt x="797888" y="455547"/>
                  </a:lnTo>
                  <a:lnTo>
                    <a:pt x="744696" y="488086"/>
                  </a:lnTo>
                  <a:lnTo>
                    <a:pt x="691503" y="520625"/>
                  </a:lnTo>
                  <a:lnTo>
                    <a:pt x="638310" y="553164"/>
                  </a:lnTo>
                  <a:lnTo>
                    <a:pt x="585118" y="585703"/>
                  </a:lnTo>
                  <a:lnTo>
                    <a:pt x="531925" y="618242"/>
                  </a:lnTo>
                  <a:lnTo>
                    <a:pt x="478733" y="650781"/>
                  </a:lnTo>
                  <a:lnTo>
                    <a:pt x="425540" y="683320"/>
                  </a:lnTo>
                  <a:lnTo>
                    <a:pt x="372348" y="715860"/>
                  </a:lnTo>
                  <a:lnTo>
                    <a:pt x="319155" y="748399"/>
                  </a:lnTo>
                  <a:lnTo>
                    <a:pt x="265962" y="780938"/>
                  </a:lnTo>
                  <a:lnTo>
                    <a:pt x="212770" y="813477"/>
                  </a:lnTo>
                  <a:lnTo>
                    <a:pt x="159577" y="846016"/>
                  </a:lnTo>
                  <a:lnTo>
                    <a:pt x="106385" y="878555"/>
                  </a:lnTo>
                  <a:lnTo>
                    <a:pt x="53192" y="91109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44518" y="3781425"/>
              <a:ext cx="1774063" cy="1788577"/>
            </a:xfrm>
            <a:custGeom>
              <a:avLst/>
              <a:pathLst>
                <a:path w="1774063" h="1788577">
                  <a:moveTo>
                    <a:pt x="0" y="0"/>
                  </a:moveTo>
                  <a:lnTo>
                    <a:pt x="9188" y="61675"/>
                  </a:lnTo>
                  <a:lnTo>
                    <a:pt x="18376" y="123350"/>
                  </a:lnTo>
                  <a:lnTo>
                    <a:pt x="27565" y="185025"/>
                  </a:lnTo>
                  <a:lnTo>
                    <a:pt x="36753" y="246700"/>
                  </a:lnTo>
                  <a:lnTo>
                    <a:pt x="45941" y="308375"/>
                  </a:lnTo>
                  <a:lnTo>
                    <a:pt x="55130" y="370050"/>
                  </a:lnTo>
                  <a:lnTo>
                    <a:pt x="64318" y="431725"/>
                  </a:lnTo>
                  <a:lnTo>
                    <a:pt x="73506" y="493400"/>
                  </a:lnTo>
                  <a:lnTo>
                    <a:pt x="82695" y="555075"/>
                  </a:lnTo>
                  <a:lnTo>
                    <a:pt x="91883" y="616750"/>
                  </a:lnTo>
                  <a:lnTo>
                    <a:pt x="101071" y="678425"/>
                  </a:lnTo>
                  <a:lnTo>
                    <a:pt x="110260" y="740101"/>
                  </a:lnTo>
                  <a:lnTo>
                    <a:pt x="119448" y="801776"/>
                  </a:lnTo>
                  <a:lnTo>
                    <a:pt x="128637" y="863451"/>
                  </a:lnTo>
                  <a:lnTo>
                    <a:pt x="137825" y="925126"/>
                  </a:lnTo>
                  <a:lnTo>
                    <a:pt x="147013" y="986801"/>
                  </a:lnTo>
                  <a:lnTo>
                    <a:pt x="156202" y="1048476"/>
                  </a:lnTo>
                  <a:lnTo>
                    <a:pt x="165390" y="1110151"/>
                  </a:lnTo>
                  <a:lnTo>
                    <a:pt x="174578" y="1171826"/>
                  </a:lnTo>
                  <a:lnTo>
                    <a:pt x="183767" y="1233501"/>
                  </a:lnTo>
                  <a:lnTo>
                    <a:pt x="192955" y="1295176"/>
                  </a:lnTo>
                  <a:lnTo>
                    <a:pt x="202143" y="1356851"/>
                  </a:lnTo>
                  <a:lnTo>
                    <a:pt x="211332" y="1418527"/>
                  </a:lnTo>
                  <a:lnTo>
                    <a:pt x="220520" y="1480202"/>
                  </a:lnTo>
                  <a:lnTo>
                    <a:pt x="229709" y="1541877"/>
                  </a:lnTo>
                  <a:lnTo>
                    <a:pt x="238897" y="1603552"/>
                  </a:lnTo>
                  <a:lnTo>
                    <a:pt x="248085" y="1665227"/>
                  </a:lnTo>
                  <a:lnTo>
                    <a:pt x="257274" y="1726902"/>
                  </a:lnTo>
                  <a:lnTo>
                    <a:pt x="266462" y="1788577"/>
                  </a:lnTo>
                  <a:lnTo>
                    <a:pt x="327303" y="1778449"/>
                  </a:lnTo>
                  <a:lnTo>
                    <a:pt x="387764" y="1766253"/>
                  </a:lnTo>
                  <a:lnTo>
                    <a:pt x="447773" y="1752001"/>
                  </a:lnTo>
                  <a:lnTo>
                    <a:pt x="507262" y="1735712"/>
                  </a:lnTo>
                  <a:lnTo>
                    <a:pt x="566160" y="1717403"/>
                  </a:lnTo>
                  <a:lnTo>
                    <a:pt x="624400" y="1697096"/>
                  </a:lnTo>
                  <a:lnTo>
                    <a:pt x="681913" y="1674815"/>
                  </a:lnTo>
                  <a:lnTo>
                    <a:pt x="738633" y="1650585"/>
                  </a:lnTo>
                  <a:lnTo>
                    <a:pt x="794494" y="1624435"/>
                  </a:lnTo>
                  <a:lnTo>
                    <a:pt x="849430" y="1596395"/>
                  </a:lnTo>
                  <a:lnTo>
                    <a:pt x="903378" y="1566498"/>
                  </a:lnTo>
                  <a:lnTo>
                    <a:pt x="956275" y="1534779"/>
                  </a:lnTo>
                  <a:lnTo>
                    <a:pt x="1008060" y="1501274"/>
                  </a:lnTo>
                  <a:lnTo>
                    <a:pt x="1058672" y="1466023"/>
                  </a:lnTo>
                  <a:lnTo>
                    <a:pt x="1108053" y="1429066"/>
                  </a:lnTo>
                  <a:lnTo>
                    <a:pt x="1156144" y="1390446"/>
                  </a:lnTo>
                  <a:lnTo>
                    <a:pt x="1202890" y="1350209"/>
                  </a:lnTo>
                  <a:lnTo>
                    <a:pt x="1248237" y="1308401"/>
                  </a:lnTo>
                  <a:lnTo>
                    <a:pt x="1292132" y="1265071"/>
                  </a:lnTo>
                  <a:lnTo>
                    <a:pt x="1334523" y="1220270"/>
                  </a:lnTo>
                  <a:lnTo>
                    <a:pt x="1375362" y="1174048"/>
                  </a:lnTo>
                  <a:lnTo>
                    <a:pt x="1414601" y="1126461"/>
                  </a:lnTo>
                  <a:lnTo>
                    <a:pt x="1452194" y="1077563"/>
                  </a:lnTo>
                  <a:lnTo>
                    <a:pt x="1488098" y="1027412"/>
                  </a:lnTo>
                  <a:lnTo>
                    <a:pt x="1522270" y="976065"/>
                  </a:lnTo>
                  <a:lnTo>
                    <a:pt x="1554672" y="923583"/>
                  </a:lnTo>
                  <a:lnTo>
                    <a:pt x="1585264" y="870027"/>
                  </a:lnTo>
                  <a:lnTo>
                    <a:pt x="1614013" y="815458"/>
                  </a:lnTo>
                  <a:lnTo>
                    <a:pt x="1640884" y="759940"/>
                  </a:lnTo>
                  <a:lnTo>
                    <a:pt x="1665846" y="703539"/>
                  </a:lnTo>
                  <a:lnTo>
                    <a:pt x="1688870" y="646319"/>
                  </a:lnTo>
                  <a:lnTo>
                    <a:pt x="1709929" y="588347"/>
                  </a:lnTo>
                  <a:lnTo>
                    <a:pt x="1728999" y="529691"/>
                  </a:lnTo>
                  <a:lnTo>
                    <a:pt x="1746057" y="470418"/>
                  </a:lnTo>
                  <a:lnTo>
                    <a:pt x="1761085" y="410598"/>
                  </a:lnTo>
                  <a:lnTo>
                    <a:pt x="1774063" y="350301"/>
                  </a:lnTo>
                  <a:lnTo>
                    <a:pt x="1712888" y="338221"/>
                  </a:lnTo>
                  <a:lnTo>
                    <a:pt x="1651714" y="326142"/>
                  </a:lnTo>
                  <a:lnTo>
                    <a:pt x="1590539" y="314062"/>
                  </a:lnTo>
                  <a:lnTo>
                    <a:pt x="1529365" y="301983"/>
                  </a:lnTo>
                  <a:lnTo>
                    <a:pt x="1468190" y="289904"/>
                  </a:lnTo>
                  <a:lnTo>
                    <a:pt x="1407015" y="277824"/>
                  </a:lnTo>
                  <a:lnTo>
                    <a:pt x="1345841" y="265745"/>
                  </a:lnTo>
                  <a:lnTo>
                    <a:pt x="1284666" y="253666"/>
                  </a:lnTo>
                  <a:lnTo>
                    <a:pt x="1223492" y="241586"/>
                  </a:lnTo>
                  <a:lnTo>
                    <a:pt x="1162317" y="229507"/>
                  </a:lnTo>
                  <a:lnTo>
                    <a:pt x="1101142" y="217428"/>
                  </a:lnTo>
                  <a:lnTo>
                    <a:pt x="1039968" y="205348"/>
                  </a:lnTo>
                  <a:lnTo>
                    <a:pt x="978793" y="193269"/>
                  </a:lnTo>
                  <a:lnTo>
                    <a:pt x="917619" y="181190"/>
                  </a:lnTo>
                  <a:lnTo>
                    <a:pt x="856444" y="169110"/>
                  </a:lnTo>
                  <a:lnTo>
                    <a:pt x="795269" y="157031"/>
                  </a:lnTo>
                  <a:lnTo>
                    <a:pt x="734095" y="144952"/>
                  </a:lnTo>
                  <a:lnTo>
                    <a:pt x="672920" y="132872"/>
                  </a:lnTo>
                  <a:lnTo>
                    <a:pt x="611746" y="120793"/>
                  </a:lnTo>
                  <a:lnTo>
                    <a:pt x="550571" y="108714"/>
                  </a:lnTo>
                  <a:lnTo>
                    <a:pt x="489396" y="96634"/>
                  </a:lnTo>
                  <a:lnTo>
                    <a:pt x="428222" y="84555"/>
                  </a:lnTo>
                  <a:lnTo>
                    <a:pt x="367047" y="72476"/>
                  </a:lnTo>
                  <a:lnTo>
                    <a:pt x="305873" y="60396"/>
                  </a:lnTo>
                  <a:lnTo>
                    <a:pt x="244698" y="48317"/>
                  </a:lnTo>
                  <a:lnTo>
                    <a:pt x="183523" y="36238"/>
                  </a:lnTo>
                  <a:lnTo>
                    <a:pt x="122349" y="24158"/>
                  </a:lnTo>
                  <a:lnTo>
                    <a:pt x="61174" y="1207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8312" y="3781425"/>
              <a:ext cx="1992668" cy="1808231"/>
            </a:xfrm>
            <a:custGeom>
              <a:avLst/>
              <a:pathLst>
                <a:path w="1992668" h="1808231">
                  <a:moveTo>
                    <a:pt x="1726206" y="0"/>
                  </a:moveTo>
                  <a:lnTo>
                    <a:pt x="1666682" y="18576"/>
                  </a:lnTo>
                  <a:lnTo>
                    <a:pt x="1607157" y="37153"/>
                  </a:lnTo>
                  <a:lnTo>
                    <a:pt x="1547633" y="55730"/>
                  </a:lnTo>
                  <a:lnTo>
                    <a:pt x="1488108" y="74306"/>
                  </a:lnTo>
                  <a:lnTo>
                    <a:pt x="1428584" y="92883"/>
                  </a:lnTo>
                  <a:lnTo>
                    <a:pt x="1369060" y="111460"/>
                  </a:lnTo>
                  <a:lnTo>
                    <a:pt x="1309535" y="130036"/>
                  </a:lnTo>
                  <a:lnTo>
                    <a:pt x="1250011" y="148613"/>
                  </a:lnTo>
                  <a:lnTo>
                    <a:pt x="1190487" y="167190"/>
                  </a:lnTo>
                  <a:lnTo>
                    <a:pt x="1130962" y="185766"/>
                  </a:lnTo>
                  <a:lnTo>
                    <a:pt x="1071438" y="204343"/>
                  </a:lnTo>
                  <a:lnTo>
                    <a:pt x="1011914" y="222920"/>
                  </a:lnTo>
                  <a:lnTo>
                    <a:pt x="952389" y="241496"/>
                  </a:lnTo>
                  <a:lnTo>
                    <a:pt x="892865" y="260073"/>
                  </a:lnTo>
                  <a:lnTo>
                    <a:pt x="833341" y="278650"/>
                  </a:lnTo>
                  <a:lnTo>
                    <a:pt x="773816" y="297226"/>
                  </a:lnTo>
                  <a:lnTo>
                    <a:pt x="714292" y="315803"/>
                  </a:lnTo>
                  <a:lnTo>
                    <a:pt x="654767" y="334380"/>
                  </a:lnTo>
                  <a:lnTo>
                    <a:pt x="595243" y="352957"/>
                  </a:lnTo>
                  <a:lnTo>
                    <a:pt x="535719" y="371533"/>
                  </a:lnTo>
                  <a:lnTo>
                    <a:pt x="476194" y="390110"/>
                  </a:lnTo>
                  <a:lnTo>
                    <a:pt x="416670" y="408687"/>
                  </a:lnTo>
                  <a:lnTo>
                    <a:pt x="357146" y="427263"/>
                  </a:lnTo>
                  <a:lnTo>
                    <a:pt x="297621" y="445840"/>
                  </a:lnTo>
                  <a:lnTo>
                    <a:pt x="238097" y="464417"/>
                  </a:lnTo>
                  <a:lnTo>
                    <a:pt x="178573" y="482993"/>
                  </a:lnTo>
                  <a:lnTo>
                    <a:pt x="119048" y="501570"/>
                  </a:lnTo>
                  <a:lnTo>
                    <a:pt x="59524" y="520147"/>
                  </a:lnTo>
                  <a:lnTo>
                    <a:pt x="0" y="538723"/>
                  </a:lnTo>
                  <a:lnTo>
                    <a:pt x="19634" y="598015"/>
                  </a:lnTo>
                  <a:lnTo>
                    <a:pt x="41303" y="656593"/>
                  </a:lnTo>
                  <a:lnTo>
                    <a:pt x="64983" y="714388"/>
                  </a:lnTo>
                  <a:lnTo>
                    <a:pt x="90645" y="771331"/>
                  </a:lnTo>
                  <a:lnTo>
                    <a:pt x="118258" y="827354"/>
                  </a:lnTo>
                  <a:lnTo>
                    <a:pt x="147789" y="882389"/>
                  </a:lnTo>
                  <a:lnTo>
                    <a:pt x="179203" y="936372"/>
                  </a:lnTo>
                  <a:lnTo>
                    <a:pt x="212463" y="989238"/>
                  </a:lnTo>
                  <a:lnTo>
                    <a:pt x="247528" y="1040924"/>
                  </a:lnTo>
                  <a:lnTo>
                    <a:pt x="284358" y="1091368"/>
                  </a:lnTo>
                  <a:lnTo>
                    <a:pt x="322907" y="1140510"/>
                  </a:lnTo>
                  <a:lnTo>
                    <a:pt x="363131" y="1188291"/>
                  </a:lnTo>
                  <a:lnTo>
                    <a:pt x="404980" y="1234655"/>
                  </a:lnTo>
                  <a:lnTo>
                    <a:pt x="448406" y="1279546"/>
                  </a:lnTo>
                  <a:lnTo>
                    <a:pt x="493356" y="1322911"/>
                  </a:lnTo>
                  <a:lnTo>
                    <a:pt x="539777" y="1364697"/>
                  </a:lnTo>
                  <a:lnTo>
                    <a:pt x="587614" y="1404855"/>
                  </a:lnTo>
                  <a:lnTo>
                    <a:pt x="636808" y="1443338"/>
                  </a:lnTo>
                  <a:lnTo>
                    <a:pt x="687303" y="1480098"/>
                  </a:lnTo>
                  <a:lnTo>
                    <a:pt x="739036" y="1515093"/>
                  </a:lnTo>
                  <a:lnTo>
                    <a:pt x="791948" y="1548280"/>
                  </a:lnTo>
                  <a:lnTo>
                    <a:pt x="845973" y="1579621"/>
                  </a:lnTo>
                  <a:lnTo>
                    <a:pt x="901049" y="1609076"/>
                  </a:lnTo>
                  <a:lnTo>
                    <a:pt x="957110" y="1636613"/>
                  </a:lnTo>
                  <a:lnTo>
                    <a:pt x="1014087" y="1662197"/>
                  </a:lnTo>
                  <a:lnTo>
                    <a:pt x="1071915" y="1685798"/>
                  </a:lnTo>
                  <a:lnTo>
                    <a:pt x="1130523" y="1707387"/>
                  </a:lnTo>
                  <a:lnTo>
                    <a:pt x="1189841" y="1726940"/>
                  </a:lnTo>
                  <a:lnTo>
                    <a:pt x="1249799" y="1744433"/>
                  </a:lnTo>
                  <a:lnTo>
                    <a:pt x="1310326" y="1759845"/>
                  </a:lnTo>
                  <a:lnTo>
                    <a:pt x="1371349" y="1773157"/>
                  </a:lnTo>
                  <a:lnTo>
                    <a:pt x="1432795" y="1784354"/>
                  </a:lnTo>
                  <a:lnTo>
                    <a:pt x="1494591" y="1793423"/>
                  </a:lnTo>
                  <a:lnTo>
                    <a:pt x="1556664" y="1800352"/>
                  </a:lnTo>
                  <a:lnTo>
                    <a:pt x="1618939" y="1805133"/>
                  </a:lnTo>
                  <a:lnTo>
                    <a:pt x="1681341" y="1807760"/>
                  </a:lnTo>
                  <a:lnTo>
                    <a:pt x="1743798" y="1808231"/>
                  </a:lnTo>
                  <a:lnTo>
                    <a:pt x="1806233" y="1806545"/>
                  </a:lnTo>
                  <a:lnTo>
                    <a:pt x="1868573" y="1802704"/>
                  </a:lnTo>
                  <a:lnTo>
                    <a:pt x="1930742" y="1796712"/>
                  </a:lnTo>
                  <a:lnTo>
                    <a:pt x="1992668" y="1788577"/>
                  </a:lnTo>
                  <a:lnTo>
                    <a:pt x="1983480" y="1726902"/>
                  </a:lnTo>
                  <a:lnTo>
                    <a:pt x="1974292" y="1665227"/>
                  </a:lnTo>
                  <a:lnTo>
                    <a:pt x="1965103" y="1603552"/>
                  </a:lnTo>
                  <a:lnTo>
                    <a:pt x="1955915" y="1541877"/>
                  </a:lnTo>
                  <a:lnTo>
                    <a:pt x="1946727" y="1480202"/>
                  </a:lnTo>
                  <a:lnTo>
                    <a:pt x="1937538" y="1418527"/>
                  </a:lnTo>
                  <a:lnTo>
                    <a:pt x="1928350" y="1356851"/>
                  </a:lnTo>
                  <a:lnTo>
                    <a:pt x="1919162" y="1295176"/>
                  </a:lnTo>
                  <a:lnTo>
                    <a:pt x="1909973" y="1233501"/>
                  </a:lnTo>
                  <a:lnTo>
                    <a:pt x="1900785" y="1171826"/>
                  </a:lnTo>
                  <a:lnTo>
                    <a:pt x="1891596" y="1110151"/>
                  </a:lnTo>
                  <a:lnTo>
                    <a:pt x="1882408" y="1048476"/>
                  </a:lnTo>
                  <a:lnTo>
                    <a:pt x="1873220" y="986801"/>
                  </a:lnTo>
                  <a:lnTo>
                    <a:pt x="1864031" y="925126"/>
                  </a:lnTo>
                  <a:lnTo>
                    <a:pt x="1854843" y="863451"/>
                  </a:lnTo>
                  <a:lnTo>
                    <a:pt x="1845655" y="801776"/>
                  </a:lnTo>
                  <a:lnTo>
                    <a:pt x="1836466" y="740101"/>
                  </a:lnTo>
                  <a:lnTo>
                    <a:pt x="1827278" y="678425"/>
                  </a:lnTo>
                  <a:lnTo>
                    <a:pt x="1818090" y="616750"/>
                  </a:lnTo>
                  <a:lnTo>
                    <a:pt x="1808901" y="555075"/>
                  </a:lnTo>
                  <a:lnTo>
                    <a:pt x="1799713" y="493400"/>
                  </a:lnTo>
                  <a:lnTo>
                    <a:pt x="1790524" y="431725"/>
                  </a:lnTo>
                  <a:lnTo>
                    <a:pt x="1781336" y="370050"/>
                  </a:lnTo>
                  <a:lnTo>
                    <a:pt x="1772148" y="308375"/>
                  </a:lnTo>
                  <a:lnTo>
                    <a:pt x="1762959" y="246700"/>
                  </a:lnTo>
                  <a:lnTo>
                    <a:pt x="1753771" y="185025"/>
                  </a:lnTo>
                  <a:lnTo>
                    <a:pt x="1744583" y="123350"/>
                  </a:lnTo>
                  <a:lnTo>
                    <a:pt x="1735394" y="61675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36215" y="1973107"/>
              <a:ext cx="1808302" cy="2347041"/>
            </a:xfrm>
            <a:custGeom>
              <a:avLst/>
              <a:pathLst>
                <a:path w="1808302" h="2347041">
                  <a:moveTo>
                    <a:pt x="1808302" y="1808317"/>
                  </a:moveTo>
                  <a:lnTo>
                    <a:pt x="1808302" y="1745961"/>
                  </a:lnTo>
                  <a:lnTo>
                    <a:pt x="1808302" y="1683605"/>
                  </a:lnTo>
                  <a:lnTo>
                    <a:pt x="1808302" y="1621250"/>
                  </a:lnTo>
                  <a:lnTo>
                    <a:pt x="1808302" y="1558894"/>
                  </a:lnTo>
                  <a:lnTo>
                    <a:pt x="1808302" y="1496538"/>
                  </a:lnTo>
                  <a:lnTo>
                    <a:pt x="1808302" y="1434182"/>
                  </a:lnTo>
                  <a:lnTo>
                    <a:pt x="1808302" y="1371827"/>
                  </a:lnTo>
                  <a:lnTo>
                    <a:pt x="1808302" y="1309471"/>
                  </a:lnTo>
                  <a:lnTo>
                    <a:pt x="1808302" y="1247115"/>
                  </a:lnTo>
                  <a:lnTo>
                    <a:pt x="1808302" y="1184759"/>
                  </a:lnTo>
                  <a:lnTo>
                    <a:pt x="1808302" y="1122403"/>
                  </a:lnTo>
                  <a:lnTo>
                    <a:pt x="1808302" y="1060048"/>
                  </a:lnTo>
                  <a:lnTo>
                    <a:pt x="1808302" y="997692"/>
                  </a:lnTo>
                  <a:lnTo>
                    <a:pt x="1808302" y="935336"/>
                  </a:lnTo>
                  <a:lnTo>
                    <a:pt x="1808302" y="872980"/>
                  </a:lnTo>
                  <a:lnTo>
                    <a:pt x="1808302" y="810625"/>
                  </a:lnTo>
                  <a:lnTo>
                    <a:pt x="1808302" y="748269"/>
                  </a:lnTo>
                  <a:lnTo>
                    <a:pt x="1808302" y="685913"/>
                  </a:lnTo>
                  <a:lnTo>
                    <a:pt x="1808302" y="623557"/>
                  </a:lnTo>
                  <a:lnTo>
                    <a:pt x="1808302" y="561201"/>
                  </a:lnTo>
                  <a:lnTo>
                    <a:pt x="1808302" y="498846"/>
                  </a:lnTo>
                  <a:lnTo>
                    <a:pt x="1808302" y="436490"/>
                  </a:lnTo>
                  <a:lnTo>
                    <a:pt x="1808302" y="374134"/>
                  </a:lnTo>
                  <a:lnTo>
                    <a:pt x="1808302" y="311778"/>
                  </a:lnTo>
                  <a:lnTo>
                    <a:pt x="1808302" y="249423"/>
                  </a:lnTo>
                  <a:lnTo>
                    <a:pt x="1808302" y="187067"/>
                  </a:lnTo>
                  <a:lnTo>
                    <a:pt x="1808302" y="124711"/>
                  </a:lnTo>
                  <a:lnTo>
                    <a:pt x="1808302" y="62355"/>
                  </a:lnTo>
                  <a:lnTo>
                    <a:pt x="1808302" y="0"/>
                  </a:lnTo>
                  <a:lnTo>
                    <a:pt x="1746723" y="1048"/>
                  </a:lnTo>
                  <a:lnTo>
                    <a:pt x="1685215" y="4193"/>
                  </a:lnTo>
                  <a:lnTo>
                    <a:pt x="1623849" y="9431"/>
                  </a:lnTo>
                  <a:lnTo>
                    <a:pt x="1562698" y="16756"/>
                  </a:lnTo>
                  <a:lnTo>
                    <a:pt x="1501832" y="26159"/>
                  </a:lnTo>
                  <a:lnTo>
                    <a:pt x="1441321" y="37629"/>
                  </a:lnTo>
                  <a:lnTo>
                    <a:pt x="1381235" y="51153"/>
                  </a:lnTo>
                  <a:lnTo>
                    <a:pt x="1321646" y="66715"/>
                  </a:lnTo>
                  <a:lnTo>
                    <a:pt x="1262620" y="84297"/>
                  </a:lnTo>
                  <a:lnTo>
                    <a:pt x="1204228" y="103880"/>
                  </a:lnTo>
                  <a:lnTo>
                    <a:pt x="1146536" y="125439"/>
                  </a:lnTo>
                  <a:lnTo>
                    <a:pt x="1089612" y="148951"/>
                  </a:lnTo>
                  <a:lnTo>
                    <a:pt x="1033522" y="174387"/>
                  </a:lnTo>
                  <a:lnTo>
                    <a:pt x="978330" y="201719"/>
                  </a:lnTo>
                  <a:lnTo>
                    <a:pt x="924101" y="230914"/>
                  </a:lnTo>
                  <a:lnTo>
                    <a:pt x="870898" y="261939"/>
                  </a:lnTo>
                  <a:lnTo>
                    <a:pt x="818782" y="294758"/>
                  </a:lnTo>
                  <a:lnTo>
                    <a:pt x="767814" y="329332"/>
                  </a:lnTo>
                  <a:lnTo>
                    <a:pt x="718053" y="365622"/>
                  </a:lnTo>
                  <a:lnTo>
                    <a:pt x="669557" y="403586"/>
                  </a:lnTo>
                  <a:lnTo>
                    <a:pt x="622381" y="443179"/>
                  </a:lnTo>
                  <a:lnTo>
                    <a:pt x="576581" y="484355"/>
                  </a:lnTo>
                  <a:lnTo>
                    <a:pt x="532210" y="527067"/>
                  </a:lnTo>
                  <a:lnTo>
                    <a:pt x="489319" y="571266"/>
                  </a:lnTo>
                  <a:lnTo>
                    <a:pt x="447958" y="616899"/>
                  </a:lnTo>
                  <a:lnTo>
                    <a:pt x="408175" y="663915"/>
                  </a:lnTo>
                  <a:lnTo>
                    <a:pt x="370016" y="712258"/>
                  </a:lnTo>
                  <a:lnTo>
                    <a:pt x="333526" y="761872"/>
                  </a:lnTo>
                  <a:lnTo>
                    <a:pt x="298746" y="812700"/>
                  </a:lnTo>
                  <a:lnTo>
                    <a:pt x="265718" y="864683"/>
                  </a:lnTo>
                  <a:lnTo>
                    <a:pt x="234478" y="917761"/>
                  </a:lnTo>
                  <a:lnTo>
                    <a:pt x="205065" y="971872"/>
                  </a:lnTo>
                  <a:lnTo>
                    <a:pt x="177511" y="1026953"/>
                  </a:lnTo>
                  <a:lnTo>
                    <a:pt x="151848" y="1082940"/>
                  </a:lnTo>
                  <a:lnTo>
                    <a:pt x="128107" y="1139769"/>
                  </a:lnTo>
                  <a:lnTo>
                    <a:pt x="106315" y="1197373"/>
                  </a:lnTo>
                  <a:lnTo>
                    <a:pt x="86498" y="1255686"/>
                  </a:lnTo>
                  <a:lnTo>
                    <a:pt x="68677" y="1314640"/>
                  </a:lnTo>
                  <a:lnTo>
                    <a:pt x="52875" y="1374166"/>
                  </a:lnTo>
                  <a:lnTo>
                    <a:pt x="39109" y="1434196"/>
                  </a:lnTo>
                  <a:lnTo>
                    <a:pt x="27395" y="1494661"/>
                  </a:lnTo>
                  <a:lnTo>
                    <a:pt x="17747" y="1555489"/>
                  </a:lnTo>
                  <a:lnTo>
                    <a:pt x="10175" y="1616610"/>
                  </a:lnTo>
                  <a:lnTo>
                    <a:pt x="4690" y="1677954"/>
                  </a:lnTo>
                  <a:lnTo>
                    <a:pt x="1297" y="1739448"/>
                  </a:lnTo>
                  <a:lnTo>
                    <a:pt x="0" y="1801023"/>
                  </a:lnTo>
                  <a:lnTo>
                    <a:pt x="800" y="1862606"/>
                  </a:lnTo>
                  <a:lnTo>
                    <a:pt x="3697" y="1924127"/>
                  </a:lnTo>
                  <a:lnTo>
                    <a:pt x="8687" y="1985513"/>
                  </a:lnTo>
                  <a:lnTo>
                    <a:pt x="15765" y="2046693"/>
                  </a:lnTo>
                  <a:lnTo>
                    <a:pt x="24922" y="2107597"/>
                  </a:lnTo>
                  <a:lnTo>
                    <a:pt x="36148" y="2168154"/>
                  </a:lnTo>
                  <a:lnTo>
                    <a:pt x="49430" y="2228293"/>
                  </a:lnTo>
                  <a:lnTo>
                    <a:pt x="64752" y="2287945"/>
                  </a:lnTo>
                  <a:lnTo>
                    <a:pt x="82096" y="2347041"/>
                  </a:lnTo>
                  <a:lnTo>
                    <a:pt x="141620" y="2328464"/>
                  </a:lnTo>
                  <a:lnTo>
                    <a:pt x="201145" y="2309887"/>
                  </a:lnTo>
                  <a:lnTo>
                    <a:pt x="260669" y="2291311"/>
                  </a:lnTo>
                  <a:lnTo>
                    <a:pt x="320193" y="2272734"/>
                  </a:lnTo>
                  <a:lnTo>
                    <a:pt x="379718" y="2254157"/>
                  </a:lnTo>
                  <a:lnTo>
                    <a:pt x="439242" y="2235581"/>
                  </a:lnTo>
                  <a:lnTo>
                    <a:pt x="498766" y="2217004"/>
                  </a:lnTo>
                  <a:lnTo>
                    <a:pt x="558291" y="2198427"/>
                  </a:lnTo>
                  <a:lnTo>
                    <a:pt x="617815" y="2179851"/>
                  </a:lnTo>
                  <a:lnTo>
                    <a:pt x="677339" y="2161274"/>
                  </a:lnTo>
                  <a:lnTo>
                    <a:pt x="736864" y="2142697"/>
                  </a:lnTo>
                  <a:lnTo>
                    <a:pt x="796388" y="2124121"/>
                  </a:lnTo>
                  <a:lnTo>
                    <a:pt x="855912" y="2105544"/>
                  </a:lnTo>
                  <a:lnTo>
                    <a:pt x="915437" y="2086967"/>
                  </a:lnTo>
                  <a:lnTo>
                    <a:pt x="974961" y="2068391"/>
                  </a:lnTo>
                  <a:lnTo>
                    <a:pt x="1034486" y="2049814"/>
                  </a:lnTo>
                  <a:lnTo>
                    <a:pt x="1094010" y="2031237"/>
                  </a:lnTo>
                  <a:lnTo>
                    <a:pt x="1153534" y="2012660"/>
                  </a:lnTo>
                  <a:lnTo>
                    <a:pt x="1213059" y="1994084"/>
                  </a:lnTo>
                  <a:lnTo>
                    <a:pt x="1272583" y="1975507"/>
                  </a:lnTo>
                  <a:lnTo>
                    <a:pt x="1332107" y="1956930"/>
                  </a:lnTo>
                  <a:lnTo>
                    <a:pt x="1391632" y="1938354"/>
                  </a:lnTo>
                  <a:lnTo>
                    <a:pt x="1451156" y="1919777"/>
                  </a:lnTo>
                  <a:lnTo>
                    <a:pt x="1510680" y="1901200"/>
                  </a:lnTo>
                  <a:lnTo>
                    <a:pt x="1570205" y="1882624"/>
                  </a:lnTo>
                  <a:lnTo>
                    <a:pt x="1629729" y="1864047"/>
                  </a:lnTo>
                  <a:lnTo>
                    <a:pt x="1689254" y="1845470"/>
                  </a:lnTo>
                  <a:lnTo>
                    <a:pt x="1748778" y="182689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733907" y="2817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82355" y="2836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02897" y="29161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50504" y="3103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39188" y="35609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73278" y="43743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68730" y="4486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20788" y="3184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1664" y="28137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80112" y="2833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00655" y="29127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48262" y="3100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6945" y="3557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71035" y="437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66488" y="4482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18545" y="3181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8307" y="28114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76755" y="28312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97298" y="29105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44905" y="3097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3588" y="35553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67678" y="436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63131" y="4480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15188" y="317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4348" y="28107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2796" y="28304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93339" y="29097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40946" y="30970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29629" y="35545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3719" y="43679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171" y="447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11229" y="31780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20388" y="28114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68836" y="28312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89379" y="29105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36986" y="3097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5669" y="35553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9759" y="436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55212" y="4480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07270" y="317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17032" y="28137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65480" y="2833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86022" y="29127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33629" y="3100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2313" y="3557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56403" y="437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1855" y="4482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03913" y="3181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14789" y="2817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63237" y="2836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3780" y="29161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31387" y="3103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20070" y="35609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54160" y="43743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49613" y="4486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01670" y="3184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4001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62449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2992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30599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19282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3372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48825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00882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14789" y="28250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63237" y="28447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3780" y="29240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31387" y="3111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20070" y="356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54160" y="43822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49613" y="449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01670" y="3192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717032" y="28283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65480" y="28481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86022" y="29273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33629" y="31146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2313" y="3572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56403" y="43856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51855" y="4497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03913" y="3195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20388" y="2830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68836" y="2850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89379" y="29296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36986" y="3116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25669" y="35744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259759" y="43878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55212" y="44996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07270" y="31979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24348" y="28314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72796" y="2851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093339" y="29304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40946" y="3117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29629" y="3575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263719" y="4388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59171" y="450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11229" y="319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28307" y="2830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76755" y="2850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097298" y="29296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44905" y="3116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3588" y="35744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267678" y="43878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63131" y="44996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5188" y="31979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31664" y="28283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80112" y="28481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00655" y="29273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48262" y="31146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36945" y="3572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271035" y="43856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66488" y="4497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18545" y="3195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33907" y="28250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82355" y="28447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02897" y="29240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350504" y="3111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39188" y="356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73278" y="43822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68730" y="449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920788" y="3192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734694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83142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03685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351292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39975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74065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69518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921575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724348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72796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93339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40946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29629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63719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159171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11229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8591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8591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8591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8591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8591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8591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8591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8591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65960" y="308379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65960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65960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65960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65960" y="3961616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65960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65960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65960" y="46199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2021-01-02T22:51:55Z</dcterms:modified>
</cp:coreProperties>
</file>