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739591" y="1973107"/>
              <a:ext cx="226320" cy="1808317"/>
            </a:xfrm>
            <a:custGeom>
              <a:avLst/>
              <a:pathLst>
                <a:path w="226320" h="1808317">
                  <a:moveTo>
                    <a:pt x="0" y="1808317"/>
                  </a:moveTo>
                  <a:lnTo>
                    <a:pt x="7804" y="1746451"/>
                  </a:lnTo>
                  <a:lnTo>
                    <a:pt x="15608" y="1684586"/>
                  </a:lnTo>
                  <a:lnTo>
                    <a:pt x="23412" y="1622721"/>
                  </a:lnTo>
                  <a:lnTo>
                    <a:pt x="31216" y="1560855"/>
                  </a:lnTo>
                  <a:lnTo>
                    <a:pt x="39020" y="1498990"/>
                  </a:lnTo>
                  <a:lnTo>
                    <a:pt x="46824" y="1437124"/>
                  </a:lnTo>
                  <a:lnTo>
                    <a:pt x="54629" y="1375259"/>
                  </a:lnTo>
                  <a:lnTo>
                    <a:pt x="62433" y="1313393"/>
                  </a:lnTo>
                  <a:lnTo>
                    <a:pt x="70237" y="1251528"/>
                  </a:lnTo>
                  <a:lnTo>
                    <a:pt x="78041" y="1189662"/>
                  </a:lnTo>
                  <a:lnTo>
                    <a:pt x="85845" y="1127797"/>
                  </a:lnTo>
                  <a:lnTo>
                    <a:pt x="93649" y="1065931"/>
                  </a:lnTo>
                  <a:lnTo>
                    <a:pt x="101454" y="1004066"/>
                  </a:lnTo>
                  <a:lnTo>
                    <a:pt x="109258" y="942200"/>
                  </a:lnTo>
                  <a:lnTo>
                    <a:pt x="117062" y="880335"/>
                  </a:lnTo>
                  <a:lnTo>
                    <a:pt x="124866" y="818469"/>
                  </a:lnTo>
                  <a:lnTo>
                    <a:pt x="132670" y="756604"/>
                  </a:lnTo>
                  <a:lnTo>
                    <a:pt x="140474" y="694738"/>
                  </a:lnTo>
                  <a:lnTo>
                    <a:pt x="148279" y="632873"/>
                  </a:lnTo>
                  <a:lnTo>
                    <a:pt x="156083" y="571007"/>
                  </a:lnTo>
                  <a:lnTo>
                    <a:pt x="163887" y="509142"/>
                  </a:lnTo>
                  <a:lnTo>
                    <a:pt x="171691" y="447276"/>
                  </a:lnTo>
                  <a:lnTo>
                    <a:pt x="179495" y="385411"/>
                  </a:lnTo>
                  <a:lnTo>
                    <a:pt x="187299" y="323545"/>
                  </a:lnTo>
                  <a:lnTo>
                    <a:pt x="195104" y="261680"/>
                  </a:lnTo>
                  <a:lnTo>
                    <a:pt x="202908" y="199814"/>
                  </a:lnTo>
                  <a:lnTo>
                    <a:pt x="210712" y="137949"/>
                  </a:lnTo>
                  <a:lnTo>
                    <a:pt x="218516" y="76084"/>
                  </a:lnTo>
                  <a:lnTo>
                    <a:pt x="226320" y="14218"/>
                  </a:lnTo>
                  <a:lnTo>
                    <a:pt x="151100" y="6323"/>
                  </a:lnTo>
                  <a:lnTo>
                    <a:pt x="75616" y="15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39591" y="1987326"/>
              <a:ext cx="1723774" cy="1794098"/>
            </a:xfrm>
            <a:custGeom>
              <a:avLst/>
              <a:pathLst>
                <a:path w="1723774" h="1794098">
                  <a:moveTo>
                    <a:pt x="0" y="1794098"/>
                  </a:moveTo>
                  <a:lnTo>
                    <a:pt x="59440" y="1775255"/>
                  </a:lnTo>
                  <a:lnTo>
                    <a:pt x="118881" y="1756412"/>
                  </a:lnTo>
                  <a:lnTo>
                    <a:pt x="178321" y="1737569"/>
                  </a:lnTo>
                  <a:lnTo>
                    <a:pt x="237762" y="1718725"/>
                  </a:lnTo>
                  <a:lnTo>
                    <a:pt x="297202" y="1699882"/>
                  </a:lnTo>
                  <a:lnTo>
                    <a:pt x="356643" y="1681039"/>
                  </a:lnTo>
                  <a:lnTo>
                    <a:pt x="416083" y="1662196"/>
                  </a:lnTo>
                  <a:lnTo>
                    <a:pt x="475524" y="1643352"/>
                  </a:lnTo>
                  <a:lnTo>
                    <a:pt x="534964" y="1624509"/>
                  </a:lnTo>
                  <a:lnTo>
                    <a:pt x="594405" y="1605666"/>
                  </a:lnTo>
                  <a:lnTo>
                    <a:pt x="653845" y="1586823"/>
                  </a:lnTo>
                  <a:lnTo>
                    <a:pt x="713286" y="1567979"/>
                  </a:lnTo>
                  <a:lnTo>
                    <a:pt x="772726" y="1549136"/>
                  </a:lnTo>
                  <a:lnTo>
                    <a:pt x="832167" y="1530293"/>
                  </a:lnTo>
                  <a:lnTo>
                    <a:pt x="891607" y="1511449"/>
                  </a:lnTo>
                  <a:lnTo>
                    <a:pt x="951048" y="1492606"/>
                  </a:lnTo>
                  <a:lnTo>
                    <a:pt x="1010488" y="1473763"/>
                  </a:lnTo>
                  <a:lnTo>
                    <a:pt x="1069929" y="1454920"/>
                  </a:lnTo>
                  <a:lnTo>
                    <a:pt x="1129369" y="1436076"/>
                  </a:lnTo>
                  <a:lnTo>
                    <a:pt x="1188810" y="1417233"/>
                  </a:lnTo>
                  <a:lnTo>
                    <a:pt x="1248250" y="1398390"/>
                  </a:lnTo>
                  <a:lnTo>
                    <a:pt x="1307691" y="1379547"/>
                  </a:lnTo>
                  <a:lnTo>
                    <a:pt x="1367131" y="1360703"/>
                  </a:lnTo>
                  <a:lnTo>
                    <a:pt x="1426572" y="1341860"/>
                  </a:lnTo>
                  <a:lnTo>
                    <a:pt x="1486012" y="1323017"/>
                  </a:lnTo>
                  <a:lnTo>
                    <a:pt x="1545453" y="1304174"/>
                  </a:lnTo>
                  <a:lnTo>
                    <a:pt x="1604893" y="1285330"/>
                  </a:lnTo>
                  <a:lnTo>
                    <a:pt x="1664334" y="1266487"/>
                  </a:lnTo>
                  <a:lnTo>
                    <a:pt x="1723774" y="1247644"/>
                  </a:lnTo>
                  <a:lnTo>
                    <a:pt x="1703903" y="1188520"/>
                  </a:lnTo>
                  <a:lnTo>
                    <a:pt x="1682004" y="1130116"/>
                  </a:lnTo>
                  <a:lnTo>
                    <a:pt x="1658104" y="1072502"/>
                  </a:lnTo>
                  <a:lnTo>
                    <a:pt x="1632232" y="1015747"/>
                  </a:lnTo>
                  <a:lnTo>
                    <a:pt x="1604417" y="959918"/>
                  </a:lnTo>
                  <a:lnTo>
                    <a:pt x="1574693" y="905082"/>
                  </a:lnTo>
                  <a:lnTo>
                    <a:pt x="1543097" y="851303"/>
                  </a:lnTo>
                  <a:lnTo>
                    <a:pt x="1509664" y="798646"/>
                  </a:lnTo>
                  <a:lnTo>
                    <a:pt x="1474435" y="747173"/>
                  </a:lnTo>
                  <a:lnTo>
                    <a:pt x="1437451" y="696946"/>
                  </a:lnTo>
                  <a:lnTo>
                    <a:pt x="1398758" y="648024"/>
                  </a:lnTo>
                  <a:lnTo>
                    <a:pt x="1358400" y="600465"/>
                  </a:lnTo>
                  <a:lnTo>
                    <a:pt x="1316426" y="554327"/>
                  </a:lnTo>
                  <a:lnTo>
                    <a:pt x="1272886" y="509664"/>
                  </a:lnTo>
                  <a:lnTo>
                    <a:pt x="1227832" y="466529"/>
                  </a:lnTo>
                  <a:lnTo>
                    <a:pt x="1181316" y="424974"/>
                  </a:lnTo>
                  <a:lnTo>
                    <a:pt x="1133395" y="385047"/>
                  </a:lnTo>
                  <a:lnTo>
                    <a:pt x="1084126" y="346797"/>
                  </a:lnTo>
                  <a:lnTo>
                    <a:pt x="1033567" y="310269"/>
                  </a:lnTo>
                  <a:lnTo>
                    <a:pt x="981778" y="275506"/>
                  </a:lnTo>
                  <a:lnTo>
                    <a:pt x="928821" y="242550"/>
                  </a:lnTo>
                  <a:lnTo>
                    <a:pt x="874759" y="211440"/>
                  </a:lnTo>
                  <a:lnTo>
                    <a:pt x="819656" y="182213"/>
                  </a:lnTo>
                  <a:lnTo>
                    <a:pt x="763578" y="154904"/>
                  </a:lnTo>
                  <a:lnTo>
                    <a:pt x="706592" y="129545"/>
                  </a:lnTo>
                  <a:lnTo>
                    <a:pt x="648765" y="106166"/>
                  </a:lnTo>
                  <a:lnTo>
                    <a:pt x="590166" y="84796"/>
                  </a:lnTo>
                  <a:lnTo>
                    <a:pt x="530864" y="65459"/>
                  </a:lnTo>
                  <a:lnTo>
                    <a:pt x="470932" y="48179"/>
                  </a:lnTo>
                  <a:lnTo>
                    <a:pt x="410439" y="32976"/>
                  </a:lnTo>
                  <a:lnTo>
                    <a:pt x="349457" y="19869"/>
                  </a:lnTo>
                  <a:lnTo>
                    <a:pt x="288060" y="8872"/>
                  </a:lnTo>
                  <a:lnTo>
                    <a:pt x="226320" y="0"/>
                  </a:lnTo>
                  <a:lnTo>
                    <a:pt x="218516" y="61865"/>
                  </a:lnTo>
                  <a:lnTo>
                    <a:pt x="210712" y="123730"/>
                  </a:lnTo>
                  <a:lnTo>
                    <a:pt x="202908" y="185596"/>
                  </a:lnTo>
                  <a:lnTo>
                    <a:pt x="195104" y="247461"/>
                  </a:lnTo>
                  <a:lnTo>
                    <a:pt x="187299" y="309327"/>
                  </a:lnTo>
                  <a:lnTo>
                    <a:pt x="179495" y="371192"/>
                  </a:lnTo>
                  <a:lnTo>
                    <a:pt x="171691" y="433058"/>
                  </a:lnTo>
                  <a:lnTo>
                    <a:pt x="163887" y="494923"/>
                  </a:lnTo>
                  <a:lnTo>
                    <a:pt x="156083" y="556789"/>
                  </a:lnTo>
                  <a:lnTo>
                    <a:pt x="148279" y="618654"/>
                  </a:lnTo>
                  <a:lnTo>
                    <a:pt x="140474" y="680520"/>
                  </a:lnTo>
                  <a:lnTo>
                    <a:pt x="132670" y="742385"/>
                  </a:lnTo>
                  <a:lnTo>
                    <a:pt x="124866" y="804251"/>
                  </a:lnTo>
                  <a:lnTo>
                    <a:pt x="117062" y="866116"/>
                  </a:lnTo>
                  <a:lnTo>
                    <a:pt x="109258" y="927982"/>
                  </a:lnTo>
                  <a:lnTo>
                    <a:pt x="101454" y="989847"/>
                  </a:lnTo>
                  <a:lnTo>
                    <a:pt x="93649" y="1051713"/>
                  </a:lnTo>
                  <a:lnTo>
                    <a:pt x="85845" y="1113578"/>
                  </a:lnTo>
                  <a:lnTo>
                    <a:pt x="78041" y="1175444"/>
                  </a:lnTo>
                  <a:lnTo>
                    <a:pt x="70237" y="1237309"/>
                  </a:lnTo>
                  <a:lnTo>
                    <a:pt x="62433" y="1299175"/>
                  </a:lnTo>
                  <a:lnTo>
                    <a:pt x="54629" y="1361040"/>
                  </a:lnTo>
                  <a:lnTo>
                    <a:pt x="46824" y="1422906"/>
                  </a:lnTo>
                  <a:lnTo>
                    <a:pt x="39020" y="1484771"/>
                  </a:lnTo>
                  <a:lnTo>
                    <a:pt x="31216" y="1546636"/>
                  </a:lnTo>
                  <a:lnTo>
                    <a:pt x="23412" y="1608502"/>
                  </a:lnTo>
                  <a:lnTo>
                    <a:pt x="15608" y="1670367"/>
                  </a:lnTo>
                  <a:lnTo>
                    <a:pt x="7804" y="1732233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931377" y="1973107"/>
              <a:ext cx="3616528" cy="3616494"/>
            </a:xfrm>
            <a:custGeom>
              <a:avLst/>
              <a:pathLst>
                <a:path w="3616528" h="3616494">
                  <a:moveTo>
                    <a:pt x="1808213" y="1808317"/>
                  </a:moveTo>
                  <a:lnTo>
                    <a:pt x="1808213" y="1745961"/>
                  </a:lnTo>
                  <a:lnTo>
                    <a:pt x="1808213" y="1683605"/>
                  </a:lnTo>
                  <a:lnTo>
                    <a:pt x="1808213" y="1621250"/>
                  </a:lnTo>
                  <a:lnTo>
                    <a:pt x="1808213" y="1558894"/>
                  </a:lnTo>
                  <a:lnTo>
                    <a:pt x="1808213" y="1496538"/>
                  </a:lnTo>
                  <a:lnTo>
                    <a:pt x="1808213" y="1434182"/>
                  </a:lnTo>
                  <a:lnTo>
                    <a:pt x="1808213" y="1371827"/>
                  </a:lnTo>
                  <a:lnTo>
                    <a:pt x="1808213" y="1309471"/>
                  </a:lnTo>
                  <a:lnTo>
                    <a:pt x="1808213" y="1247115"/>
                  </a:lnTo>
                  <a:lnTo>
                    <a:pt x="1808213" y="1184759"/>
                  </a:lnTo>
                  <a:lnTo>
                    <a:pt x="1808213" y="1122403"/>
                  </a:lnTo>
                  <a:lnTo>
                    <a:pt x="1808213" y="1060048"/>
                  </a:lnTo>
                  <a:lnTo>
                    <a:pt x="1808213" y="997692"/>
                  </a:lnTo>
                  <a:lnTo>
                    <a:pt x="1808213" y="935336"/>
                  </a:lnTo>
                  <a:lnTo>
                    <a:pt x="1808213" y="872980"/>
                  </a:lnTo>
                  <a:lnTo>
                    <a:pt x="1808213" y="810625"/>
                  </a:lnTo>
                  <a:lnTo>
                    <a:pt x="1808213" y="748269"/>
                  </a:lnTo>
                  <a:lnTo>
                    <a:pt x="1808213" y="685913"/>
                  </a:lnTo>
                  <a:lnTo>
                    <a:pt x="1808213" y="623557"/>
                  </a:lnTo>
                  <a:lnTo>
                    <a:pt x="1808213" y="561201"/>
                  </a:lnTo>
                  <a:lnTo>
                    <a:pt x="1808213" y="498846"/>
                  </a:lnTo>
                  <a:lnTo>
                    <a:pt x="1808213" y="436490"/>
                  </a:lnTo>
                  <a:lnTo>
                    <a:pt x="1808213" y="374134"/>
                  </a:lnTo>
                  <a:lnTo>
                    <a:pt x="1808213" y="311778"/>
                  </a:lnTo>
                  <a:lnTo>
                    <a:pt x="1808213" y="249423"/>
                  </a:lnTo>
                  <a:lnTo>
                    <a:pt x="1808213" y="187067"/>
                  </a:lnTo>
                  <a:lnTo>
                    <a:pt x="1808213" y="124711"/>
                  </a:lnTo>
                  <a:lnTo>
                    <a:pt x="1808213" y="62355"/>
                  </a:lnTo>
                  <a:lnTo>
                    <a:pt x="1808213" y="0"/>
                  </a:lnTo>
                  <a:lnTo>
                    <a:pt x="1746896" y="1039"/>
                  </a:lnTo>
                  <a:lnTo>
                    <a:pt x="1685650" y="4158"/>
                  </a:lnTo>
                  <a:lnTo>
                    <a:pt x="1624545" y="9351"/>
                  </a:lnTo>
                  <a:lnTo>
                    <a:pt x="1563651" y="16614"/>
                  </a:lnTo>
                  <a:lnTo>
                    <a:pt x="1503038" y="25937"/>
                  </a:lnTo>
                  <a:lnTo>
                    <a:pt x="1442776" y="37309"/>
                  </a:lnTo>
                  <a:lnTo>
                    <a:pt x="1382934" y="50719"/>
                  </a:lnTo>
                  <a:lnTo>
                    <a:pt x="1323582" y="66150"/>
                  </a:lnTo>
                  <a:lnTo>
                    <a:pt x="1264787" y="83585"/>
                  </a:lnTo>
                  <a:lnTo>
                    <a:pt x="1206617" y="103004"/>
                  </a:lnTo>
                  <a:lnTo>
                    <a:pt x="1149139" y="124383"/>
                  </a:lnTo>
                  <a:lnTo>
                    <a:pt x="1092418" y="147700"/>
                  </a:lnTo>
                  <a:lnTo>
                    <a:pt x="1036521" y="172926"/>
                  </a:lnTo>
                  <a:lnTo>
                    <a:pt x="981512" y="200033"/>
                  </a:lnTo>
                  <a:lnTo>
                    <a:pt x="927453" y="228990"/>
                  </a:lnTo>
                  <a:lnTo>
                    <a:pt x="874408" y="259763"/>
                  </a:lnTo>
                  <a:lnTo>
                    <a:pt x="822436" y="292317"/>
                  </a:lnTo>
                  <a:lnTo>
                    <a:pt x="771598" y="326615"/>
                  </a:lnTo>
                  <a:lnTo>
                    <a:pt x="721952" y="362617"/>
                  </a:lnTo>
                  <a:lnTo>
                    <a:pt x="673556" y="400281"/>
                  </a:lnTo>
                  <a:lnTo>
                    <a:pt x="626464" y="439565"/>
                  </a:lnTo>
                  <a:lnTo>
                    <a:pt x="580732" y="480423"/>
                  </a:lnTo>
                  <a:lnTo>
                    <a:pt x="536411" y="522808"/>
                  </a:lnTo>
                  <a:lnTo>
                    <a:pt x="493553" y="566672"/>
                  </a:lnTo>
                  <a:lnTo>
                    <a:pt x="452207" y="611964"/>
                  </a:lnTo>
                  <a:lnTo>
                    <a:pt x="412421" y="658632"/>
                  </a:lnTo>
                  <a:lnTo>
                    <a:pt x="374240" y="706622"/>
                  </a:lnTo>
                  <a:lnTo>
                    <a:pt x="337708" y="755879"/>
                  </a:lnTo>
                  <a:lnTo>
                    <a:pt x="302867" y="806346"/>
                  </a:lnTo>
                  <a:lnTo>
                    <a:pt x="269758" y="857966"/>
                  </a:lnTo>
                  <a:lnTo>
                    <a:pt x="238418" y="910679"/>
                  </a:lnTo>
                  <a:lnTo>
                    <a:pt x="208883" y="964424"/>
                  </a:lnTo>
                  <a:lnTo>
                    <a:pt x="181188" y="1019139"/>
                  </a:lnTo>
                  <a:lnTo>
                    <a:pt x="155364" y="1074763"/>
                  </a:lnTo>
                  <a:lnTo>
                    <a:pt x="131441" y="1131230"/>
                  </a:lnTo>
                  <a:lnTo>
                    <a:pt x="109446" y="1188475"/>
                  </a:lnTo>
                  <a:lnTo>
                    <a:pt x="89405" y="1246434"/>
                  </a:lnTo>
                  <a:lnTo>
                    <a:pt x="71341" y="1305039"/>
                  </a:lnTo>
                  <a:lnTo>
                    <a:pt x="55275" y="1364222"/>
                  </a:lnTo>
                  <a:lnTo>
                    <a:pt x="41225" y="1423917"/>
                  </a:lnTo>
                  <a:lnTo>
                    <a:pt x="29206" y="1484053"/>
                  </a:lnTo>
                  <a:lnTo>
                    <a:pt x="19234" y="1544563"/>
                  </a:lnTo>
                  <a:lnTo>
                    <a:pt x="11319" y="1605375"/>
                  </a:lnTo>
                  <a:lnTo>
                    <a:pt x="5471" y="1666422"/>
                  </a:lnTo>
                  <a:lnTo>
                    <a:pt x="1697" y="1727631"/>
                  </a:lnTo>
                  <a:lnTo>
                    <a:pt x="0" y="1788933"/>
                  </a:lnTo>
                  <a:lnTo>
                    <a:pt x="382" y="1850258"/>
                  </a:lnTo>
                  <a:lnTo>
                    <a:pt x="2844" y="1911534"/>
                  </a:lnTo>
                  <a:lnTo>
                    <a:pt x="7382" y="1972691"/>
                  </a:lnTo>
                  <a:lnTo>
                    <a:pt x="13991" y="2033660"/>
                  </a:lnTo>
                  <a:lnTo>
                    <a:pt x="22664" y="2094369"/>
                  </a:lnTo>
                  <a:lnTo>
                    <a:pt x="33390" y="2154749"/>
                  </a:lnTo>
                  <a:lnTo>
                    <a:pt x="46158" y="2214731"/>
                  </a:lnTo>
                  <a:lnTo>
                    <a:pt x="60952" y="2274246"/>
                  </a:lnTo>
                  <a:lnTo>
                    <a:pt x="77755" y="2333224"/>
                  </a:lnTo>
                  <a:lnTo>
                    <a:pt x="96549" y="2391599"/>
                  </a:lnTo>
                  <a:lnTo>
                    <a:pt x="117311" y="2449303"/>
                  </a:lnTo>
                  <a:lnTo>
                    <a:pt x="140018" y="2506270"/>
                  </a:lnTo>
                  <a:lnTo>
                    <a:pt x="164644" y="2562434"/>
                  </a:lnTo>
                  <a:lnTo>
                    <a:pt x="191160" y="2617731"/>
                  </a:lnTo>
                  <a:lnTo>
                    <a:pt x="219536" y="2672097"/>
                  </a:lnTo>
                  <a:lnTo>
                    <a:pt x="249738" y="2725469"/>
                  </a:lnTo>
                  <a:lnTo>
                    <a:pt x="281734" y="2777787"/>
                  </a:lnTo>
                  <a:lnTo>
                    <a:pt x="315484" y="2828990"/>
                  </a:lnTo>
                  <a:lnTo>
                    <a:pt x="350952" y="2879019"/>
                  </a:lnTo>
                  <a:lnTo>
                    <a:pt x="388095" y="2927816"/>
                  </a:lnTo>
                  <a:lnTo>
                    <a:pt x="426872" y="2975326"/>
                  </a:lnTo>
                  <a:lnTo>
                    <a:pt x="467238" y="3021494"/>
                  </a:lnTo>
                  <a:lnTo>
                    <a:pt x="509146" y="3066266"/>
                  </a:lnTo>
                  <a:lnTo>
                    <a:pt x="552547" y="3109592"/>
                  </a:lnTo>
                  <a:lnTo>
                    <a:pt x="597393" y="3151421"/>
                  </a:lnTo>
                  <a:lnTo>
                    <a:pt x="643632" y="3191705"/>
                  </a:lnTo>
                  <a:lnTo>
                    <a:pt x="691210" y="3230398"/>
                  </a:lnTo>
                  <a:lnTo>
                    <a:pt x="740072" y="3267456"/>
                  </a:lnTo>
                  <a:lnTo>
                    <a:pt x="790164" y="3302836"/>
                  </a:lnTo>
                  <a:lnTo>
                    <a:pt x="841425" y="3336497"/>
                  </a:lnTo>
                  <a:lnTo>
                    <a:pt x="893799" y="3368400"/>
                  </a:lnTo>
                  <a:lnTo>
                    <a:pt x="947225" y="3398509"/>
                  </a:lnTo>
                  <a:lnTo>
                    <a:pt x="1001640" y="3426789"/>
                  </a:lnTo>
                  <a:lnTo>
                    <a:pt x="1056984" y="3453208"/>
                  </a:lnTo>
                  <a:lnTo>
                    <a:pt x="1113191" y="3477735"/>
                  </a:lnTo>
                  <a:lnTo>
                    <a:pt x="1170198" y="3500342"/>
                  </a:lnTo>
                  <a:lnTo>
                    <a:pt x="1227938" y="3521003"/>
                  </a:lnTo>
                  <a:lnTo>
                    <a:pt x="1286346" y="3539694"/>
                  </a:lnTo>
                  <a:lnTo>
                    <a:pt x="1345354" y="3556394"/>
                  </a:lnTo>
                  <a:lnTo>
                    <a:pt x="1404894" y="3571083"/>
                  </a:lnTo>
                  <a:lnTo>
                    <a:pt x="1464898" y="3583746"/>
                  </a:lnTo>
                  <a:lnTo>
                    <a:pt x="1525297" y="3594366"/>
                  </a:lnTo>
                  <a:lnTo>
                    <a:pt x="1586022" y="3602932"/>
                  </a:lnTo>
                  <a:lnTo>
                    <a:pt x="1647002" y="3609434"/>
                  </a:lnTo>
                  <a:lnTo>
                    <a:pt x="1708167" y="3613865"/>
                  </a:lnTo>
                  <a:lnTo>
                    <a:pt x="1769448" y="3616219"/>
                  </a:lnTo>
                  <a:lnTo>
                    <a:pt x="1830773" y="3616494"/>
                  </a:lnTo>
                  <a:lnTo>
                    <a:pt x="1892072" y="3614689"/>
                  </a:lnTo>
                  <a:lnTo>
                    <a:pt x="1953274" y="3610807"/>
                  </a:lnTo>
                  <a:lnTo>
                    <a:pt x="2014310" y="3604851"/>
                  </a:lnTo>
                  <a:lnTo>
                    <a:pt x="2075109" y="3596830"/>
                  </a:lnTo>
                  <a:lnTo>
                    <a:pt x="2135601" y="3586751"/>
                  </a:lnTo>
                  <a:lnTo>
                    <a:pt x="2195716" y="3574628"/>
                  </a:lnTo>
                  <a:lnTo>
                    <a:pt x="2255386" y="3560472"/>
                  </a:lnTo>
                  <a:lnTo>
                    <a:pt x="2314541" y="3544302"/>
                  </a:lnTo>
                  <a:lnTo>
                    <a:pt x="2373114" y="3526135"/>
                  </a:lnTo>
                  <a:lnTo>
                    <a:pt x="2431037" y="3505992"/>
                  </a:lnTo>
                  <a:lnTo>
                    <a:pt x="2488244" y="3483897"/>
                  </a:lnTo>
                  <a:lnTo>
                    <a:pt x="2544669" y="3459875"/>
                  </a:lnTo>
                  <a:lnTo>
                    <a:pt x="2600247" y="3433954"/>
                  </a:lnTo>
                  <a:lnTo>
                    <a:pt x="2654914" y="3406162"/>
                  </a:lnTo>
                  <a:lnTo>
                    <a:pt x="2708607" y="3376533"/>
                  </a:lnTo>
                  <a:lnTo>
                    <a:pt x="2761265" y="3345101"/>
                  </a:lnTo>
                  <a:lnTo>
                    <a:pt x="2812826" y="3311901"/>
                  </a:lnTo>
                  <a:lnTo>
                    <a:pt x="2863232" y="3276971"/>
                  </a:lnTo>
                  <a:lnTo>
                    <a:pt x="2912425" y="3240353"/>
                  </a:lnTo>
                  <a:lnTo>
                    <a:pt x="2960348" y="3202088"/>
                  </a:lnTo>
                  <a:lnTo>
                    <a:pt x="3006946" y="3162219"/>
                  </a:lnTo>
                  <a:lnTo>
                    <a:pt x="3052165" y="3120794"/>
                  </a:lnTo>
                  <a:lnTo>
                    <a:pt x="3095953" y="3077859"/>
                  </a:lnTo>
                  <a:lnTo>
                    <a:pt x="3138261" y="3033464"/>
                  </a:lnTo>
                  <a:lnTo>
                    <a:pt x="3179038" y="2987660"/>
                  </a:lnTo>
                  <a:lnTo>
                    <a:pt x="3218239" y="2940500"/>
                  </a:lnTo>
                  <a:lnTo>
                    <a:pt x="3255819" y="2892037"/>
                  </a:lnTo>
                  <a:lnTo>
                    <a:pt x="3291733" y="2842328"/>
                  </a:lnTo>
                  <a:lnTo>
                    <a:pt x="3325942" y="2791430"/>
                  </a:lnTo>
                  <a:lnTo>
                    <a:pt x="3358405" y="2739401"/>
                  </a:lnTo>
                  <a:lnTo>
                    <a:pt x="3389085" y="2686302"/>
                  </a:lnTo>
                  <a:lnTo>
                    <a:pt x="3417946" y="2632192"/>
                  </a:lnTo>
                  <a:lnTo>
                    <a:pt x="3444957" y="2577135"/>
                  </a:lnTo>
                  <a:lnTo>
                    <a:pt x="3470085" y="2521194"/>
                  </a:lnTo>
                  <a:lnTo>
                    <a:pt x="3493302" y="2464433"/>
                  </a:lnTo>
                  <a:lnTo>
                    <a:pt x="3514580" y="2406917"/>
                  </a:lnTo>
                  <a:lnTo>
                    <a:pt x="3533897" y="2348713"/>
                  </a:lnTo>
                  <a:lnTo>
                    <a:pt x="3551228" y="2289888"/>
                  </a:lnTo>
                  <a:lnTo>
                    <a:pt x="3566555" y="2230508"/>
                  </a:lnTo>
                  <a:lnTo>
                    <a:pt x="3579860" y="2170643"/>
                  </a:lnTo>
                  <a:lnTo>
                    <a:pt x="3591127" y="2110361"/>
                  </a:lnTo>
                  <a:lnTo>
                    <a:pt x="3600343" y="2049732"/>
                  </a:lnTo>
                  <a:lnTo>
                    <a:pt x="3607499" y="1988826"/>
                  </a:lnTo>
                  <a:lnTo>
                    <a:pt x="3612585" y="1927711"/>
                  </a:lnTo>
                  <a:lnTo>
                    <a:pt x="3615596" y="1866460"/>
                  </a:lnTo>
                  <a:lnTo>
                    <a:pt x="3616528" y="1805141"/>
                  </a:lnTo>
                  <a:lnTo>
                    <a:pt x="3615380" y="1743826"/>
                  </a:lnTo>
                  <a:lnTo>
                    <a:pt x="3612154" y="1682585"/>
                  </a:lnTo>
                  <a:lnTo>
                    <a:pt x="3606853" y="1621489"/>
                  </a:lnTo>
                  <a:lnTo>
                    <a:pt x="3599484" y="1560608"/>
                  </a:lnTo>
                  <a:lnTo>
                    <a:pt x="3590055" y="1500012"/>
                  </a:lnTo>
                  <a:lnTo>
                    <a:pt x="3578576" y="1439770"/>
                  </a:lnTo>
                  <a:lnTo>
                    <a:pt x="3565061" y="1379952"/>
                  </a:lnTo>
                  <a:lnTo>
                    <a:pt x="3549526" y="1320627"/>
                  </a:lnTo>
                  <a:lnTo>
                    <a:pt x="3531988" y="1261862"/>
                  </a:lnTo>
                  <a:lnTo>
                    <a:pt x="3472547" y="1280706"/>
                  </a:lnTo>
                  <a:lnTo>
                    <a:pt x="3413107" y="1299549"/>
                  </a:lnTo>
                  <a:lnTo>
                    <a:pt x="3353666" y="1318392"/>
                  </a:lnTo>
                  <a:lnTo>
                    <a:pt x="3294226" y="1337235"/>
                  </a:lnTo>
                  <a:lnTo>
                    <a:pt x="3234785" y="1356079"/>
                  </a:lnTo>
                  <a:lnTo>
                    <a:pt x="3175345" y="1374922"/>
                  </a:lnTo>
                  <a:lnTo>
                    <a:pt x="3115904" y="1393765"/>
                  </a:lnTo>
                  <a:lnTo>
                    <a:pt x="3056464" y="1412608"/>
                  </a:lnTo>
                  <a:lnTo>
                    <a:pt x="2997023" y="1431452"/>
                  </a:lnTo>
                  <a:lnTo>
                    <a:pt x="2937583" y="1450295"/>
                  </a:lnTo>
                  <a:lnTo>
                    <a:pt x="2878142" y="1469138"/>
                  </a:lnTo>
                  <a:lnTo>
                    <a:pt x="2818702" y="1487981"/>
                  </a:lnTo>
                  <a:lnTo>
                    <a:pt x="2759261" y="1506825"/>
                  </a:lnTo>
                  <a:lnTo>
                    <a:pt x="2699821" y="1525668"/>
                  </a:lnTo>
                  <a:lnTo>
                    <a:pt x="2640380" y="1544511"/>
                  </a:lnTo>
                  <a:lnTo>
                    <a:pt x="2580940" y="1563355"/>
                  </a:lnTo>
                  <a:lnTo>
                    <a:pt x="2521499" y="1582198"/>
                  </a:lnTo>
                  <a:lnTo>
                    <a:pt x="2462059" y="1601041"/>
                  </a:lnTo>
                  <a:lnTo>
                    <a:pt x="2402618" y="1619884"/>
                  </a:lnTo>
                  <a:lnTo>
                    <a:pt x="2343178" y="1638728"/>
                  </a:lnTo>
                  <a:lnTo>
                    <a:pt x="2283737" y="1657571"/>
                  </a:lnTo>
                  <a:lnTo>
                    <a:pt x="2224297" y="1676414"/>
                  </a:lnTo>
                  <a:lnTo>
                    <a:pt x="2164856" y="1695257"/>
                  </a:lnTo>
                  <a:lnTo>
                    <a:pt x="2105416" y="1714101"/>
                  </a:lnTo>
                  <a:lnTo>
                    <a:pt x="2045975" y="1732944"/>
                  </a:lnTo>
                  <a:lnTo>
                    <a:pt x="1986535" y="1751787"/>
                  </a:lnTo>
                  <a:lnTo>
                    <a:pt x="1927094" y="1770630"/>
                  </a:lnTo>
                  <a:lnTo>
                    <a:pt x="1867654" y="17894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701388" y="28177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122996" y="30255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010161" y="4449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699146" y="281442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120753" y="30221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07918" y="44463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695789" y="28121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17396" y="30199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004562" y="44441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691830" y="281139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113437" y="30191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000602" y="44433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687870" y="28121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09477" y="30199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96643" y="44441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84514" y="2814421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06121" y="30221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93286" y="44463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682271" y="2817778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103878" y="30255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91043" y="44497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681483" y="28217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03090" y="30294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90256" y="44536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682271" y="28256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3878" y="3033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1043" y="4457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84514" y="282905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06121" y="30367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93286" y="446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87870" y="28312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09477" y="30390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96643" y="4463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91830" y="283208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13437" y="30398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0602" y="44640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95789" y="28312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17396" y="30390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004562" y="44632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699146" y="2829053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20753" y="30367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07918" y="446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01388" y="2825696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122996" y="30334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010161" y="4457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02176" y="28217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123783" y="30294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10949" y="44536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691830" y="2821737"/>
              <a:ext cx="20890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13437" y="30294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18.1%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00602" y="44536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79.9%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080987" y="3561554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080987" y="378101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080987" y="4000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361032" y="363243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61032" y="3851888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61032" y="4071344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2021-01-02T22:51:59Z</dcterms:modified>
</cp:coreProperties>
</file>