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012128" y="1973107"/>
              <a:ext cx="161865" cy="1808317"/>
            </a:xfrm>
            <a:custGeom>
              <a:avLst/>
              <a:pathLst>
                <a:path w="161865" h="1808317">
                  <a:moveTo>
                    <a:pt x="0" y="1808317"/>
                  </a:moveTo>
                  <a:lnTo>
                    <a:pt x="5581" y="1746211"/>
                  </a:lnTo>
                  <a:lnTo>
                    <a:pt x="11163" y="1684106"/>
                  </a:lnTo>
                  <a:lnTo>
                    <a:pt x="16744" y="1622001"/>
                  </a:lnTo>
                  <a:lnTo>
                    <a:pt x="22326" y="1559895"/>
                  </a:lnTo>
                  <a:lnTo>
                    <a:pt x="27907" y="1497790"/>
                  </a:lnTo>
                  <a:lnTo>
                    <a:pt x="33489" y="1435684"/>
                  </a:lnTo>
                  <a:lnTo>
                    <a:pt x="39071" y="1373579"/>
                  </a:lnTo>
                  <a:lnTo>
                    <a:pt x="44652" y="1311473"/>
                  </a:lnTo>
                  <a:lnTo>
                    <a:pt x="50234" y="1249368"/>
                  </a:lnTo>
                  <a:lnTo>
                    <a:pt x="55815" y="1187262"/>
                  </a:lnTo>
                  <a:lnTo>
                    <a:pt x="61397" y="1125157"/>
                  </a:lnTo>
                  <a:lnTo>
                    <a:pt x="66978" y="1063051"/>
                  </a:lnTo>
                  <a:lnTo>
                    <a:pt x="72560" y="1000946"/>
                  </a:lnTo>
                  <a:lnTo>
                    <a:pt x="78142" y="938840"/>
                  </a:lnTo>
                  <a:lnTo>
                    <a:pt x="83723" y="876735"/>
                  </a:lnTo>
                  <a:lnTo>
                    <a:pt x="89305" y="814630"/>
                  </a:lnTo>
                  <a:lnTo>
                    <a:pt x="94886" y="752524"/>
                  </a:lnTo>
                  <a:lnTo>
                    <a:pt x="100468" y="690419"/>
                  </a:lnTo>
                  <a:lnTo>
                    <a:pt x="106049" y="628313"/>
                  </a:lnTo>
                  <a:lnTo>
                    <a:pt x="111631" y="566208"/>
                  </a:lnTo>
                  <a:lnTo>
                    <a:pt x="117213" y="504102"/>
                  </a:lnTo>
                  <a:lnTo>
                    <a:pt x="122794" y="441997"/>
                  </a:lnTo>
                  <a:lnTo>
                    <a:pt x="128376" y="379891"/>
                  </a:lnTo>
                  <a:lnTo>
                    <a:pt x="133957" y="317786"/>
                  </a:lnTo>
                  <a:lnTo>
                    <a:pt x="139539" y="255680"/>
                  </a:lnTo>
                  <a:lnTo>
                    <a:pt x="145120" y="193575"/>
                  </a:lnTo>
                  <a:lnTo>
                    <a:pt x="150702" y="131469"/>
                  </a:lnTo>
                  <a:lnTo>
                    <a:pt x="156284" y="69364"/>
                  </a:lnTo>
                  <a:lnTo>
                    <a:pt x="161865" y="7259"/>
                  </a:lnTo>
                  <a:lnTo>
                    <a:pt x="81014" y="181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012128" y="1980366"/>
              <a:ext cx="338367" cy="1801058"/>
            </a:xfrm>
            <a:custGeom>
              <a:avLst/>
              <a:pathLst>
                <a:path w="338367" h="1801058">
                  <a:moveTo>
                    <a:pt x="0" y="1801058"/>
                  </a:moveTo>
                  <a:lnTo>
                    <a:pt x="11667" y="1739804"/>
                  </a:lnTo>
                  <a:lnTo>
                    <a:pt x="23335" y="1678549"/>
                  </a:lnTo>
                  <a:lnTo>
                    <a:pt x="35003" y="1617295"/>
                  </a:lnTo>
                  <a:lnTo>
                    <a:pt x="46671" y="1556040"/>
                  </a:lnTo>
                  <a:lnTo>
                    <a:pt x="58339" y="1494786"/>
                  </a:lnTo>
                  <a:lnTo>
                    <a:pt x="70007" y="1433531"/>
                  </a:lnTo>
                  <a:lnTo>
                    <a:pt x="81674" y="1372277"/>
                  </a:lnTo>
                  <a:lnTo>
                    <a:pt x="93342" y="1311023"/>
                  </a:lnTo>
                  <a:lnTo>
                    <a:pt x="105010" y="1249768"/>
                  </a:lnTo>
                  <a:lnTo>
                    <a:pt x="116678" y="1188514"/>
                  </a:lnTo>
                  <a:lnTo>
                    <a:pt x="128346" y="1127259"/>
                  </a:lnTo>
                  <a:lnTo>
                    <a:pt x="140014" y="1066005"/>
                  </a:lnTo>
                  <a:lnTo>
                    <a:pt x="151681" y="1004750"/>
                  </a:lnTo>
                  <a:lnTo>
                    <a:pt x="163349" y="943496"/>
                  </a:lnTo>
                  <a:lnTo>
                    <a:pt x="175017" y="882242"/>
                  </a:lnTo>
                  <a:lnTo>
                    <a:pt x="186685" y="820987"/>
                  </a:lnTo>
                  <a:lnTo>
                    <a:pt x="198353" y="759733"/>
                  </a:lnTo>
                  <a:lnTo>
                    <a:pt x="210021" y="698478"/>
                  </a:lnTo>
                  <a:lnTo>
                    <a:pt x="221688" y="637224"/>
                  </a:lnTo>
                  <a:lnTo>
                    <a:pt x="233356" y="575970"/>
                  </a:lnTo>
                  <a:lnTo>
                    <a:pt x="245024" y="514715"/>
                  </a:lnTo>
                  <a:lnTo>
                    <a:pt x="256692" y="453461"/>
                  </a:lnTo>
                  <a:lnTo>
                    <a:pt x="268360" y="392206"/>
                  </a:lnTo>
                  <a:lnTo>
                    <a:pt x="280028" y="330952"/>
                  </a:lnTo>
                  <a:lnTo>
                    <a:pt x="291695" y="269697"/>
                  </a:lnTo>
                  <a:lnTo>
                    <a:pt x="303363" y="208443"/>
                  </a:lnTo>
                  <a:lnTo>
                    <a:pt x="315031" y="147189"/>
                  </a:lnTo>
                  <a:lnTo>
                    <a:pt x="326699" y="85934"/>
                  </a:lnTo>
                  <a:lnTo>
                    <a:pt x="338367" y="24680"/>
                  </a:lnTo>
                  <a:lnTo>
                    <a:pt x="250420" y="10164"/>
                  </a:lnTo>
                  <a:lnTo>
                    <a:pt x="161865" y="0"/>
                  </a:lnTo>
                  <a:lnTo>
                    <a:pt x="156284" y="62105"/>
                  </a:lnTo>
                  <a:lnTo>
                    <a:pt x="150702" y="124210"/>
                  </a:lnTo>
                  <a:lnTo>
                    <a:pt x="145120" y="186316"/>
                  </a:lnTo>
                  <a:lnTo>
                    <a:pt x="139539" y="248421"/>
                  </a:lnTo>
                  <a:lnTo>
                    <a:pt x="133957" y="310527"/>
                  </a:lnTo>
                  <a:lnTo>
                    <a:pt x="128376" y="372632"/>
                  </a:lnTo>
                  <a:lnTo>
                    <a:pt x="122794" y="434738"/>
                  </a:lnTo>
                  <a:lnTo>
                    <a:pt x="117213" y="496843"/>
                  </a:lnTo>
                  <a:lnTo>
                    <a:pt x="111631" y="558949"/>
                  </a:lnTo>
                  <a:lnTo>
                    <a:pt x="106049" y="621054"/>
                  </a:lnTo>
                  <a:lnTo>
                    <a:pt x="100468" y="683160"/>
                  </a:lnTo>
                  <a:lnTo>
                    <a:pt x="94886" y="745265"/>
                  </a:lnTo>
                  <a:lnTo>
                    <a:pt x="89305" y="807371"/>
                  </a:lnTo>
                  <a:lnTo>
                    <a:pt x="83723" y="869476"/>
                  </a:lnTo>
                  <a:lnTo>
                    <a:pt x="78142" y="931581"/>
                  </a:lnTo>
                  <a:lnTo>
                    <a:pt x="72560" y="993687"/>
                  </a:lnTo>
                  <a:lnTo>
                    <a:pt x="66978" y="1055792"/>
                  </a:lnTo>
                  <a:lnTo>
                    <a:pt x="61397" y="1117898"/>
                  </a:lnTo>
                  <a:lnTo>
                    <a:pt x="55815" y="1180003"/>
                  </a:lnTo>
                  <a:lnTo>
                    <a:pt x="50234" y="1242109"/>
                  </a:lnTo>
                  <a:lnTo>
                    <a:pt x="44652" y="1304214"/>
                  </a:lnTo>
                  <a:lnTo>
                    <a:pt x="39071" y="1366320"/>
                  </a:lnTo>
                  <a:lnTo>
                    <a:pt x="33489" y="1428425"/>
                  </a:lnTo>
                  <a:lnTo>
                    <a:pt x="27907" y="1490531"/>
                  </a:lnTo>
                  <a:lnTo>
                    <a:pt x="22326" y="1552636"/>
                  </a:lnTo>
                  <a:lnTo>
                    <a:pt x="16744" y="1614742"/>
                  </a:lnTo>
                  <a:lnTo>
                    <a:pt x="11163" y="1676847"/>
                  </a:lnTo>
                  <a:lnTo>
                    <a:pt x="5581" y="173895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012128" y="2005046"/>
              <a:ext cx="542590" cy="1776378"/>
            </a:xfrm>
            <a:custGeom>
              <a:avLst/>
              <a:pathLst>
                <a:path w="542590" h="1776378">
                  <a:moveTo>
                    <a:pt x="0" y="1776378"/>
                  </a:moveTo>
                  <a:lnTo>
                    <a:pt x="18710" y="1716895"/>
                  </a:lnTo>
                  <a:lnTo>
                    <a:pt x="37420" y="1657413"/>
                  </a:lnTo>
                  <a:lnTo>
                    <a:pt x="56130" y="1597930"/>
                  </a:lnTo>
                  <a:lnTo>
                    <a:pt x="74840" y="1538447"/>
                  </a:lnTo>
                  <a:lnTo>
                    <a:pt x="93550" y="1478965"/>
                  </a:lnTo>
                  <a:lnTo>
                    <a:pt x="112260" y="1419482"/>
                  </a:lnTo>
                  <a:lnTo>
                    <a:pt x="130970" y="1360000"/>
                  </a:lnTo>
                  <a:lnTo>
                    <a:pt x="149680" y="1300517"/>
                  </a:lnTo>
                  <a:lnTo>
                    <a:pt x="168390" y="1241034"/>
                  </a:lnTo>
                  <a:lnTo>
                    <a:pt x="187100" y="1181552"/>
                  </a:lnTo>
                  <a:lnTo>
                    <a:pt x="205810" y="1122069"/>
                  </a:lnTo>
                  <a:lnTo>
                    <a:pt x="224520" y="1062587"/>
                  </a:lnTo>
                  <a:lnTo>
                    <a:pt x="243230" y="1003104"/>
                  </a:lnTo>
                  <a:lnTo>
                    <a:pt x="261940" y="943622"/>
                  </a:lnTo>
                  <a:lnTo>
                    <a:pt x="280650" y="884139"/>
                  </a:lnTo>
                  <a:lnTo>
                    <a:pt x="299360" y="824656"/>
                  </a:lnTo>
                  <a:lnTo>
                    <a:pt x="318070" y="765174"/>
                  </a:lnTo>
                  <a:lnTo>
                    <a:pt x="336780" y="705691"/>
                  </a:lnTo>
                  <a:lnTo>
                    <a:pt x="355490" y="646209"/>
                  </a:lnTo>
                  <a:lnTo>
                    <a:pt x="374200" y="586726"/>
                  </a:lnTo>
                  <a:lnTo>
                    <a:pt x="392910" y="527243"/>
                  </a:lnTo>
                  <a:lnTo>
                    <a:pt x="411620" y="467761"/>
                  </a:lnTo>
                  <a:lnTo>
                    <a:pt x="430330" y="408278"/>
                  </a:lnTo>
                  <a:lnTo>
                    <a:pt x="449040" y="348796"/>
                  </a:lnTo>
                  <a:lnTo>
                    <a:pt x="467750" y="289313"/>
                  </a:lnTo>
                  <a:lnTo>
                    <a:pt x="486460" y="229831"/>
                  </a:lnTo>
                  <a:lnTo>
                    <a:pt x="505170" y="170348"/>
                  </a:lnTo>
                  <a:lnTo>
                    <a:pt x="523880" y="110865"/>
                  </a:lnTo>
                  <a:lnTo>
                    <a:pt x="542590" y="51383"/>
                  </a:lnTo>
                  <a:lnTo>
                    <a:pt x="475198" y="31615"/>
                  </a:lnTo>
                  <a:lnTo>
                    <a:pt x="407089" y="14478"/>
                  </a:lnTo>
                  <a:lnTo>
                    <a:pt x="338367" y="0"/>
                  </a:lnTo>
                  <a:lnTo>
                    <a:pt x="326699" y="61254"/>
                  </a:lnTo>
                  <a:lnTo>
                    <a:pt x="315031" y="122508"/>
                  </a:lnTo>
                  <a:lnTo>
                    <a:pt x="303363" y="183763"/>
                  </a:lnTo>
                  <a:lnTo>
                    <a:pt x="291695" y="245017"/>
                  </a:lnTo>
                  <a:lnTo>
                    <a:pt x="280028" y="306272"/>
                  </a:lnTo>
                  <a:lnTo>
                    <a:pt x="268360" y="367526"/>
                  </a:lnTo>
                  <a:lnTo>
                    <a:pt x="256692" y="428780"/>
                  </a:lnTo>
                  <a:lnTo>
                    <a:pt x="245024" y="490035"/>
                  </a:lnTo>
                  <a:lnTo>
                    <a:pt x="233356" y="551289"/>
                  </a:lnTo>
                  <a:lnTo>
                    <a:pt x="221688" y="612544"/>
                  </a:lnTo>
                  <a:lnTo>
                    <a:pt x="210021" y="673798"/>
                  </a:lnTo>
                  <a:lnTo>
                    <a:pt x="198353" y="735053"/>
                  </a:lnTo>
                  <a:lnTo>
                    <a:pt x="186685" y="796307"/>
                  </a:lnTo>
                  <a:lnTo>
                    <a:pt x="175017" y="857561"/>
                  </a:lnTo>
                  <a:lnTo>
                    <a:pt x="163349" y="918816"/>
                  </a:lnTo>
                  <a:lnTo>
                    <a:pt x="151681" y="980070"/>
                  </a:lnTo>
                  <a:lnTo>
                    <a:pt x="140014" y="1041325"/>
                  </a:lnTo>
                  <a:lnTo>
                    <a:pt x="128346" y="1102579"/>
                  </a:lnTo>
                  <a:lnTo>
                    <a:pt x="116678" y="1163834"/>
                  </a:lnTo>
                  <a:lnTo>
                    <a:pt x="105010" y="1225088"/>
                  </a:lnTo>
                  <a:lnTo>
                    <a:pt x="93342" y="1286342"/>
                  </a:lnTo>
                  <a:lnTo>
                    <a:pt x="81674" y="1347597"/>
                  </a:lnTo>
                  <a:lnTo>
                    <a:pt x="70007" y="1408851"/>
                  </a:lnTo>
                  <a:lnTo>
                    <a:pt x="58339" y="1470106"/>
                  </a:lnTo>
                  <a:lnTo>
                    <a:pt x="46671" y="1531360"/>
                  </a:lnTo>
                  <a:lnTo>
                    <a:pt x="35003" y="1592614"/>
                  </a:lnTo>
                  <a:lnTo>
                    <a:pt x="23335" y="1653869"/>
                  </a:lnTo>
                  <a:lnTo>
                    <a:pt x="11667" y="1715123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12128" y="2056430"/>
              <a:ext cx="940174" cy="1724994"/>
            </a:xfrm>
            <a:custGeom>
              <a:avLst/>
              <a:pathLst>
                <a:path w="940174" h="1724994">
                  <a:moveTo>
                    <a:pt x="0" y="1724994"/>
                  </a:moveTo>
                  <a:lnTo>
                    <a:pt x="32419" y="1671729"/>
                  </a:lnTo>
                  <a:lnTo>
                    <a:pt x="64839" y="1618464"/>
                  </a:lnTo>
                  <a:lnTo>
                    <a:pt x="97259" y="1565198"/>
                  </a:lnTo>
                  <a:lnTo>
                    <a:pt x="129679" y="1511933"/>
                  </a:lnTo>
                  <a:lnTo>
                    <a:pt x="162099" y="1458668"/>
                  </a:lnTo>
                  <a:lnTo>
                    <a:pt x="194518" y="1405402"/>
                  </a:lnTo>
                  <a:lnTo>
                    <a:pt x="226938" y="1352137"/>
                  </a:lnTo>
                  <a:lnTo>
                    <a:pt x="259358" y="1298872"/>
                  </a:lnTo>
                  <a:lnTo>
                    <a:pt x="291778" y="1245606"/>
                  </a:lnTo>
                  <a:lnTo>
                    <a:pt x="324198" y="1192341"/>
                  </a:lnTo>
                  <a:lnTo>
                    <a:pt x="356618" y="1139076"/>
                  </a:lnTo>
                  <a:lnTo>
                    <a:pt x="389037" y="1085810"/>
                  </a:lnTo>
                  <a:lnTo>
                    <a:pt x="421457" y="1032545"/>
                  </a:lnTo>
                  <a:lnTo>
                    <a:pt x="453877" y="979279"/>
                  </a:lnTo>
                  <a:lnTo>
                    <a:pt x="486297" y="926014"/>
                  </a:lnTo>
                  <a:lnTo>
                    <a:pt x="518717" y="872749"/>
                  </a:lnTo>
                  <a:lnTo>
                    <a:pt x="551136" y="819483"/>
                  </a:lnTo>
                  <a:lnTo>
                    <a:pt x="583556" y="766218"/>
                  </a:lnTo>
                  <a:lnTo>
                    <a:pt x="615976" y="712953"/>
                  </a:lnTo>
                  <a:lnTo>
                    <a:pt x="648396" y="659687"/>
                  </a:lnTo>
                  <a:lnTo>
                    <a:pt x="680816" y="606422"/>
                  </a:lnTo>
                  <a:lnTo>
                    <a:pt x="713236" y="553157"/>
                  </a:lnTo>
                  <a:lnTo>
                    <a:pt x="745655" y="499891"/>
                  </a:lnTo>
                  <a:lnTo>
                    <a:pt x="778075" y="446626"/>
                  </a:lnTo>
                  <a:lnTo>
                    <a:pt x="810495" y="393361"/>
                  </a:lnTo>
                  <a:lnTo>
                    <a:pt x="842915" y="340095"/>
                  </a:lnTo>
                  <a:lnTo>
                    <a:pt x="875335" y="286830"/>
                  </a:lnTo>
                  <a:lnTo>
                    <a:pt x="907754" y="233565"/>
                  </a:lnTo>
                  <a:lnTo>
                    <a:pt x="940174" y="180299"/>
                  </a:lnTo>
                  <a:lnTo>
                    <a:pt x="886220" y="148725"/>
                  </a:lnTo>
                  <a:lnTo>
                    <a:pt x="831206" y="119034"/>
                  </a:lnTo>
                  <a:lnTo>
                    <a:pt x="775198" y="91263"/>
                  </a:lnTo>
                  <a:lnTo>
                    <a:pt x="718265" y="65444"/>
                  </a:lnTo>
                  <a:lnTo>
                    <a:pt x="660472" y="41609"/>
                  </a:lnTo>
                  <a:lnTo>
                    <a:pt x="601891" y="19785"/>
                  </a:lnTo>
                  <a:lnTo>
                    <a:pt x="542590" y="0"/>
                  </a:lnTo>
                  <a:lnTo>
                    <a:pt x="523880" y="59482"/>
                  </a:lnTo>
                  <a:lnTo>
                    <a:pt x="505170" y="118965"/>
                  </a:lnTo>
                  <a:lnTo>
                    <a:pt x="486460" y="178447"/>
                  </a:lnTo>
                  <a:lnTo>
                    <a:pt x="467750" y="237930"/>
                  </a:lnTo>
                  <a:lnTo>
                    <a:pt x="449040" y="297412"/>
                  </a:lnTo>
                  <a:lnTo>
                    <a:pt x="430330" y="356895"/>
                  </a:lnTo>
                  <a:lnTo>
                    <a:pt x="411620" y="416378"/>
                  </a:lnTo>
                  <a:lnTo>
                    <a:pt x="392910" y="475860"/>
                  </a:lnTo>
                  <a:lnTo>
                    <a:pt x="374200" y="535343"/>
                  </a:lnTo>
                  <a:lnTo>
                    <a:pt x="355490" y="594825"/>
                  </a:lnTo>
                  <a:lnTo>
                    <a:pt x="336780" y="654308"/>
                  </a:lnTo>
                  <a:lnTo>
                    <a:pt x="318070" y="713790"/>
                  </a:lnTo>
                  <a:lnTo>
                    <a:pt x="299360" y="773273"/>
                  </a:lnTo>
                  <a:lnTo>
                    <a:pt x="280650" y="832756"/>
                  </a:lnTo>
                  <a:lnTo>
                    <a:pt x="261940" y="892238"/>
                  </a:lnTo>
                  <a:lnTo>
                    <a:pt x="243230" y="951721"/>
                  </a:lnTo>
                  <a:lnTo>
                    <a:pt x="224520" y="1011203"/>
                  </a:lnTo>
                  <a:lnTo>
                    <a:pt x="205810" y="1070686"/>
                  </a:lnTo>
                  <a:lnTo>
                    <a:pt x="187100" y="1130169"/>
                  </a:lnTo>
                  <a:lnTo>
                    <a:pt x="168390" y="1189651"/>
                  </a:lnTo>
                  <a:lnTo>
                    <a:pt x="149680" y="1249134"/>
                  </a:lnTo>
                  <a:lnTo>
                    <a:pt x="130970" y="1308616"/>
                  </a:lnTo>
                  <a:lnTo>
                    <a:pt x="112260" y="1368099"/>
                  </a:lnTo>
                  <a:lnTo>
                    <a:pt x="93550" y="1427581"/>
                  </a:lnTo>
                  <a:lnTo>
                    <a:pt x="74840" y="1487064"/>
                  </a:lnTo>
                  <a:lnTo>
                    <a:pt x="56130" y="1546547"/>
                  </a:lnTo>
                  <a:lnTo>
                    <a:pt x="37420" y="1606029"/>
                  </a:lnTo>
                  <a:lnTo>
                    <a:pt x="18710" y="16655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012128" y="2236729"/>
              <a:ext cx="1316763" cy="1544695"/>
            </a:xfrm>
            <a:custGeom>
              <a:avLst/>
              <a:pathLst>
                <a:path w="1316763" h="1544695">
                  <a:moveTo>
                    <a:pt x="0" y="1544695"/>
                  </a:moveTo>
                  <a:lnTo>
                    <a:pt x="45405" y="1501956"/>
                  </a:lnTo>
                  <a:lnTo>
                    <a:pt x="90811" y="1459218"/>
                  </a:lnTo>
                  <a:lnTo>
                    <a:pt x="136216" y="1416480"/>
                  </a:lnTo>
                  <a:lnTo>
                    <a:pt x="181622" y="1373741"/>
                  </a:lnTo>
                  <a:lnTo>
                    <a:pt x="227028" y="1331003"/>
                  </a:lnTo>
                  <a:lnTo>
                    <a:pt x="272433" y="1288264"/>
                  </a:lnTo>
                  <a:lnTo>
                    <a:pt x="317839" y="1245526"/>
                  </a:lnTo>
                  <a:lnTo>
                    <a:pt x="363245" y="1202788"/>
                  </a:lnTo>
                  <a:lnTo>
                    <a:pt x="408650" y="1160049"/>
                  </a:lnTo>
                  <a:lnTo>
                    <a:pt x="454056" y="1117311"/>
                  </a:lnTo>
                  <a:lnTo>
                    <a:pt x="499461" y="1074572"/>
                  </a:lnTo>
                  <a:lnTo>
                    <a:pt x="544867" y="1031834"/>
                  </a:lnTo>
                  <a:lnTo>
                    <a:pt x="590273" y="989096"/>
                  </a:lnTo>
                  <a:lnTo>
                    <a:pt x="635678" y="946357"/>
                  </a:lnTo>
                  <a:lnTo>
                    <a:pt x="681084" y="903619"/>
                  </a:lnTo>
                  <a:lnTo>
                    <a:pt x="726490" y="860880"/>
                  </a:lnTo>
                  <a:lnTo>
                    <a:pt x="771895" y="818142"/>
                  </a:lnTo>
                  <a:lnTo>
                    <a:pt x="817301" y="775404"/>
                  </a:lnTo>
                  <a:lnTo>
                    <a:pt x="862707" y="732665"/>
                  </a:lnTo>
                  <a:lnTo>
                    <a:pt x="908112" y="689927"/>
                  </a:lnTo>
                  <a:lnTo>
                    <a:pt x="953518" y="647188"/>
                  </a:lnTo>
                  <a:lnTo>
                    <a:pt x="998923" y="604450"/>
                  </a:lnTo>
                  <a:lnTo>
                    <a:pt x="1044329" y="561712"/>
                  </a:lnTo>
                  <a:lnTo>
                    <a:pt x="1089735" y="518973"/>
                  </a:lnTo>
                  <a:lnTo>
                    <a:pt x="1135140" y="476235"/>
                  </a:lnTo>
                  <a:lnTo>
                    <a:pt x="1180546" y="433496"/>
                  </a:lnTo>
                  <a:lnTo>
                    <a:pt x="1225952" y="390758"/>
                  </a:lnTo>
                  <a:lnTo>
                    <a:pt x="1271357" y="348020"/>
                  </a:lnTo>
                  <a:lnTo>
                    <a:pt x="1316763" y="305281"/>
                  </a:lnTo>
                  <a:lnTo>
                    <a:pt x="1268193" y="255626"/>
                  </a:lnTo>
                  <a:lnTo>
                    <a:pt x="1217752" y="207873"/>
                  </a:lnTo>
                  <a:lnTo>
                    <a:pt x="1165514" y="162093"/>
                  </a:lnTo>
                  <a:lnTo>
                    <a:pt x="1111556" y="118352"/>
                  </a:lnTo>
                  <a:lnTo>
                    <a:pt x="1055959" y="76716"/>
                  </a:lnTo>
                  <a:lnTo>
                    <a:pt x="998803" y="37246"/>
                  </a:lnTo>
                  <a:lnTo>
                    <a:pt x="940174" y="0"/>
                  </a:lnTo>
                  <a:lnTo>
                    <a:pt x="907754" y="53265"/>
                  </a:lnTo>
                  <a:lnTo>
                    <a:pt x="875335" y="106530"/>
                  </a:lnTo>
                  <a:lnTo>
                    <a:pt x="842915" y="159796"/>
                  </a:lnTo>
                  <a:lnTo>
                    <a:pt x="810495" y="213061"/>
                  </a:lnTo>
                  <a:lnTo>
                    <a:pt x="778075" y="266326"/>
                  </a:lnTo>
                  <a:lnTo>
                    <a:pt x="745655" y="319592"/>
                  </a:lnTo>
                  <a:lnTo>
                    <a:pt x="713236" y="372857"/>
                  </a:lnTo>
                  <a:lnTo>
                    <a:pt x="680816" y="426122"/>
                  </a:lnTo>
                  <a:lnTo>
                    <a:pt x="648396" y="479388"/>
                  </a:lnTo>
                  <a:lnTo>
                    <a:pt x="615976" y="532653"/>
                  </a:lnTo>
                  <a:lnTo>
                    <a:pt x="583556" y="585918"/>
                  </a:lnTo>
                  <a:lnTo>
                    <a:pt x="551136" y="639184"/>
                  </a:lnTo>
                  <a:lnTo>
                    <a:pt x="518717" y="692449"/>
                  </a:lnTo>
                  <a:lnTo>
                    <a:pt x="486297" y="745714"/>
                  </a:lnTo>
                  <a:lnTo>
                    <a:pt x="453877" y="798980"/>
                  </a:lnTo>
                  <a:lnTo>
                    <a:pt x="421457" y="852245"/>
                  </a:lnTo>
                  <a:lnTo>
                    <a:pt x="389037" y="905511"/>
                  </a:lnTo>
                  <a:lnTo>
                    <a:pt x="356618" y="958776"/>
                  </a:lnTo>
                  <a:lnTo>
                    <a:pt x="324198" y="1012041"/>
                  </a:lnTo>
                  <a:lnTo>
                    <a:pt x="291778" y="1065307"/>
                  </a:lnTo>
                  <a:lnTo>
                    <a:pt x="259358" y="1118572"/>
                  </a:lnTo>
                  <a:lnTo>
                    <a:pt x="226938" y="1171837"/>
                  </a:lnTo>
                  <a:lnTo>
                    <a:pt x="194518" y="1225103"/>
                  </a:lnTo>
                  <a:lnTo>
                    <a:pt x="162099" y="1278368"/>
                  </a:lnTo>
                  <a:lnTo>
                    <a:pt x="129679" y="1331633"/>
                  </a:lnTo>
                  <a:lnTo>
                    <a:pt x="97259" y="1384899"/>
                  </a:lnTo>
                  <a:lnTo>
                    <a:pt x="64839" y="1438164"/>
                  </a:lnTo>
                  <a:lnTo>
                    <a:pt x="32419" y="149142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012128" y="2542011"/>
              <a:ext cx="1713702" cy="1239413"/>
            </a:xfrm>
            <a:custGeom>
              <a:avLst/>
              <a:pathLst>
                <a:path w="1713702" h="1239413">
                  <a:moveTo>
                    <a:pt x="0" y="1239413"/>
                  </a:moveTo>
                  <a:lnTo>
                    <a:pt x="59093" y="1219507"/>
                  </a:lnTo>
                  <a:lnTo>
                    <a:pt x="118186" y="1199602"/>
                  </a:lnTo>
                  <a:lnTo>
                    <a:pt x="177279" y="1179696"/>
                  </a:lnTo>
                  <a:lnTo>
                    <a:pt x="236372" y="1159790"/>
                  </a:lnTo>
                  <a:lnTo>
                    <a:pt x="295465" y="1139884"/>
                  </a:lnTo>
                  <a:lnTo>
                    <a:pt x="354559" y="1119979"/>
                  </a:lnTo>
                  <a:lnTo>
                    <a:pt x="413652" y="1100073"/>
                  </a:lnTo>
                  <a:lnTo>
                    <a:pt x="472745" y="1080167"/>
                  </a:lnTo>
                  <a:lnTo>
                    <a:pt x="531838" y="1060262"/>
                  </a:lnTo>
                  <a:lnTo>
                    <a:pt x="590931" y="1040356"/>
                  </a:lnTo>
                  <a:lnTo>
                    <a:pt x="650025" y="1020450"/>
                  </a:lnTo>
                  <a:lnTo>
                    <a:pt x="709118" y="1000544"/>
                  </a:lnTo>
                  <a:lnTo>
                    <a:pt x="768211" y="980639"/>
                  </a:lnTo>
                  <a:lnTo>
                    <a:pt x="827304" y="960733"/>
                  </a:lnTo>
                  <a:lnTo>
                    <a:pt x="886397" y="940827"/>
                  </a:lnTo>
                  <a:lnTo>
                    <a:pt x="945490" y="920921"/>
                  </a:lnTo>
                  <a:lnTo>
                    <a:pt x="1004584" y="901016"/>
                  </a:lnTo>
                  <a:lnTo>
                    <a:pt x="1063677" y="881110"/>
                  </a:lnTo>
                  <a:lnTo>
                    <a:pt x="1122770" y="861204"/>
                  </a:lnTo>
                  <a:lnTo>
                    <a:pt x="1181863" y="841299"/>
                  </a:lnTo>
                  <a:lnTo>
                    <a:pt x="1240956" y="821393"/>
                  </a:lnTo>
                  <a:lnTo>
                    <a:pt x="1300050" y="801487"/>
                  </a:lnTo>
                  <a:lnTo>
                    <a:pt x="1359143" y="781581"/>
                  </a:lnTo>
                  <a:lnTo>
                    <a:pt x="1418236" y="761676"/>
                  </a:lnTo>
                  <a:lnTo>
                    <a:pt x="1477329" y="741770"/>
                  </a:lnTo>
                  <a:lnTo>
                    <a:pt x="1536422" y="721864"/>
                  </a:lnTo>
                  <a:lnTo>
                    <a:pt x="1595515" y="701958"/>
                  </a:lnTo>
                  <a:lnTo>
                    <a:pt x="1654609" y="682053"/>
                  </a:lnTo>
                  <a:lnTo>
                    <a:pt x="1713702" y="662147"/>
                  </a:lnTo>
                  <a:lnTo>
                    <a:pt x="1691908" y="601090"/>
                  </a:lnTo>
                  <a:lnTo>
                    <a:pt x="1667940" y="540854"/>
                  </a:lnTo>
                  <a:lnTo>
                    <a:pt x="1641829" y="481516"/>
                  </a:lnTo>
                  <a:lnTo>
                    <a:pt x="1613607" y="423151"/>
                  </a:lnTo>
                  <a:lnTo>
                    <a:pt x="1583311" y="365836"/>
                  </a:lnTo>
                  <a:lnTo>
                    <a:pt x="1550980" y="309644"/>
                  </a:lnTo>
                  <a:lnTo>
                    <a:pt x="1516656" y="254646"/>
                  </a:lnTo>
                  <a:lnTo>
                    <a:pt x="1480382" y="200914"/>
                  </a:lnTo>
                  <a:lnTo>
                    <a:pt x="1442206" y="148517"/>
                  </a:lnTo>
                  <a:lnTo>
                    <a:pt x="1402176" y="97523"/>
                  </a:lnTo>
                  <a:lnTo>
                    <a:pt x="1360343" y="47995"/>
                  </a:lnTo>
                  <a:lnTo>
                    <a:pt x="1316763" y="0"/>
                  </a:lnTo>
                  <a:lnTo>
                    <a:pt x="1271357" y="42738"/>
                  </a:lnTo>
                  <a:lnTo>
                    <a:pt x="1225952" y="85476"/>
                  </a:lnTo>
                  <a:lnTo>
                    <a:pt x="1180546" y="128215"/>
                  </a:lnTo>
                  <a:lnTo>
                    <a:pt x="1135140" y="170953"/>
                  </a:lnTo>
                  <a:lnTo>
                    <a:pt x="1089735" y="213692"/>
                  </a:lnTo>
                  <a:lnTo>
                    <a:pt x="1044329" y="256430"/>
                  </a:lnTo>
                  <a:lnTo>
                    <a:pt x="998923" y="299168"/>
                  </a:lnTo>
                  <a:lnTo>
                    <a:pt x="953518" y="341907"/>
                  </a:lnTo>
                  <a:lnTo>
                    <a:pt x="908112" y="384645"/>
                  </a:lnTo>
                  <a:lnTo>
                    <a:pt x="862707" y="427384"/>
                  </a:lnTo>
                  <a:lnTo>
                    <a:pt x="817301" y="470122"/>
                  </a:lnTo>
                  <a:lnTo>
                    <a:pt x="771895" y="512860"/>
                  </a:lnTo>
                  <a:lnTo>
                    <a:pt x="726490" y="555599"/>
                  </a:lnTo>
                  <a:lnTo>
                    <a:pt x="681084" y="598337"/>
                  </a:lnTo>
                  <a:lnTo>
                    <a:pt x="635678" y="641076"/>
                  </a:lnTo>
                  <a:lnTo>
                    <a:pt x="590273" y="683814"/>
                  </a:lnTo>
                  <a:lnTo>
                    <a:pt x="544867" y="726552"/>
                  </a:lnTo>
                  <a:lnTo>
                    <a:pt x="499461" y="769291"/>
                  </a:lnTo>
                  <a:lnTo>
                    <a:pt x="454056" y="812029"/>
                  </a:lnTo>
                  <a:lnTo>
                    <a:pt x="408650" y="854768"/>
                  </a:lnTo>
                  <a:lnTo>
                    <a:pt x="363245" y="897506"/>
                  </a:lnTo>
                  <a:lnTo>
                    <a:pt x="317839" y="940244"/>
                  </a:lnTo>
                  <a:lnTo>
                    <a:pt x="272433" y="982983"/>
                  </a:lnTo>
                  <a:lnTo>
                    <a:pt x="227028" y="1025721"/>
                  </a:lnTo>
                  <a:lnTo>
                    <a:pt x="181622" y="1068460"/>
                  </a:lnTo>
                  <a:lnTo>
                    <a:pt x="136216" y="1111198"/>
                  </a:lnTo>
                  <a:lnTo>
                    <a:pt x="90811" y="1153936"/>
                  </a:lnTo>
                  <a:lnTo>
                    <a:pt x="45405" y="119667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012128" y="3204158"/>
              <a:ext cx="1808312" cy="959311"/>
            </a:xfrm>
            <a:custGeom>
              <a:avLst/>
              <a:pathLst>
                <a:path w="1808312" h="959311">
                  <a:moveTo>
                    <a:pt x="0" y="577266"/>
                  </a:moveTo>
                  <a:lnTo>
                    <a:pt x="60948" y="590440"/>
                  </a:lnTo>
                  <a:lnTo>
                    <a:pt x="121896" y="603614"/>
                  </a:lnTo>
                  <a:lnTo>
                    <a:pt x="182844" y="616788"/>
                  </a:lnTo>
                  <a:lnTo>
                    <a:pt x="243792" y="629962"/>
                  </a:lnTo>
                  <a:lnTo>
                    <a:pt x="304741" y="643136"/>
                  </a:lnTo>
                  <a:lnTo>
                    <a:pt x="365689" y="656310"/>
                  </a:lnTo>
                  <a:lnTo>
                    <a:pt x="426637" y="669483"/>
                  </a:lnTo>
                  <a:lnTo>
                    <a:pt x="487585" y="682657"/>
                  </a:lnTo>
                  <a:lnTo>
                    <a:pt x="548534" y="695831"/>
                  </a:lnTo>
                  <a:lnTo>
                    <a:pt x="609482" y="709005"/>
                  </a:lnTo>
                  <a:lnTo>
                    <a:pt x="670430" y="722179"/>
                  </a:lnTo>
                  <a:lnTo>
                    <a:pt x="731378" y="735353"/>
                  </a:lnTo>
                  <a:lnTo>
                    <a:pt x="792327" y="748527"/>
                  </a:lnTo>
                  <a:lnTo>
                    <a:pt x="853275" y="761701"/>
                  </a:lnTo>
                  <a:lnTo>
                    <a:pt x="914223" y="774875"/>
                  </a:lnTo>
                  <a:lnTo>
                    <a:pt x="975171" y="788049"/>
                  </a:lnTo>
                  <a:lnTo>
                    <a:pt x="1036120" y="801223"/>
                  </a:lnTo>
                  <a:lnTo>
                    <a:pt x="1097068" y="814397"/>
                  </a:lnTo>
                  <a:lnTo>
                    <a:pt x="1158016" y="827571"/>
                  </a:lnTo>
                  <a:lnTo>
                    <a:pt x="1218964" y="840745"/>
                  </a:lnTo>
                  <a:lnTo>
                    <a:pt x="1279913" y="853919"/>
                  </a:lnTo>
                  <a:lnTo>
                    <a:pt x="1340861" y="867093"/>
                  </a:lnTo>
                  <a:lnTo>
                    <a:pt x="1401809" y="880267"/>
                  </a:lnTo>
                  <a:lnTo>
                    <a:pt x="1462757" y="893441"/>
                  </a:lnTo>
                  <a:lnTo>
                    <a:pt x="1523706" y="906615"/>
                  </a:lnTo>
                  <a:lnTo>
                    <a:pt x="1584654" y="919789"/>
                  </a:lnTo>
                  <a:lnTo>
                    <a:pt x="1645602" y="932963"/>
                  </a:lnTo>
                  <a:lnTo>
                    <a:pt x="1706550" y="946137"/>
                  </a:lnTo>
                  <a:lnTo>
                    <a:pt x="1767499" y="959311"/>
                  </a:lnTo>
                  <a:lnTo>
                    <a:pt x="1780057" y="895710"/>
                  </a:lnTo>
                  <a:lnTo>
                    <a:pt x="1790328" y="831699"/>
                  </a:lnTo>
                  <a:lnTo>
                    <a:pt x="1798298" y="767361"/>
                  </a:lnTo>
                  <a:lnTo>
                    <a:pt x="1803956" y="702779"/>
                  </a:lnTo>
                  <a:lnTo>
                    <a:pt x="1807296" y="638035"/>
                  </a:lnTo>
                  <a:lnTo>
                    <a:pt x="1808312" y="573214"/>
                  </a:lnTo>
                  <a:lnTo>
                    <a:pt x="1807005" y="508397"/>
                  </a:lnTo>
                  <a:lnTo>
                    <a:pt x="1803375" y="443669"/>
                  </a:lnTo>
                  <a:lnTo>
                    <a:pt x="1797428" y="379113"/>
                  </a:lnTo>
                  <a:lnTo>
                    <a:pt x="1789170" y="314812"/>
                  </a:lnTo>
                  <a:lnTo>
                    <a:pt x="1778612" y="250847"/>
                  </a:lnTo>
                  <a:lnTo>
                    <a:pt x="1765769" y="187303"/>
                  </a:lnTo>
                  <a:lnTo>
                    <a:pt x="1750656" y="124259"/>
                  </a:lnTo>
                  <a:lnTo>
                    <a:pt x="1733293" y="61798"/>
                  </a:lnTo>
                  <a:lnTo>
                    <a:pt x="1713702" y="0"/>
                  </a:lnTo>
                  <a:lnTo>
                    <a:pt x="1654609" y="19905"/>
                  </a:lnTo>
                  <a:lnTo>
                    <a:pt x="1595515" y="39811"/>
                  </a:lnTo>
                  <a:lnTo>
                    <a:pt x="1536422" y="59717"/>
                  </a:lnTo>
                  <a:lnTo>
                    <a:pt x="1477329" y="79622"/>
                  </a:lnTo>
                  <a:lnTo>
                    <a:pt x="1418236" y="99528"/>
                  </a:lnTo>
                  <a:lnTo>
                    <a:pt x="1359143" y="119434"/>
                  </a:lnTo>
                  <a:lnTo>
                    <a:pt x="1300050" y="139340"/>
                  </a:lnTo>
                  <a:lnTo>
                    <a:pt x="1240956" y="159245"/>
                  </a:lnTo>
                  <a:lnTo>
                    <a:pt x="1181863" y="179151"/>
                  </a:lnTo>
                  <a:lnTo>
                    <a:pt x="1122770" y="199057"/>
                  </a:lnTo>
                  <a:lnTo>
                    <a:pt x="1063677" y="218963"/>
                  </a:lnTo>
                  <a:lnTo>
                    <a:pt x="1004584" y="238868"/>
                  </a:lnTo>
                  <a:lnTo>
                    <a:pt x="945490" y="258774"/>
                  </a:lnTo>
                  <a:lnTo>
                    <a:pt x="886397" y="278680"/>
                  </a:lnTo>
                  <a:lnTo>
                    <a:pt x="827304" y="298585"/>
                  </a:lnTo>
                  <a:lnTo>
                    <a:pt x="768211" y="318491"/>
                  </a:lnTo>
                  <a:lnTo>
                    <a:pt x="709118" y="338397"/>
                  </a:lnTo>
                  <a:lnTo>
                    <a:pt x="650025" y="358303"/>
                  </a:lnTo>
                  <a:lnTo>
                    <a:pt x="590931" y="378208"/>
                  </a:lnTo>
                  <a:lnTo>
                    <a:pt x="531838" y="398114"/>
                  </a:lnTo>
                  <a:lnTo>
                    <a:pt x="472745" y="418020"/>
                  </a:lnTo>
                  <a:lnTo>
                    <a:pt x="413652" y="437926"/>
                  </a:lnTo>
                  <a:lnTo>
                    <a:pt x="354559" y="457831"/>
                  </a:lnTo>
                  <a:lnTo>
                    <a:pt x="295465" y="477737"/>
                  </a:lnTo>
                  <a:lnTo>
                    <a:pt x="236372" y="497643"/>
                  </a:lnTo>
                  <a:lnTo>
                    <a:pt x="177279" y="517548"/>
                  </a:lnTo>
                  <a:lnTo>
                    <a:pt x="118186" y="537454"/>
                  </a:lnTo>
                  <a:lnTo>
                    <a:pt x="59093" y="557360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204003" y="1973107"/>
              <a:ext cx="3575624" cy="3616615"/>
            </a:xfrm>
            <a:custGeom>
              <a:avLst/>
              <a:pathLst>
                <a:path w="3575624" h="3616615">
                  <a:moveTo>
                    <a:pt x="1808125" y="1808317"/>
                  </a:moveTo>
                  <a:lnTo>
                    <a:pt x="1808125" y="1745961"/>
                  </a:lnTo>
                  <a:lnTo>
                    <a:pt x="1808125" y="1683605"/>
                  </a:lnTo>
                  <a:lnTo>
                    <a:pt x="1808125" y="1621250"/>
                  </a:lnTo>
                  <a:lnTo>
                    <a:pt x="1808125" y="1558894"/>
                  </a:lnTo>
                  <a:lnTo>
                    <a:pt x="1808125" y="1496538"/>
                  </a:lnTo>
                  <a:lnTo>
                    <a:pt x="1808125" y="1434182"/>
                  </a:lnTo>
                  <a:lnTo>
                    <a:pt x="1808125" y="1371827"/>
                  </a:lnTo>
                  <a:lnTo>
                    <a:pt x="1808125" y="1309471"/>
                  </a:lnTo>
                  <a:lnTo>
                    <a:pt x="1808125" y="1247115"/>
                  </a:lnTo>
                  <a:lnTo>
                    <a:pt x="1808125" y="1184759"/>
                  </a:lnTo>
                  <a:lnTo>
                    <a:pt x="1808125" y="1122403"/>
                  </a:lnTo>
                  <a:lnTo>
                    <a:pt x="1808125" y="1060048"/>
                  </a:lnTo>
                  <a:lnTo>
                    <a:pt x="1808125" y="997692"/>
                  </a:lnTo>
                  <a:lnTo>
                    <a:pt x="1808125" y="935336"/>
                  </a:lnTo>
                  <a:lnTo>
                    <a:pt x="1808125" y="872980"/>
                  </a:lnTo>
                  <a:lnTo>
                    <a:pt x="1808125" y="810625"/>
                  </a:lnTo>
                  <a:lnTo>
                    <a:pt x="1808125" y="748269"/>
                  </a:lnTo>
                  <a:lnTo>
                    <a:pt x="1808125" y="685913"/>
                  </a:lnTo>
                  <a:lnTo>
                    <a:pt x="1808125" y="623557"/>
                  </a:lnTo>
                  <a:lnTo>
                    <a:pt x="1808125" y="561201"/>
                  </a:lnTo>
                  <a:lnTo>
                    <a:pt x="1808125" y="498846"/>
                  </a:lnTo>
                  <a:lnTo>
                    <a:pt x="1808125" y="436490"/>
                  </a:lnTo>
                  <a:lnTo>
                    <a:pt x="1808125" y="374134"/>
                  </a:lnTo>
                  <a:lnTo>
                    <a:pt x="1808125" y="311778"/>
                  </a:lnTo>
                  <a:lnTo>
                    <a:pt x="1808125" y="249423"/>
                  </a:lnTo>
                  <a:lnTo>
                    <a:pt x="1808125" y="187067"/>
                  </a:lnTo>
                  <a:lnTo>
                    <a:pt x="1808125" y="124711"/>
                  </a:lnTo>
                  <a:lnTo>
                    <a:pt x="1808125" y="62355"/>
                  </a:lnTo>
                  <a:lnTo>
                    <a:pt x="1808125" y="0"/>
                  </a:lnTo>
                  <a:lnTo>
                    <a:pt x="1746960" y="1034"/>
                  </a:lnTo>
                  <a:lnTo>
                    <a:pt x="1685864" y="4137"/>
                  </a:lnTo>
                  <a:lnTo>
                    <a:pt x="1624909" y="9305"/>
                  </a:lnTo>
                  <a:lnTo>
                    <a:pt x="1564163" y="16532"/>
                  </a:lnTo>
                  <a:lnTo>
                    <a:pt x="1503696" y="25809"/>
                  </a:lnTo>
                  <a:lnTo>
                    <a:pt x="1443578" y="37126"/>
                  </a:lnTo>
                  <a:lnTo>
                    <a:pt x="1383877" y="50470"/>
                  </a:lnTo>
                  <a:lnTo>
                    <a:pt x="1324662" y="65826"/>
                  </a:lnTo>
                  <a:lnTo>
                    <a:pt x="1265999" y="83176"/>
                  </a:lnTo>
                  <a:lnTo>
                    <a:pt x="1207958" y="102500"/>
                  </a:lnTo>
                  <a:lnTo>
                    <a:pt x="1150603" y="123777"/>
                  </a:lnTo>
                  <a:lnTo>
                    <a:pt x="1094000" y="146981"/>
                  </a:lnTo>
                  <a:lnTo>
                    <a:pt x="1038215" y="172086"/>
                  </a:lnTo>
                  <a:lnTo>
                    <a:pt x="983311" y="199064"/>
                  </a:lnTo>
                  <a:lnTo>
                    <a:pt x="929351" y="227884"/>
                  </a:lnTo>
                  <a:lnTo>
                    <a:pt x="876396" y="258513"/>
                  </a:lnTo>
                  <a:lnTo>
                    <a:pt x="824508" y="290915"/>
                  </a:lnTo>
                  <a:lnTo>
                    <a:pt x="773746" y="325053"/>
                  </a:lnTo>
                  <a:lnTo>
                    <a:pt x="724167" y="360889"/>
                  </a:lnTo>
                  <a:lnTo>
                    <a:pt x="675829" y="398382"/>
                  </a:lnTo>
                  <a:lnTo>
                    <a:pt x="628786" y="437488"/>
                  </a:lnTo>
                  <a:lnTo>
                    <a:pt x="583093" y="478163"/>
                  </a:lnTo>
                  <a:lnTo>
                    <a:pt x="538803" y="520360"/>
                  </a:lnTo>
                  <a:lnTo>
                    <a:pt x="495965" y="564031"/>
                  </a:lnTo>
                  <a:lnTo>
                    <a:pt x="454628" y="609126"/>
                  </a:lnTo>
                  <a:lnTo>
                    <a:pt x="414841" y="655594"/>
                  </a:lnTo>
                  <a:lnTo>
                    <a:pt x="376648" y="703381"/>
                  </a:lnTo>
                  <a:lnTo>
                    <a:pt x="340093" y="752432"/>
                  </a:lnTo>
                  <a:lnTo>
                    <a:pt x="305218" y="802691"/>
                  </a:lnTo>
                  <a:lnTo>
                    <a:pt x="272063" y="854102"/>
                  </a:lnTo>
                  <a:lnTo>
                    <a:pt x="240666" y="906604"/>
                  </a:lnTo>
                  <a:lnTo>
                    <a:pt x="211063" y="960139"/>
                  </a:lnTo>
                  <a:lnTo>
                    <a:pt x="183288" y="1014644"/>
                  </a:lnTo>
                  <a:lnTo>
                    <a:pt x="157372" y="1070057"/>
                  </a:lnTo>
                  <a:lnTo>
                    <a:pt x="133345" y="1126316"/>
                  </a:lnTo>
                  <a:lnTo>
                    <a:pt x="111235" y="1183354"/>
                  </a:lnTo>
                  <a:lnTo>
                    <a:pt x="91067" y="1241108"/>
                  </a:lnTo>
                  <a:lnTo>
                    <a:pt x="72864" y="1299511"/>
                  </a:lnTo>
                  <a:lnTo>
                    <a:pt x="56647" y="1358497"/>
                  </a:lnTo>
                  <a:lnTo>
                    <a:pt x="42435" y="1417997"/>
                  </a:lnTo>
                  <a:lnTo>
                    <a:pt x="30243" y="1477944"/>
                  </a:lnTo>
                  <a:lnTo>
                    <a:pt x="20085" y="1538269"/>
                  </a:lnTo>
                  <a:lnTo>
                    <a:pt x="11974" y="1598903"/>
                  </a:lnTo>
                  <a:lnTo>
                    <a:pt x="5919" y="1659777"/>
                  </a:lnTo>
                  <a:lnTo>
                    <a:pt x="1925" y="1720820"/>
                  </a:lnTo>
                  <a:lnTo>
                    <a:pt x="0" y="1781964"/>
                  </a:lnTo>
                  <a:lnTo>
                    <a:pt x="143" y="1843138"/>
                  </a:lnTo>
                  <a:lnTo>
                    <a:pt x="2355" y="1904272"/>
                  </a:lnTo>
                  <a:lnTo>
                    <a:pt x="6634" y="1965297"/>
                  </a:lnTo>
                  <a:lnTo>
                    <a:pt x="12975" y="2026141"/>
                  </a:lnTo>
                  <a:lnTo>
                    <a:pt x="21370" y="2086737"/>
                  </a:lnTo>
                  <a:lnTo>
                    <a:pt x="31809" y="2147013"/>
                  </a:lnTo>
                  <a:lnTo>
                    <a:pt x="44282" y="2206903"/>
                  </a:lnTo>
                  <a:lnTo>
                    <a:pt x="58773" y="2266336"/>
                  </a:lnTo>
                  <a:lnTo>
                    <a:pt x="75267" y="2325244"/>
                  </a:lnTo>
                  <a:lnTo>
                    <a:pt x="93743" y="2383562"/>
                  </a:lnTo>
                  <a:lnTo>
                    <a:pt x="114181" y="2441220"/>
                  </a:lnTo>
                  <a:lnTo>
                    <a:pt x="136558" y="2498155"/>
                  </a:lnTo>
                  <a:lnTo>
                    <a:pt x="160848" y="2554300"/>
                  </a:lnTo>
                  <a:lnTo>
                    <a:pt x="187023" y="2609592"/>
                  </a:lnTo>
                  <a:lnTo>
                    <a:pt x="215053" y="2663966"/>
                  </a:lnTo>
                  <a:lnTo>
                    <a:pt x="244907" y="2717361"/>
                  </a:lnTo>
                  <a:lnTo>
                    <a:pt x="276549" y="2769716"/>
                  </a:lnTo>
                  <a:lnTo>
                    <a:pt x="309945" y="2820971"/>
                  </a:lnTo>
                  <a:lnTo>
                    <a:pt x="345054" y="2871066"/>
                  </a:lnTo>
                  <a:lnTo>
                    <a:pt x="381838" y="2919946"/>
                  </a:lnTo>
                  <a:lnTo>
                    <a:pt x="420255" y="2967553"/>
                  </a:lnTo>
                  <a:lnTo>
                    <a:pt x="460260" y="3013834"/>
                  </a:lnTo>
                  <a:lnTo>
                    <a:pt x="501807" y="3058735"/>
                  </a:lnTo>
                  <a:lnTo>
                    <a:pt x="544849" y="3102205"/>
                  </a:lnTo>
                  <a:lnTo>
                    <a:pt x="589337" y="3144194"/>
                  </a:lnTo>
                  <a:lnTo>
                    <a:pt x="635220" y="3184655"/>
                  </a:lnTo>
                  <a:lnTo>
                    <a:pt x="682445" y="3223540"/>
                  </a:lnTo>
                  <a:lnTo>
                    <a:pt x="730958" y="3260806"/>
                  </a:lnTo>
                  <a:lnTo>
                    <a:pt x="780704" y="3296409"/>
                  </a:lnTo>
                  <a:lnTo>
                    <a:pt x="831626" y="3330310"/>
                  </a:lnTo>
                  <a:lnTo>
                    <a:pt x="883665" y="3362468"/>
                  </a:lnTo>
                  <a:lnTo>
                    <a:pt x="936763" y="3392848"/>
                  </a:lnTo>
                  <a:lnTo>
                    <a:pt x="990857" y="3421415"/>
                  </a:lnTo>
                  <a:lnTo>
                    <a:pt x="1045887" y="3448136"/>
                  </a:lnTo>
                  <a:lnTo>
                    <a:pt x="1101789" y="3472980"/>
                  </a:lnTo>
                  <a:lnTo>
                    <a:pt x="1158500" y="3495919"/>
                  </a:lnTo>
                  <a:lnTo>
                    <a:pt x="1215954" y="3516926"/>
                  </a:lnTo>
                  <a:lnTo>
                    <a:pt x="1274085" y="3535978"/>
                  </a:lnTo>
                  <a:lnTo>
                    <a:pt x="1332828" y="3553053"/>
                  </a:lnTo>
                  <a:lnTo>
                    <a:pt x="1392115" y="3568132"/>
                  </a:lnTo>
                  <a:lnTo>
                    <a:pt x="1451878" y="3581196"/>
                  </a:lnTo>
                  <a:lnTo>
                    <a:pt x="1512048" y="3592231"/>
                  </a:lnTo>
                  <a:lnTo>
                    <a:pt x="1572558" y="3601225"/>
                  </a:lnTo>
                  <a:lnTo>
                    <a:pt x="1633337" y="3608167"/>
                  </a:lnTo>
                  <a:lnTo>
                    <a:pt x="1694316" y="3613049"/>
                  </a:lnTo>
                  <a:lnTo>
                    <a:pt x="1755425" y="3615866"/>
                  </a:lnTo>
                  <a:lnTo>
                    <a:pt x="1816595" y="3616615"/>
                  </a:lnTo>
                  <a:lnTo>
                    <a:pt x="1877754" y="3615293"/>
                  </a:lnTo>
                  <a:lnTo>
                    <a:pt x="1938835" y="3611904"/>
                  </a:lnTo>
                  <a:lnTo>
                    <a:pt x="1999765" y="3606451"/>
                  </a:lnTo>
                  <a:lnTo>
                    <a:pt x="2060477" y="3598940"/>
                  </a:lnTo>
                  <a:lnTo>
                    <a:pt x="2120899" y="3589380"/>
                  </a:lnTo>
                  <a:lnTo>
                    <a:pt x="2180964" y="3577781"/>
                  </a:lnTo>
                  <a:lnTo>
                    <a:pt x="2240601" y="3564157"/>
                  </a:lnTo>
                  <a:lnTo>
                    <a:pt x="2299744" y="3548524"/>
                  </a:lnTo>
                  <a:lnTo>
                    <a:pt x="2358325" y="3530900"/>
                  </a:lnTo>
                  <a:lnTo>
                    <a:pt x="2416275" y="3511304"/>
                  </a:lnTo>
                  <a:lnTo>
                    <a:pt x="2473530" y="3489759"/>
                  </a:lnTo>
                  <a:lnTo>
                    <a:pt x="2530023" y="3466290"/>
                  </a:lnTo>
                  <a:lnTo>
                    <a:pt x="2585690" y="3440924"/>
                  </a:lnTo>
                  <a:lnTo>
                    <a:pt x="2640467" y="3413689"/>
                  </a:lnTo>
                  <a:lnTo>
                    <a:pt x="2694292" y="3384616"/>
                  </a:lnTo>
                  <a:lnTo>
                    <a:pt x="2747102" y="3353740"/>
                  </a:lnTo>
                  <a:lnTo>
                    <a:pt x="2798838" y="3321096"/>
                  </a:lnTo>
                  <a:lnTo>
                    <a:pt x="2849440" y="3286720"/>
                  </a:lnTo>
                  <a:lnTo>
                    <a:pt x="2898850" y="3250652"/>
                  </a:lnTo>
                  <a:lnTo>
                    <a:pt x="2947013" y="3212933"/>
                  </a:lnTo>
                  <a:lnTo>
                    <a:pt x="2993871" y="3173607"/>
                  </a:lnTo>
                  <a:lnTo>
                    <a:pt x="3039373" y="3132719"/>
                  </a:lnTo>
                  <a:lnTo>
                    <a:pt x="3083466" y="3090315"/>
                  </a:lnTo>
                  <a:lnTo>
                    <a:pt x="3126099" y="3046443"/>
                  </a:lnTo>
                  <a:lnTo>
                    <a:pt x="3167224" y="3001155"/>
                  </a:lnTo>
                  <a:lnTo>
                    <a:pt x="3206793" y="2954502"/>
                  </a:lnTo>
                  <a:lnTo>
                    <a:pt x="3244762" y="2906537"/>
                  </a:lnTo>
                  <a:lnTo>
                    <a:pt x="3281086" y="2857315"/>
                  </a:lnTo>
                  <a:lnTo>
                    <a:pt x="3315725" y="2806892"/>
                  </a:lnTo>
                  <a:lnTo>
                    <a:pt x="3348639" y="2755327"/>
                  </a:lnTo>
                  <a:lnTo>
                    <a:pt x="3379790" y="2702678"/>
                  </a:lnTo>
                  <a:lnTo>
                    <a:pt x="3409142" y="2649006"/>
                  </a:lnTo>
                  <a:lnTo>
                    <a:pt x="3436661" y="2594371"/>
                  </a:lnTo>
                  <a:lnTo>
                    <a:pt x="3462317" y="2538837"/>
                  </a:lnTo>
                  <a:lnTo>
                    <a:pt x="3486080" y="2482467"/>
                  </a:lnTo>
                  <a:lnTo>
                    <a:pt x="3507923" y="2425325"/>
                  </a:lnTo>
                  <a:lnTo>
                    <a:pt x="3527820" y="2367477"/>
                  </a:lnTo>
                  <a:lnTo>
                    <a:pt x="3545749" y="2308989"/>
                  </a:lnTo>
                  <a:lnTo>
                    <a:pt x="3561690" y="2249929"/>
                  </a:lnTo>
                  <a:lnTo>
                    <a:pt x="3575624" y="2190362"/>
                  </a:lnTo>
                  <a:lnTo>
                    <a:pt x="3514676" y="2177188"/>
                  </a:lnTo>
                  <a:lnTo>
                    <a:pt x="3453728" y="2164014"/>
                  </a:lnTo>
                  <a:lnTo>
                    <a:pt x="3392779" y="2150840"/>
                  </a:lnTo>
                  <a:lnTo>
                    <a:pt x="3331831" y="2137667"/>
                  </a:lnTo>
                  <a:lnTo>
                    <a:pt x="3270883" y="2124493"/>
                  </a:lnTo>
                  <a:lnTo>
                    <a:pt x="3209935" y="2111319"/>
                  </a:lnTo>
                  <a:lnTo>
                    <a:pt x="3148986" y="2098145"/>
                  </a:lnTo>
                  <a:lnTo>
                    <a:pt x="3088038" y="2084971"/>
                  </a:lnTo>
                  <a:lnTo>
                    <a:pt x="3027090" y="2071797"/>
                  </a:lnTo>
                  <a:lnTo>
                    <a:pt x="2966142" y="2058623"/>
                  </a:lnTo>
                  <a:lnTo>
                    <a:pt x="2905193" y="2045449"/>
                  </a:lnTo>
                  <a:lnTo>
                    <a:pt x="2844245" y="2032275"/>
                  </a:lnTo>
                  <a:lnTo>
                    <a:pt x="2783297" y="2019101"/>
                  </a:lnTo>
                  <a:lnTo>
                    <a:pt x="2722349" y="2005927"/>
                  </a:lnTo>
                  <a:lnTo>
                    <a:pt x="2661400" y="1992753"/>
                  </a:lnTo>
                  <a:lnTo>
                    <a:pt x="2600452" y="1979579"/>
                  </a:lnTo>
                  <a:lnTo>
                    <a:pt x="2539504" y="1966405"/>
                  </a:lnTo>
                  <a:lnTo>
                    <a:pt x="2478556" y="1953231"/>
                  </a:lnTo>
                  <a:lnTo>
                    <a:pt x="2417607" y="1940057"/>
                  </a:lnTo>
                  <a:lnTo>
                    <a:pt x="2356659" y="1926883"/>
                  </a:lnTo>
                  <a:lnTo>
                    <a:pt x="2295711" y="1913709"/>
                  </a:lnTo>
                  <a:lnTo>
                    <a:pt x="2234763" y="1900535"/>
                  </a:lnTo>
                  <a:lnTo>
                    <a:pt x="2173814" y="1887361"/>
                  </a:lnTo>
                  <a:lnTo>
                    <a:pt x="2112866" y="1874187"/>
                  </a:lnTo>
                  <a:lnTo>
                    <a:pt x="2051918" y="1861013"/>
                  </a:lnTo>
                  <a:lnTo>
                    <a:pt x="1990970" y="1847839"/>
                  </a:lnTo>
                  <a:lnTo>
                    <a:pt x="1930021" y="1834665"/>
                  </a:lnTo>
                  <a:lnTo>
                    <a:pt x="1869073" y="182149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897469" y="2816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982173" y="28247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077576" y="2843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0384" y="28967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426335" y="30177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32453" y="3255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59703" y="36695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113129" y="42879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95227" y="28135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79930" y="28213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75333" y="28399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8141" y="28933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24092" y="30144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0210" y="32519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757460" y="36661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10887" y="4284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891870" y="28113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76573" y="28191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71977" y="28377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24785" y="2891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20736" y="3012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26853" y="32496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4103" y="36639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07530" y="42823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87911" y="2810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972614" y="2818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68017" y="28369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20825" y="28903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416776" y="30114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22894" y="32488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50144" y="36631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03571" y="4281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883951" y="28113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68654" y="28191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064058" y="28377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16866" y="2891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12817" y="3012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18934" y="32496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46184" y="36639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099611" y="42823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880594" y="28135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65298" y="28213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60701" y="28399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13509" y="28933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09460" y="30144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15578" y="32519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42828" y="36661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96254" y="4284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878352" y="2816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63055" y="28247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58458" y="2843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11266" y="28967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07217" y="30177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13335" y="3255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0585" y="36695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094012" y="42879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877564" y="28208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62267" y="2828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057671" y="28472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10479" y="29006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06430" y="30217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612547" y="3259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39797" y="36734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93224" y="42919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78352" y="28248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63055" y="28326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058458" y="2851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211266" y="29046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07217" y="30257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613335" y="3263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40585" y="36774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094012" y="42958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880594" y="28281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965298" y="28359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060701" y="28546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13509" y="2907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09460" y="3029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15578" y="32665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42828" y="3680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096254" y="42992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883951" y="28304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968654" y="28382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064058" y="28568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216866" y="2910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12817" y="30313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618934" y="3268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46184" y="36830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099611" y="43014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887911" y="28312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972614" y="28390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68017" y="2857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220825" y="29110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416776" y="3032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622894" y="32695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50144" y="36838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103571" y="4302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891870" y="28304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976573" y="28382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071977" y="28568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224785" y="2910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420736" y="30313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626853" y="3268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754103" y="36830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107530" y="43014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895227" y="28281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979930" y="28359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075333" y="28546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228141" y="2907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424092" y="3029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630210" y="32665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757460" y="3680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110887" y="42992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897469" y="28248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982173" y="28326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077576" y="2851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230384" y="29046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426335" y="30257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632453" y="3263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759703" y="36774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113129" y="42958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898257" y="28208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982960" y="2828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078364" y="28472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231172" y="29006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427123" y="30217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633240" y="3259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60490" y="36734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113917" y="42919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887911" y="28208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1.4%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972614" y="2828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68017" y="28472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220825" y="29006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416776" y="30217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4.3%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622894" y="3259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750144" y="36734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8.6%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103571" y="42919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71.6%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35352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35352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35352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35352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35352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35352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35352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35352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6633570" y="3071896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633570" y="329140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6633570" y="351086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633570" y="3730319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633570" y="3949775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6633570" y="4169231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6633570" y="438863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633570" y="4607106"/>
              <a:ext cx="21575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基于人体临床随机对照试验（RCT）实际起效的菌数而定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2021-01-02T22:52:00Z</dcterms:modified>
</cp:coreProperties>
</file>