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85704" y="1816528"/>
              <a:ext cx="6851387" cy="3822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85177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684122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083067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085704" y="552539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085704" y="533616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085704" y="514693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085704" y="495770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085704" y="476848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85704" y="457925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085704" y="439002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085704" y="4200797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85704" y="4011569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085704" y="382234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085704" y="3633114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085704" y="3443886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085704" y="325465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085704" y="3065431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085704" y="2876203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085704" y="268697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085704" y="2497748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085704" y="2308520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085704" y="2119292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085704" y="1930065"/>
              <a:ext cx="6851387" cy="0"/>
            </a:xfrm>
            <a:custGeom>
              <a:avLst/>
              <a:pathLst>
                <a:path w="6851387" h="0">
                  <a:moveTo>
                    <a:pt x="0" y="0"/>
                  </a:moveTo>
                  <a:lnTo>
                    <a:pt x="6851387" y="0"/>
                  </a:lnTo>
                  <a:lnTo>
                    <a:pt x="68513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085704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484650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883595" y="1816528"/>
              <a:ext cx="0" cy="3822399"/>
            </a:xfrm>
            <a:custGeom>
              <a:avLst/>
              <a:pathLst>
                <a:path w="0" h="3822399">
                  <a:moveTo>
                    <a:pt x="0" y="382239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085704" y="1844912"/>
              <a:ext cx="671704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085704" y="2034140"/>
              <a:ext cx="5517574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085704" y="2223367"/>
              <a:ext cx="4749911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085704" y="2412595"/>
              <a:ext cx="3958259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085704" y="2601823"/>
              <a:ext cx="3574428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085704" y="2791051"/>
              <a:ext cx="3310544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085704" y="2980278"/>
              <a:ext cx="323857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085704" y="3169506"/>
              <a:ext cx="2950702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085704" y="3358734"/>
              <a:ext cx="2159050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085704" y="3547961"/>
              <a:ext cx="1631282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085704" y="3737189"/>
              <a:ext cx="1607293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085704" y="3926417"/>
              <a:ext cx="1439367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085704" y="4115644"/>
              <a:ext cx="1343409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085704" y="4304872"/>
              <a:ext cx="1247451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085704" y="4494100"/>
              <a:ext cx="1175483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085704" y="4683328"/>
              <a:ext cx="1151493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085704" y="4872555"/>
              <a:ext cx="1055535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085704" y="5061783"/>
              <a:ext cx="1031546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085704" y="5251011"/>
              <a:ext cx="1007557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085704" y="5440238"/>
              <a:ext cx="695694" cy="1703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8489610" y="1885591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上海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290137" y="207481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浙江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522475" y="2264046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江苏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730823" y="2453274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北京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346991" y="2642502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重庆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546783" y="284724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其它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474814" y="3036477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湖南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186941" y="322570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山东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395289" y="3414932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湖北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867521" y="3604160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甘肃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843531" y="3793388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广东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675605" y="3982615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江西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579648" y="4171843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安徽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483690" y="4361071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天津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411721" y="4550298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四川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387732" y="4739526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新疆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291774" y="4928754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吉林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267785" y="5117982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内蒙古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243795" y="5307209"/>
              <a:ext cx="162607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福建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931932" y="5496437"/>
              <a:ext cx="243911" cy="677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黑龙江</a:t>
              </a:r>
            </a:p>
          </p:txBody>
        </p:sp>
        <p:sp>
          <p:nvSpPr>
            <p:cNvPr id="72" name="rc72"/>
            <p:cNvSpPr/>
            <p:nvPr/>
          </p:nvSpPr>
          <p:spPr>
            <a:xfrm>
              <a:off x="2085704" y="1816528"/>
              <a:ext cx="6851387" cy="3822399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1926599" y="548369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926599" y="529441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926599" y="510518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926599" y="4917380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926599" y="472678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926599" y="453756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926599" y="4349697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926599" y="41591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926599" y="397124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926599" y="378201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26599" y="359142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988754" y="3402140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988754" y="321291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988754" y="3026522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988754" y="2834511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1988754" y="2646702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988754" y="2457420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988754" y="226682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1988754" y="207896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1988754" y="188973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2050910" y="55253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2050910" y="53361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2050910" y="51469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2050910" y="4957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2050910" y="47684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2050910" y="45792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2050910" y="43900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2050910" y="42007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2050910" y="4011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2050910" y="38223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2050910" y="36331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2050910" y="34438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2050910" y="32546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050910" y="3065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050910" y="28762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050910" y="2686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2050910" y="24977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2050910" y="23085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2050910" y="21192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2050910" y="1930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208570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48465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6883595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2054627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391416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6790361" y="5699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2021-01-02T22:50:56Z</dcterms:modified>
</cp:coreProperties>
</file>