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120895" y="1973107"/>
              <a:ext cx="974329" cy="1808317"/>
            </a:xfrm>
            <a:custGeom>
              <a:avLst/>
              <a:pathLst>
                <a:path w="974329" h="1808317">
                  <a:moveTo>
                    <a:pt x="0" y="1808317"/>
                  </a:moveTo>
                  <a:lnTo>
                    <a:pt x="33597" y="1755787"/>
                  </a:lnTo>
                  <a:lnTo>
                    <a:pt x="67195" y="1703256"/>
                  </a:lnTo>
                  <a:lnTo>
                    <a:pt x="100792" y="1650726"/>
                  </a:lnTo>
                  <a:lnTo>
                    <a:pt x="134390" y="1598195"/>
                  </a:lnTo>
                  <a:lnTo>
                    <a:pt x="167987" y="1545665"/>
                  </a:lnTo>
                  <a:lnTo>
                    <a:pt x="201585" y="1493134"/>
                  </a:lnTo>
                  <a:lnTo>
                    <a:pt x="235182" y="1440604"/>
                  </a:lnTo>
                  <a:lnTo>
                    <a:pt x="268780" y="1388074"/>
                  </a:lnTo>
                  <a:lnTo>
                    <a:pt x="302378" y="1335543"/>
                  </a:lnTo>
                  <a:lnTo>
                    <a:pt x="335975" y="1283013"/>
                  </a:lnTo>
                  <a:lnTo>
                    <a:pt x="369573" y="1230482"/>
                  </a:lnTo>
                  <a:lnTo>
                    <a:pt x="403170" y="1177952"/>
                  </a:lnTo>
                  <a:lnTo>
                    <a:pt x="436768" y="1125421"/>
                  </a:lnTo>
                  <a:lnTo>
                    <a:pt x="470365" y="1072891"/>
                  </a:lnTo>
                  <a:lnTo>
                    <a:pt x="503963" y="1020361"/>
                  </a:lnTo>
                  <a:lnTo>
                    <a:pt x="537561" y="967830"/>
                  </a:lnTo>
                  <a:lnTo>
                    <a:pt x="571158" y="915300"/>
                  </a:lnTo>
                  <a:lnTo>
                    <a:pt x="604756" y="862769"/>
                  </a:lnTo>
                  <a:lnTo>
                    <a:pt x="638353" y="810239"/>
                  </a:lnTo>
                  <a:lnTo>
                    <a:pt x="671951" y="757708"/>
                  </a:lnTo>
                  <a:lnTo>
                    <a:pt x="705548" y="705178"/>
                  </a:lnTo>
                  <a:lnTo>
                    <a:pt x="739146" y="652648"/>
                  </a:lnTo>
                  <a:lnTo>
                    <a:pt x="772744" y="600117"/>
                  </a:lnTo>
                  <a:lnTo>
                    <a:pt x="806341" y="547587"/>
                  </a:lnTo>
                  <a:lnTo>
                    <a:pt x="839939" y="495056"/>
                  </a:lnTo>
                  <a:lnTo>
                    <a:pt x="873536" y="442526"/>
                  </a:lnTo>
                  <a:lnTo>
                    <a:pt x="907134" y="389995"/>
                  </a:lnTo>
                  <a:lnTo>
                    <a:pt x="940731" y="337465"/>
                  </a:lnTo>
                  <a:lnTo>
                    <a:pt x="974329" y="284935"/>
                  </a:lnTo>
                  <a:lnTo>
                    <a:pt x="919547" y="251254"/>
                  </a:lnTo>
                  <a:lnTo>
                    <a:pt x="863603" y="219543"/>
                  </a:lnTo>
                  <a:lnTo>
                    <a:pt x="806566" y="189842"/>
                  </a:lnTo>
                  <a:lnTo>
                    <a:pt x="748510" y="162187"/>
                  </a:lnTo>
                  <a:lnTo>
                    <a:pt x="689506" y="136614"/>
                  </a:lnTo>
                  <a:lnTo>
                    <a:pt x="629631" y="113154"/>
                  </a:lnTo>
                  <a:lnTo>
                    <a:pt x="568960" y="91839"/>
                  </a:lnTo>
                  <a:lnTo>
                    <a:pt x="507569" y="72694"/>
                  </a:lnTo>
                  <a:lnTo>
                    <a:pt x="445536" y="55745"/>
                  </a:lnTo>
                  <a:lnTo>
                    <a:pt x="382939" y="41011"/>
                  </a:lnTo>
                  <a:lnTo>
                    <a:pt x="319859" y="28513"/>
                  </a:lnTo>
                  <a:lnTo>
                    <a:pt x="256374" y="18265"/>
                  </a:lnTo>
                  <a:lnTo>
                    <a:pt x="192564" y="10282"/>
                  </a:lnTo>
                  <a:lnTo>
                    <a:pt x="128512" y="4572"/>
                  </a:lnTo>
                  <a:lnTo>
                    <a:pt x="64296" y="114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120895" y="2258042"/>
              <a:ext cx="1808234" cy="2835036"/>
            </a:xfrm>
            <a:custGeom>
              <a:avLst/>
              <a:pathLst>
                <a:path w="1808234" h="2835036">
                  <a:moveTo>
                    <a:pt x="0" y="1523382"/>
                  </a:moveTo>
                  <a:lnTo>
                    <a:pt x="42924" y="1568611"/>
                  </a:lnTo>
                  <a:lnTo>
                    <a:pt x="85849" y="1613841"/>
                  </a:lnTo>
                  <a:lnTo>
                    <a:pt x="128774" y="1659070"/>
                  </a:lnTo>
                  <a:lnTo>
                    <a:pt x="171699" y="1704300"/>
                  </a:lnTo>
                  <a:lnTo>
                    <a:pt x="214624" y="1749529"/>
                  </a:lnTo>
                  <a:lnTo>
                    <a:pt x="257548" y="1794759"/>
                  </a:lnTo>
                  <a:lnTo>
                    <a:pt x="300473" y="1839988"/>
                  </a:lnTo>
                  <a:lnTo>
                    <a:pt x="343398" y="1885217"/>
                  </a:lnTo>
                  <a:lnTo>
                    <a:pt x="386323" y="1930447"/>
                  </a:lnTo>
                  <a:lnTo>
                    <a:pt x="429248" y="1975676"/>
                  </a:lnTo>
                  <a:lnTo>
                    <a:pt x="472173" y="2020906"/>
                  </a:lnTo>
                  <a:lnTo>
                    <a:pt x="515097" y="2066135"/>
                  </a:lnTo>
                  <a:lnTo>
                    <a:pt x="558022" y="2111365"/>
                  </a:lnTo>
                  <a:lnTo>
                    <a:pt x="600947" y="2156594"/>
                  </a:lnTo>
                  <a:lnTo>
                    <a:pt x="643872" y="2201824"/>
                  </a:lnTo>
                  <a:lnTo>
                    <a:pt x="686797" y="2247053"/>
                  </a:lnTo>
                  <a:lnTo>
                    <a:pt x="729721" y="2292282"/>
                  </a:lnTo>
                  <a:lnTo>
                    <a:pt x="772646" y="2337512"/>
                  </a:lnTo>
                  <a:lnTo>
                    <a:pt x="815571" y="2382741"/>
                  </a:lnTo>
                  <a:lnTo>
                    <a:pt x="858496" y="2427971"/>
                  </a:lnTo>
                  <a:lnTo>
                    <a:pt x="901421" y="2473200"/>
                  </a:lnTo>
                  <a:lnTo>
                    <a:pt x="944346" y="2518430"/>
                  </a:lnTo>
                  <a:lnTo>
                    <a:pt x="987270" y="2563659"/>
                  </a:lnTo>
                  <a:lnTo>
                    <a:pt x="1030195" y="2608888"/>
                  </a:lnTo>
                  <a:lnTo>
                    <a:pt x="1073120" y="2654118"/>
                  </a:lnTo>
                  <a:lnTo>
                    <a:pt x="1116045" y="2699347"/>
                  </a:lnTo>
                  <a:lnTo>
                    <a:pt x="1158970" y="2744577"/>
                  </a:lnTo>
                  <a:lnTo>
                    <a:pt x="1201894" y="2789806"/>
                  </a:lnTo>
                  <a:lnTo>
                    <a:pt x="1244819" y="2835036"/>
                  </a:lnTo>
                  <a:lnTo>
                    <a:pt x="1288958" y="2791687"/>
                  </a:lnTo>
                  <a:lnTo>
                    <a:pt x="1331589" y="2746853"/>
                  </a:lnTo>
                  <a:lnTo>
                    <a:pt x="1372660" y="2700588"/>
                  </a:lnTo>
                  <a:lnTo>
                    <a:pt x="1412126" y="2652945"/>
                  </a:lnTo>
                  <a:lnTo>
                    <a:pt x="1449938" y="2603979"/>
                  </a:lnTo>
                  <a:lnTo>
                    <a:pt x="1486053" y="2553749"/>
                  </a:lnTo>
                  <a:lnTo>
                    <a:pt x="1520429" y="2502313"/>
                  </a:lnTo>
                  <a:lnTo>
                    <a:pt x="1553025" y="2449731"/>
                  </a:lnTo>
                  <a:lnTo>
                    <a:pt x="1583804" y="2396065"/>
                  </a:lnTo>
                  <a:lnTo>
                    <a:pt x="1612729" y="2341377"/>
                  </a:lnTo>
                  <a:lnTo>
                    <a:pt x="1639766" y="2285732"/>
                  </a:lnTo>
                  <a:lnTo>
                    <a:pt x="1664884" y="2229195"/>
                  </a:lnTo>
                  <a:lnTo>
                    <a:pt x="1688053" y="2171832"/>
                  </a:lnTo>
                  <a:lnTo>
                    <a:pt x="1709247" y="2113709"/>
                  </a:lnTo>
                  <a:lnTo>
                    <a:pt x="1728440" y="2054896"/>
                  </a:lnTo>
                  <a:lnTo>
                    <a:pt x="1745609" y="1995460"/>
                  </a:lnTo>
                  <a:lnTo>
                    <a:pt x="1760736" y="1935472"/>
                  </a:lnTo>
                  <a:lnTo>
                    <a:pt x="1773802" y="1875002"/>
                  </a:lnTo>
                  <a:lnTo>
                    <a:pt x="1784792" y="1814120"/>
                  </a:lnTo>
                  <a:lnTo>
                    <a:pt x="1793692" y="1752898"/>
                  </a:lnTo>
                  <a:lnTo>
                    <a:pt x="1800494" y="1691407"/>
                  </a:lnTo>
                  <a:lnTo>
                    <a:pt x="1805188" y="1629720"/>
                  </a:lnTo>
                  <a:lnTo>
                    <a:pt x="1807769" y="1567908"/>
                  </a:lnTo>
                  <a:lnTo>
                    <a:pt x="1808234" y="1506044"/>
                  </a:lnTo>
                  <a:lnTo>
                    <a:pt x="1806583" y="1444200"/>
                  </a:lnTo>
                  <a:lnTo>
                    <a:pt x="1802817" y="1382449"/>
                  </a:lnTo>
                  <a:lnTo>
                    <a:pt x="1796941" y="1320863"/>
                  </a:lnTo>
                  <a:lnTo>
                    <a:pt x="1788962" y="1259514"/>
                  </a:lnTo>
                  <a:lnTo>
                    <a:pt x="1778889" y="1198473"/>
                  </a:lnTo>
                  <a:lnTo>
                    <a:pt x="1766733" y="1137813"/>
                  </a:lnTo>
                  <a:lnTo>
                    <a:pt x="1752510" y="1077605"/>
                  </a:lnTo>
                  <a:lnTo>
                    <a:pt x="1736236" y="1017918"/>
                  </a:lnTo>
                  <a:lnTo>
                    <a:pt x="1717930" y="958823"/>
                  </a:lnTo>
                  <a:lnTo>
                    <a:pt x="1697613" y="900388"/>
                  </a:lnTo>
                  <a:lnTo>
                    <a:pt x="1675309" y="842683"/>
                  </a:lnTo>
                  <a:lnTo>
                    <a:pt x="1651044" y="785774"/>
                  </a:lnTo>
                  <a:lnTo>
                    <a:pt x="1624846" y="729729"/>
                  </a:lnTo>
                  <a:lnTo>
                    <a:pt x="1596747" y="674612"/>
                  </a:lnTo>
                  <a:lnTo>
                    <a:pt x="1566779" y="620490"/>
                  </a:lnTo>
                  <a:lnTo>
                    <a:pt x="1534977" y="567423"/>
                  </a:lnTo>
                  <a:lnTo>
                    <a:pt x="1501378" y="515476"/>
                  </a:lnTo>
                  <a:lnTo>
                    <a:pt x="1466022" y="464709"/>
                  </a:lnTo>
                  <a:lnTo>
                    <a:pt x="1428951" y="415180"/>
                  </a:lnTo>
                  <a:lnTo>
                    <a:pt x="1390206" y="366949"/>
                  </a:lnTo>
                  <a:lnTo>
                    <a:pt x="1349835" y="320071"/>
                  </a:lnTo>
                  <a:lnTo>
                    <a:pt x="1307883" y="274602"/>
                  </a:lnTo>
                  <a:lnTo>
                    <a:pt x="1264401" y="230594"/>
                  </a:lnTo>
                  <a:lnTo>
                    <a:pt x="1219439" y="188100"/>
                  </a:lnTo>
                  <a:lnTo>
                    <a:pt x="1173050" y="147168"/>
                  </a:lnTo>
                  <a:lnTo>
                    <a:pt x="1125287" y="107847"/>
                  </a:lnTo>
                  <a:lnTo>
                    <a:pt x="1076208" y="70183"/>
                  </a:lnTo>
                  <a:lnTo>
                    <a:pt x="1025869" y="34220"/>
                  </a:lnTo>
                  <a:lnTo>
                    <a:pt x="974329" y="0"/>
                  </a:lnTo>
                  <a:lnTo>
                    <a:pt x="940731" y="52530"/>
                  </a:lnTo>
                  <a:lnTo>
                    <a:pt x="907134" y="105060"/>
                  </a:lnTo>
                  <a:lnTo>
                    <a:pt x="873536" y="157591"/>
                  </a:lnTo>
                  <a:lnTo>
                    <a:pt x="839939" y="210121"/>
                  </a:lnTo>
                  <a:lnTo>
                    <a:pt x="806341" y="262652"/>
                  </a:lnTo>
                  <a:lnTo>
                    <a:pt x="772744" y="315182"/>
                  </a:lnTo>
                  <a:lnTo>
                    <a:pt x="739146" y="367712"/>
                  </a:lnTo>
                  <a:lnTo>
                    <a:pt x="705548" y="420243"/>
                  </a:lnTo>
                  <a:lnTo>
                    <a:pt x="671951" y="472773"/>
                  </a:lnTo>
                  <a:lnTo>
                    <a:pt x="638353" y="525304"/>
                  </a:lnTo>
                  <a:lnTo>
                    <a:pt x="604756" y="577834"/>
                  </a:lnTo>
                  <a:lnTo>
                    <a:pt x="571158" y="630365"/>
                  </a:lnTo>
                  <a:lnTo>
                    <a:pt x="537561" y="682895"/>
                  </a:lnTo>
                  <a:lnTo>
                    <a:pt x="503963" y="735425"/>
                  </a:lnTo>
                  <a:lnTo>
                    <a:pt x="470365" y="787956"/>
                  </a:lnTo>
                  <a:lnTo>
                    <a:pt x="436768" y="840486"/>
                  </a:lnTo>
                  <a:lnTo>
                    <a:pt x="403170" y="893017"/>
                  </a:lnTo>
                  <a:lnTo>
                    <a:pt x="369573" y="945547"/>
                  </a:lnTo>
                  <a:lnTo>
                    <a:pt x="335975" y="998078"/>
                  </a:lnTo>
                  <a:lnTo>
                    <a:pt x="302378" y="1050608"/>
                  </a:lnTo>
                  <a:lnTo>
                    <a:pt x="268780" y="1103138"/>
                  </a:lnTo>
                  <a:lnTo>
                    <a:pt x="235182" y="1155669"/>
                  </a:lnTo>
                  <a:lnTo>
                    <a:pt x="201585" y="1208199"/>
                  </a:lnTo>
                  <a:lnTo>
                    <a:pt x="167987" y="1260730"/>
                  </a:lnTo>
                  <a:lnTo>
                    <a:pt x="134390" y="1313260"/>
                  </a:lnTo>
                  <a:lnTo>
                    <a:pt x="100792" y="1365791"/>
                  </a:lnTo>
                  <a:lnTo>
                    <a:pt x="67195" y="1418321"/>
                  </a:lnTo>
                  <a:lnTo>
                    <a:pt x="33597" y="147085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312677" y="1973107"/>
              <a:ext cx="3053038" cy="3616481"/>
            </a:xfrm>
            <a:custGeom>
              <a:avLst/>
              <a:pathLst>
                <a:path w="3053038" h="3616481">
                  <a:moveTo>
                    <a:pt x="1808218" y="1808317"/>
                  </a:moveTo>
                  <a:lnTo>
                    <a:pt x="1808218" y="1745961"/>
                  </a:lnTo>
                  <a:lnTo>
                    <a:pt x="1808218" y="1683605"/>
                  </a:lnTo>
                  <a:lnTo>
                    <a:pt x="1808218" y="1621250"/>
                  </a:lnTo>
                  <a:lnTo>
                    <a:pt x="1808218" y="1558894"/>
                  </a:lnTo>
                  <a:lnTo>
                    <a:pt x="1808218" y="1496538"/>
                  </a:lnTo>
                  <a:lnTo>
                    <a:pt x="1808218" y="1434182"/>
                  </a:lnTo>
                  <a:lnTo>
                    <a:pt x="1808218" y="1371827"/>
                  </a:lnTo>
                  <a:lnTo>
                    <a:pt x="1808218" y="1309471"/>
                  </a:lnTo>
                  <a:lnTo>
                    <a:pt x="1808218" y="1247115"/>
                  </a:lnTo>
                  <a:lnTo>
                    <a:pt x="1808218" y="1184759"/>
                  </a:lnTo>
                  <a:lnTo>
                    <a:pt x="1808218" y="1122403"/>
                  </a:lnTo>
                  <a:lnTo>
                    <a:pt x="1808218" y="1060048"/>
                  </a:lnTo>
                  <a:lnTo>
                    <a:pt x="1808218" y="997692"/>
                  </a:lnTo>
                  <a:lnTo>
                    <a:pt x="1808218" y="935336"/>
                  </a:lnTo>
                  <a:lnTo>
                    <a:pt x="1808218" y="872980"/>
                  </a:lnTo>
                  <a:lnTo>
                    <a:pt x="1808218" y="810625"/>
                  </a:lnTo>
                  <a:lnTo>
                    <a:pt x="1808218" y="748269"/>
                  </a:lnTo>
                  <a:lnTo>
                    <a:pt x="1808218" y="685913"/>
                  </a:lnTo>
                  <a:lnTo>
                    <a:pt x="1808218" y="623557"/>
                  </a:lnTo>
                  <a:lnTo>
                    <a:pt x="1808218" y="561201"/>
                  </a:lnTo>
                  <a:lnTo>
                    <a:pt x="1808218" y="498846"/>
                  </a:lnTo>
                  <a:lnTo>
                    <a:pt x="1808218" y="436490"/>
                  </a:lnTo>
                  <a:lnTo>
                    <a:pt x="1808218" y="374134"/>
                  </a:lnTo>
                  <a:lnTo>
                    <a:pt x="1808218" y="311778"/>
                  </a:lnTo>
                  <a:lnTo>
                    <a:pt x="1808218" y="249423"/>
                  </a:lnTo>
                  <a:lnTo>
                    <a:pt x="1808218" y="187067"/>
                  </a:lnTo>
                  <a:lnTo>
                    <a:pt x="1808218" y="124711"/>
                  </a:lnTo>
                  <a:lnTo>
                    <a:pt x="1808218" y="62355"/>
                  </a:lnTo>
                  <a:lnTo>
                    <a:pt x="1808218" y="0"/>
                  </a:lnTo>
                  <a:lnTo>
                    <a:pt x="1746891" y="1040"/>
                  </a:lnTo>
                  <a:lnTo>
                    <a:pt x="1685634" y="4159"/>
                  </a:lnTo>
                  <a:lnTo>
                    <a:pt x="1624519" y="9354"/>
                  </a:lnTo>
                  <a:lnTo>
                    <a:pt x="1563614" y="16619"/>
                  </a:lnTo>
                  <a:lnTo>
                    <a:pt x="1502991" y="25945"/>
                  </a:lnTo>
                  <a:lnTo>
                    <a:pt x="1442720" y="37322"/>
                  </a:lnTo>
                  <a:lnTo>
                    <a:pt x="1382869" y="50736"/>
                  </a:lnTo>
                  <a:lnTo>
                    <a:pt x="1323507" y="66173"/>
                  </a:lnTo>
                  <a:lnTo>
                    <a:pt x="1264703" y="83613"/>
                  </a:lnTo>
                  <a:lnTo>
                    <a:pt x="1206524" y="103038"/>
                  </a:lnTo>
                  <a:lnTo>
                    <a:pt x="1149037" y="124425"/>
                  </a:lnTo>
                  <a:lnTo>
                    <a:pt x="1092309" y="147749"/>
                  </a:lnTo>
                  <a:lnTo>
                    <a:pt x="1036404" y="172984"/>
                  </a:lnTo>
                  <a:lnTo>
                    <a:pt x="981387" y="200100"/>
                  </a:lnTo>
                  <a:lnTo>
                    <a:pt x="927322" y="229066"/>
                  </a:lnTo>
                  <a:lnTo>
                    <a:pt x="874270" y="259849"/>
                  </a:lnTo>
                  <a:lnTo>
                    <a:pt x="822293" y="292414"/>
                  </a:lnTo>
                  <a:lnTo>
                    <a:pt x="771450" y="326722"/>
                  </a:lnTo>
                  <a:lnTo>
                    <a:pt x="721799" y="362735"/>
                  </a:lnTo>
                  <a:lnTo>
                    <a:pt x="673399" y="400412"/>
                  </a:lnTo>
                  <a:lnTo>
                    <a:pt x="626304" y="439708"/>
                  </a:lnTo>
                  <a:lnTo>
                    <a:pt x="580569" y="480579"/>
                  </a:lnTo>
                  <a:lnTo>
                    <a:pt x="536246" y="522977"/>
                  </a:lnTo>
                  <a:lnTo>
                    <a:pt x="493387" y="566854"/>
                  </a:lnTo>
                  <a:lnTo>
                    <a:pt x="452040" y="612159"/>
                  </a:lnTo>
                  <a:lnTo>
                    <a:pt x="412254" y="658840"/>
                  </a:lnTo>
                  <a:lnTo>
                    <a:pt x="374074" y="706844"/>
                  </a:lnTo>
                  <a:lnTo>
                    <a:pt x="337543" y="756116"/>
                  </a:lnTo>
                  <a:lnTo>
                    <a:pt x="302705" y="806597"/>
                  </a:lnTo>
                  <a:lnTo>
                    <a:pt x="269599" y="858231"/>
                  </a:lnTo>
                  <a:lnTo>
                    <a:pt x="238263" y="910959"/>
                  </a:lnTo>
                  <a:lnTo>
                    <a:pt x="208733" y="964718"/>
                  </a:lnTo>
                  <a:lnTo>
                    <a:pt x="181043" y="1019448"/>
                  </a:lnTo>
                  <a:lnTo>
                    <a:pt x="155226" y="1075086"/>
                  </a:lnTo>
                  <a:lnTo>
                    <a:pt x="131310" y="1131567"/>
                  </a:lnTo>
                  <a:lnTo>
                    <a:pt x="109323" y="1188827"/>
                  </a:lnTo>
                  <a:lnTo>
                    <a:pt x="89291" y="1246800"/>
                  </a:lnTo>
                  <a:lnTo>
                    <a:pt x="71236" y="1305419"/>
                  </a:lnTo>
                  <a:lnTo>
                    <a:pt x="55180" y="1364616"/>
                  </a:lnTo>
                  <a:lnTo>
                    <a:pt x="41141" y="1424323"/>
                  </a:lnTo>
                  <a:lnTo>
                    <a:pt x="29135" y="1484473"/>
                  </a:lnTo>
                  <a:lnTo>
                    <a:pt x="19175" y="1544995"/>
                  </a:lnTo>
                  <a:lnTo>
                    <a:pt x="11274" y="1605820"/>
                  </a:lnTo>
                  <a:lnTo>
                    <a:pt x="5441" y="1666878"/>
                  </a:lnTo>
                  <a:lnTo>
                    <a:pt x="1681" y="1728099"/>
                  </a:lnTo>
                  <a:lnTo>
                    <a:pt x="0" y="1789412"/>
                  </a:lnTo>
                  <a:lnTo>
                    <a:pt x="399" y="1850746"/>
                  </a:lnTo>
                  <a:lnTo>
                    <a:pt x="2877" y="1912032"/>
                  </a:lnTo>
                  <a:lnTo>
                    <a:pt x="7433" y="1973199"/>
                  </a:lnTo>
                  <a:lnTo>
                    <a:pt x="14061" y="2034176"/>
                  </a:lnTo>
                  <a:lnTo>
                    <a:pt x="22753" y="2094893"/>
                  </a:lnTo>
                  <a:lnTo>
                    <a:pt x="33499" y="2155280"/>
                  </a:lnTo>
                  <a:lnTo>
                    <a:pt x="46287" y="2215268"/>
                  </a:lnTo>
                  <a:lnTo>
                    <a:pt x="61102" y="2274788"/>
                  </a:lnTo>
                  <a:lnTo>
                    <a:pt x="77926" y="2333772"/>
                  </a:lnTo>
                  <a:lnTo>
                    <a:pt x="96742" y="2392150"/>
                  </a:lnTo>
                  <a:lnTo>
                    <a:pt x="117527" y="2449858"/>
                  </a:lnTo>
                  <a:lnTo>
                    <a:pt x="140256" y="2506827"/>
                  </a:lnTo>
                  <a:lnTo>
                    <a:pt x="164905" y="2562992"/>
                  </a:lnTo>
                  <a:lnTo>
                    <a:pt x="191444" y="2618289"/>
                  </a:lnTo>
                  <a:lnTo>
                    <a:pt x="219844" y="2672654"/>
                  </a:lnTo>
                  <a:lnTo>
                    <a:pt x="250071" y="2726025"/>
                  </a:lnTo>
                  <a:lnTo>
                    <a:pt x="282090" y="2778340"/>
                  </a:lnTo>
                  <a:lnTo>
                    <a:pt x="315865" y="2829539"/>
                  </a:lnTo>
                  <a:lnTo>
                    <a:pt x="351357" y="2879563"/>
                  </a:lnTo>
                  <a:lnTo>
                    <a:pt x="388526" y="2928355"/>
                  </a:lnTo>
                  <a:lnTo>
                    <a:pt x="427327" y="2975858"/>
                  </a:lnTo>
                  <a:lnTo>
                    <a:pt x="467718" y="3022018"/>
                  </a:lnTo>
                  <a:lnTo>
                    <a:pt x="509650" y="3066782"/>
                  </a:lnTo>
                  <a:lnTo>
                    <a:pt x="553077" y="3110097"/>
                  </a:lnTo>
                  <a:lnTo>
                    <a:pt x="597947" y="3151915"/>
                  </a:lnTo>
                  <a:lnTo>
                    <a:pt x="644210" y="3192187"/>
                  </a:lnTo>
                  <a:lnTo>
                    <a:pt x="691812" y="3230867"/>
                  </a:lnTo>
                  <a:lnTo>
                    <a:pt x="740699" y="3267911"/>
                  </a:lnTo>
                  <a:lnTo>
                    <a:pt x="790814" y="3303275"/>
                  </a:lnTo>
                  <a:lnTo>
                    <a:pt x="842099" y="3336919"/>
                  </a:lnTo>
                  <a:lnTo>
                    <a:pt x="894495" y="3368805"/>
                  </a:lnTo>
                  <a:lnTo>
                    <a:pt x="947943" y="3398895"/>
                  </a:lnTo>
                  <a:lnTo>
                    <a:pt x="1002381" y="3427156"/>
                  </a:lnTo>
                  <a:lnTo>
                    <a:pt x="1057746" y="3453554"/>
                  </a:lnTo>
                  <a:lnTo>
                    <a:pt x="1113974" y="3478059"/>
                  </a:lnTo>
                  <a:lnTo>
                    <a:pt x="1171001" y="3500643"/>
                  </a:lnTo>
                  <a:lnTo>
                    <a:pt x="1228761" y="3521280"/>
                  </a:lnTo>
                  <a:lnTo>
                    <a:pt x="1287188" y="3539946"/>
                  </a:lnTo>
                  <a:lnTo>
                    <a:pt x="1346214" y="3556620"/>
                  </a:lnTo>
                  <a:lnTo>
                    <a:pt x="1405771" y="3571283"/>
                  </a:lnTo>
                  <a:lnTo>
                    <a:pt x="1465792" y="3583917"/>
                  </a:lnTo>
                  <a:lnTo>
                    <a:pt x="1526207" y="3594509"/>
                  </a:lnTo>
                  <a:lnTo>
                    <a:pt x="1586946" y="3603045"/>
                  </a:lnTo>
                  <a:lnTo>
                    <a:pt x="1647939" y="3609517"/>
                  </a:lnTo>
                  <a:lnTo>
                    <a:pt x="1709117" y="3613917"/>
                  </a:lnTo>
                  <a:lnTo>
                    <a:pt x="1770410" y="3616239"/>
                  </a:lnTo>
                  <a:lnTo>
                    <a:pt x="1831745" y="3616481"/>
                  </a:lnTo>
                  <a:lnTo>
                    <a:pt x="1893054" y="3614643"/>
                  </a:lnTo>
                  <a:lnTo>
                    <a:pt x="1954264" y="3610727"/>
                  </a:lnTo>
                  <a:lnTo>
                    <a:pt x="2015307" y="3604737"/>
                  </a:lnTo>
                  <a:lnTo>
                    <a:pt x="2076112" y="3596681"/>
                  </a:lnTo>
                  <a:lnTo>
                    <a:pt x="2136608" y="3586567"/>
                  </a:lnTo>
                  <a:lnTo>
                    <a:pt x="2196727" y="3574407"/>
                  </a:lnTo>
                  <a:lnTo>
                    <a:pt x="2256399" y="3560215"/>
                  </a:lnTo>
                  <a:lnTo>
                    <a:pt x="2315555" y="3544008"/>
                  </a:lnTo>
                  <a:lnTo>
                    <a:pt x="2374127" y="3525803"/>
                  </a:lnTo>
                  <a:lnTo>
                    <a:pt x="2432048" y="3505623"/>
                  </a:lnTo>
                  <a:lnTo>
                    <a:pt x="2489252" y="3483490"/>
                  </a:lnTo>
                  <a:lnTo>
                    <a:pt x="2545672" y="3459430"/>
                  </a:lnTo>
                  <a:lnTo>
                    <a:pt x="2601243" y="3433470"/>
                  </a:lnTo>
                  <a:lnTo>
                    <a:pt x="2655902" y="3405641"/>
                  </a:lnTo>
                  <a:lnTo>
                    <a:pt x="2709586" y="3375974"/>
                  </a:lnTo>
                  <a:lnTo>
                    <a:pt x="2762233" y="3344503"/>
                  </a:lnTo>
                  <a:lnTo>
                    <a:pt x="2813783" y="3311265"/>
                  </a:lnTo>
                  <a:lnTo>
                    <a:pt x="2864175" y="3276297"/>
                  </a:lnTo>
                  <a:lnTo>
                    <a:pt x="2913353" y="3239641"/>
                  </a:lnTo>
                  <a:lnTo>
                    <a:pt x="2961259" y="3201338"/>
                  </a:lnTo>
                  <a:lnTo>
                    <a:pt x="3007838" y="3161433"/>
                  </a:lnTo>
                  <a:lnTo>
                    <a:pt x="3053038" y="3119971"/>
                  </a:lnTo>
                  <a:lnTo>
                    <a:pt x="3010113" y="3074741"/>
                  </a:lnTo>
                  <a:lnTo>
                    <a:pt x="2967188" y="3029512"/>
                  </a:lnTo>
                  <a:lnTo>
                    <a:pt x="2924263" y="2984282"/>
                  </a:lnTo>
                  <a:lnTo>
                    <a:pt x="2881339" y="2939053"/>
                  </a:lnTo>
                  <a:lnTo>
                    <a:pt x="2838414" y="2893824"/>
                  </a:lnTo>
                  <a:lnTo>
                    <a:pt x="2795489" y="2848594"/>
                  </a:lnTo>
                  <a:lnTo>
                    <a:pt x="2752564" y="2803365"/>
                  </a:lnTo>
                  <a:lnTo>
                    <a:pt x="2709639" y="2758135"/>
                  </a:lnTo>
                  <a:lnTo>
                    <a:pt x="2666715" y="2712906"/>
                  </a:lnTo>
                  <a:lnTo>
                    <a:pt x="2623790" y="2667676"/>
                  </a:lnTo>
                  <a:lnTo>
                    <a:pt x="2580865" y="2622447"/>
                  </a:lnTo>
                  <a:lnTo>
                    <a:pt x="2537940" y="2577217"/>
                  </a:lnTo>
                  <a:lnTo>
                    <a:pt x="2495015" y="2531988"/>
                  </a:lnTo>
                  <a:lnTo>
                    <a:pt x="2452090" y="2486759"/>
                  </a:lnTo>
                  <a:lnTo>
                    <a:pt x="2409166" y="2441529"/>
                  </a:lnTo>
                  <a:lnTo>
                    <a:pt x="2366241" y="2396300"/>
                  </a:lnTo>
                  <a:lnTo>
                    <a:pt x="2323316" y="2351070"/>
                  </a:lnTo>
                  <a:lnTo>
                    <a:pt x="2280391" y="2305841"/>
                  </a:lnTo>
                  <a:lnTo>
                    <a:pt x="2237466" y="2260611"/>
                  </a:lnTo>
                  <a:lnTo>
                    <a:pt x="2194541" y="2215382"/>
                  </a:lnTo>
                  <a:lnTo>
                    <a:pt x="2151617" y="2170152"/>
                  </a:lnTo>
                  <a:lnTo>
                    <a:pt x="2108692" y="2124923"/>
                  </a:lnTo>
                  <a:lnTo>
                    <a:pt x="2065767" y="2079694"/>
                  </a:lnTo>
                  <a:lnTo>
                    <a:pt x="2022842" y="2034464"/>
                  </a:lnTo>
                  <a:lnTo>
                    <a:pt x="1979917" y="1989235"/>
                  </a:lnTo>
                  <a:lnTo>
                    <a:pt x="1936993" y="1944005"/>
                  </a:lnTo>
                  <a:lnTo>
                    <a:pt x="1894068" y="1898776"/>
                  </a:lnTo>
                  <a:lnTo>
                    <a:pt x="1851143" y="185354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219514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825608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85752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217271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823365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83509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13915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820008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80153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09955" y="28459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816049" y="3627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76193" y="40488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05996" y="2846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812089" y="36286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72234" y="4049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02639" y="28489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808733" y="36309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8877" y="4051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00396" y="2852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806490" y="36342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66634" y="40552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199609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5702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65847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00396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06490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66634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02639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08733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68877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05996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812089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2234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09955" y="28666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16049" y="36485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6193" y="4069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213915" y="28658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20008" y="36478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80153" y="40687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17271" y="28636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23365" y="36455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83509" y="4066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19514" y="28602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825608" y="36422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85752" y="40631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20302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826395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86540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09955" y="28563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9.1%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816049" y="3638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28.9%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76193" y="4059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62.1%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462292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462292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462292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742337" y="3632432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42337" y="3851888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42337" y="4071344"/>
              <a:ext cx="838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2021-01-02T22:51:00Z</dcterms:modified>
</cp:coreProperties>
</file>