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ab099470bd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BF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579FC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ED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C9DDF0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3B8AC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CADD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E1EB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EEF2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C5DA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C6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D8E6F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64A9D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33524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394326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0" name="pl350"/>
            <p:cNvSpPr/>
            <p:nvPr/>
          </p:nvSpPr>
          <p:spPr>
            <a:xfrm>
              <a:off x="7018967" y="43769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7018967" y="39849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7194532" y="43769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194532" y="39849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2021-01-02T22:50:54Z</dcterms:modified>
</cp:coreProperties>
</file>