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2116773"/>
            <a:ext cx="3657600" cy="1097280"/>
            <a:chOff x="1952625" y="2116773"/>
            <a:chExt cx="3657600" cy="1097280"/>
          </a:xfrm>
        </p:grpSpPr>
        <p:sp>
          <p:nvSpPr>
            <p:cNvPr id="3" name="rc3"/>
            <p:cNvSpPr/>
            <p:nvPr/>
          </p:nvSpPr>
          <p:spPr>
            <a:xfrm>
              <a:off x="1952625" y="2116772"/>
              <a:ext cx="3657600" cy="10972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2116772"/>
              <a:ext cx="3657599" cy="10972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84692" y="2186361"/>
              <a:ext cx="3255943" cy="6247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709174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558137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407100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256063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84692" y="2694009"/>
              <a:ext cx="3255943" cy="0"/>
            </a:xfrm>
            <a:custGeom>
              <a:avLst/>
              <a:pathLst>
                <a:path w="3255943" h="0">
                  <a:moveTo>
                    <a:pt x="0" y="0"/>
                  </a:moveTo>
                  <a:lnTo>
                    <a:pt x="3255943" y="0"/>
                  </a:lnTo>
                  <a:lnTo>
                    <a:pt x="32559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84692" y="2498760"/>
              <a:ext cx="3255943" cy="0"/>
            </a:xfrm>
            <a:custGeom>
              <a:avLst/>
              <a:pathLst>
                <a:path w="3255943" h="0">
                  <a:moveTo>
                    <a:pt x="0" y="0"/>
                  </a:moveTo>
                  <a:lnTo>
                    <a:pt x="3255943" y="0"/>
                  </a:lnTo>
                  <a:lnTo>
                    <a:pt x="32559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84692" y="2303510"/>
              <a:ext cx="3255943" cy="0"/>
            </a:xfrm>
            <a:custGeom>
              <a:avLst/>
              <a:pathLst>
                <a:path w="3255943" h="0">
                  <a:moveTo>
                    <a:pt x="0" y="0"/>
                  </a:moveTo>
                  <a:lnTo>
                    <a:pt x="3255943" y="0"/>
                  </a:lnTo>
                  <a:lnTo>
                    <a:pt x="32559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84692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133655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982618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831581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284692" y="2215648"/>
              <a:ext cx="3192101" cy="1757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284692" y="2410897"/>
              <a:ext cx="229220" cy="1757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284692" y="2606147"/>
              <a:ext cx="86594" cy="1757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5236548" y="2259037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医院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2591550" y="2469806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其它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448924" y="2665055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药店</a:t>
              </a:r>
            </a:p>
          </p:txBody>
        </p:sp>
        <p:sp>
          <p:nvSpPr>
            <p:cNvPr id="23" name="rc23"/>
            <p:cNvSpPr/>
            <p:nvPr/>
          </p:nvSpPr>
          <p:spPr>
            <a:xfrm>
              <a:off x="2284692" y="2186361"/>
              <a:ext cx="3255943" cy="624797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2187742" y="265231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2187742" y="245843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187742" y="226318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7" name="pl27"/>
            <p:cNvSpPr/>
            <p:nvPr/>
          </p:nvSpPr>
          <p:spPr>
            <a:xfrm>
              <a:off x="2249898" y="26940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249898" y="24987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249898" y="23035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284692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133655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982618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831581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2253614" y="287209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040422" y="287209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858307" y="2872097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707270" y="2872097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2021-01-02T22:50:57Z</dcterms:modified>
</cp:coreProperties>
</file>