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1535214"/>
            <a:ext cx="3657600" cy="2260397"/>
            <a:chOff x="1952625" y="1535214"/>
            <a:chExt cx="3657600" cy="2260397"/>
          </a:xfrm>
        </p:grpSpPr>
        <p:sp>
          <p:nvSpPr>
            <p:cNvPr id="3" name="rc3"/>
            <p:cNvSpPr/>
            <p:nvPr/>
          </p:nvSpPr>
          <p:spPr>
            <a:xfrm>
              <a:off x="1952625" y="1535214"/>
              <a:ext cx="3657600" cy="2260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1535214"/>
              <a:ext cx="3657599" cy="2260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203547" y="1604803"/>
              <a:ext cx="2337088" cy="17879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506091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111178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716265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321352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203547" y="3137300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203547" y="2711606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203547" y="2285913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203547" y="1860219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203547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808634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413721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018808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3203547" y="1668657"/>
              <a:ext cx="550629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203547" y="2094350"/>
              <a:ext cx="1165801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203547" y="2520044"/>
              <a:ext cx="2291263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203547" y="2945738"/>
              <a:ext cx="159339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tx22"/>
            <p:cNvSpPr/>
            <p:nvPr/>
          </p:nvSpPr>
          <p:spPr>
            <a:xfrm>
              <a:off x="4135181" y="2229900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578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5200353" y="2655647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1136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807475" y="1819726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273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416185" y="3096860"/>
              <a:ext cx="1205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79</a:t>
              </a:r>
            </a:p>
          </p:txBody>
        </p:sp>
        <p:sp>
          <p:nvSpPr>
            <p:cNvPr id="26" name="rc26"/>
            <p:cNvSpPr/>
            <p:nvPr/>
          </p:nvSpPr>
          <p:spPr>
            <a:xfrm>
              <a:off x="3203547" y="1604803"/>
              <a:ext cx="2337088" cy="1787913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2690662" y="3097300"/>
              <a:ext cx="47809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D. 不甚了解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2187742" y="2548177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C. 有限了解，限于在学术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206351" y="2681757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会议或相关媒体上偶尔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876911" y="2802457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涉及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187742" y="2125212"/>
              <a:ext cx="9810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B. 非常了解，长期跟踪该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206351" y="2256063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领域的研究论文和重大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876911" y="2376764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进展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187742" y="1759868"/>
              <a:ext cx="9810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A. 充分了解，自己和团队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457811" y="1890719"/>
              <a:ext cx="7109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就在做相关研究</a:t>
              </a:r>
            </a:p>
          </p:txBody>
        </p:sp>
        <p:sp>
          <p:nvSpPr>
            <p:cNvPr id="36" name="pl36"/>
            <p:cNvSpPr/>
            <p:nvPr/>
          </p:nvSpPr>
          <p:spPr>
            <a:xfrm>
              <a:off x="3168753" y="31373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168753" y="27116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168753" y="22859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168753" y="18602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203547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808634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413721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018808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3172469" y="345365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715401" y="3453600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320488" y="345365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925575" y="345365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2021-01-02T22:51:01Z</dcterms:modified>
</cp:coreProperties>
</file>