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28377" y="1973107"/>
              <a:ext cx="1334726" cy="1808317"/>
            </a:xfrm>
            <a:custGeom>
              <a:avLst/>
              <a:pathLst>
                <a:path w="1334726" h="1808317">
                  <a:moveTo>
                    <a:pt x="0" y="1808317"/>
                  </a:moveTo>
                  <a:lnTo>
                    <a:pt x="46025" y="1766246"/>
                  </a:lnTo>
                  <a:lnTo>
                    <a:pt x="92050" y="1724176"/>
                  </a:lnTo>
                  <a:lnTo>
                    <a:pt x="138075" y="1682105"/>
                  </a:lnTo>
                  <a:lnTo>
                    <a:pt x="184100" y="1640035"/>
                  </a:lnTo>
                  <a:lnTo>
                    <a:pt x="230125" y="1597964"/>
                  </a:lnTo>
                  <a:lnTo>
                    <a:pt x="276150" y="1555893"/>
                  </a:lnTo>
                  <a:lnTo>
                    <a:pt x="322175" y="1513823"/>
                  </a:lnTo>
                  <a:lnTo>
                    <a:pt x="368200" y="1471752"/>
                  </a:lnTo>
                  <a:lnTo>
                    <a:pt x="414225" y="1429682"/>
                  </a:lnTo>
                  <a:lnTo>
                    <a:pt x="460250" y="1387611"/>
                  </a:lnTo>
                  <a:lnTo>
                    <a:pt x="506275" y="1345540"/>
                  </a:lnTo>
                  <a:lnTo>
                    <a:pt x="552300" y="1303470"/>
                  </a:lnTo>
                  <a:lnTo>
                    <a:pt x="598325" y="1261399"/>
                  </a:lnTo>
                  <a:lnTo>
                    <a:pt x="644350" y="1219328"/>
                  </a:lnTo>
                  <a:lnTo>
                    <a:pt x="690376" y="1177258"/>
                  </a:lnTo>
                  <a:lnTo>
                    <a:pt x="736401" y="1135187"/>
                  </a:lnTo>
                  <a:lnTo>
                    <a:pt x="782426" y="1093117"/>
                  </a:lnTo>
                  <a:lnTo>
                    <a:pt x="828451" y="1051046"/>
                  </a:lnTo>
                  <a:lnTo>
                    <a:pt x="874476" y="1008975"/>
                  </a:lnTo>
                  <a:lnTo>
                    <a:pt x="920501" y="966905"/>
                  </a:lnTo>
                  <a:lnTo>
                    <a:pt x="966526" y="924834"/>
                  </a:lnTo>
                  <a:lnTo>
                    <a:pt x="1012551" y="882764"/>
                  </a:lnTo>
                  <a:lnTo>
                    <a:pt x="1058576" y="840693"/>
                  </a:lnTo>
                  <a:lnTo>
                    <a:pt x="1104601" y="798622"/>
                  </a:lnTo>
                  <a:lnTo>
                    <a:pt x="1150626" y="756552"/>
                  </a:lnTo>
                  <a:lnTo>
                    <a:pt x="1196651" y="714481"/>
                  </a:lnTo>
                  <a:lnTo>
                    <a:pt x="1242676" y="672411"/>
                  </a:lnTo>
                  <a:lnTo>
                    <a:pt x="1288701" y="630340"/>
                  </a:lnTo>
                  <a:lnTo>
                    <a:pt x="1334726" y="588269"/>
                  </a:lnTo>
                  <a:lnTo>
                    <a:pt x="1291730" y="542835"/>
                  </a:lnTo>
                  <a:lnTo>
                    <a:pt x="1247188" y="498915"/>
                  </a:lnTo>
                  <a:lnTo>
                    <a:pt x="1201153" y="456562"/>
                  </a:lnTo>
                  <a:lnTo>
                    <a:pt x="1153681" y="415826"/>
                  </a:lnTo>
                  <a:lnTo>
                    <a:pt x="1104829" y="376757"/>
                  </a:lnTo>
                  <a:lnTo>
                    <a:pt x="1054654" y="339400"/>
                  </a:lnTo>
                  <a:lnTo>
                    <a:pt x="1003217" y="303802"/>
                  </a:lnTo>
                  <a:lnTo>
                    <a:pt x="950580" y="270004"/>
                  </a:lnTo>
                  <a:lnTo>
                    <a:pt x="896806" y="238046"/>
                  </a:lnTo>
                  <a:lnTo>
                    <a:pt x="841958" y="207968"/>
                  </a:lnTo>
                  <a:lnTo>
                    <a:pt x="786103" y="179804"/>
                  </a:lnTo>
                  <a:lnTo>
                    <a:pt x="729307" y="153590"/>
                  </a:lnTo>
                  <a:lnTo>
                    <a:pt x="671638" y="129355"/>
                  </a:lnTo>
                  <a:lnTo>
                    <a:pt x="613166" y="107129"/>
                  </a:lnTo>
                  <a:lnTo>
                    <a:pt x="553960" y="86940"/>
                  </a:lnTo>
                  <a:lnTo>
                    <a:pt x="494091" y="68810"/>
                  </a:lnTo>
                  <a:lnTo>
                    <a:pt x="433631" y="52761"/>
                  </a:lnTo>
                  <a:lnTo>
                    <a:pt x="372652" y="38814"/>
                  </a:lnTo>
                  <a:lnTo>
                    <a:pt x="311227" y="26983"/>
                  </a:lnTo>
                  <a:lnTo>
                    <a:pt x="249430" y="17285"/>
                  </a:lnTo>
                  <a:lnTo>
                    <a:pt x="187334" y="9729"/>
                  </a:lnTo>
                  <a:lnTo>
                    <a:pt x="125014" y="4326"/>
                  </a:lnTo>
                  <a:lnTo>
                    <a:pt x="62544" y="1081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28377" y="2561377"/>
              <a:ext cx="1808064" cy="2758360"/>
            </a:xfrm>
            <a:custGeom>
              <a:avLst/>
              <a:pathLst>
                <a:path w="1808064" h="2758360">
                  <a:moveTo>
                    <a:pt x="0" y="1220047"/>
                  </a:moveTo>
                  <a:lnTo>
                    <a:pt x="32778" y="1273092"/>
                  </a:lnTo>
                  <a:lnTo>
                    <a:pt x="65557" y="1326138"/>
                  </a:lnTo>
                  <a:lnTo>
                    <a:pt x="98335" y="1379183"/>
                  </a:lnTo>
                  <a:lnTo>
                    <a:pt x="131114" y="1432228"/>
                  </a:lnTo>
                  <a:lnTo>
                    <a:pt x="163893" y="1485273"/>
                  </a:lnTo>
                  <a:lnTo>
                    <a:pt x="196671" y="1538319"/>
                  </a:lnTo>
                  <a:lnTo>
                    <a:pt x="229450" y="1591364"/>
                  </a:lnTo>
                  <a:lnTo>
                    <a:pt x="262229" y="1644409"/>
                  </a:lnTo>
                  <a:lnTo>
                    <a:pt x="295007" y="1697455"/>
                  </a:lnTo>
                  <a:lnTo>
                    <a:pt x="327786" y="1750500"/>
                  </a:lnTo>
                  <a:lnTo>
                    <a:pt x="360565" y="1803545"/>
                  </a:lnTo>
                  <a:lnTo>
                    <a:pt x="393343" y="1856590"/>
                  </a:lnTo>
                  <a:lnTo>
                    <a:pt x="426122" y="1909636"/>
                  </a:lnTo>
                  <a:lnTo>
                    <a:pt x="458901" y="1962681"/>
                  </a:lnTo>
                  <a:lnTo>
                    <a:pt x="491679" y="2015726"/>
                  </a:lnTo>
                  <a:lnTo>
                    <a:pt x="524458" y="2068772"/>
                  </a:lnTo>
                  <a:lnTo>
                    <a:pt x="557237" y="2121817"/>
                  </a:lnTo>
                  <a:lnTo>
                    <a:pt x="590015" y="2174862"/>
                  </a:lnTo>
                  <a:lnTo>
                    <a:pt x="622794" y="2227907"/>
                  </a:lnTo>
                  <a:lnTo>
                    <a:pt x="655573" y="2280953"/>
                  </a:lnTo>
                  <a:lnTo>
                    <a:pt x="688351" y="2333998"/>
                  </a:lnTo>
                  <a:lnTo>
                    <a:pt x="721130" y="2387043"/>
                  </a:lnTo>
                  <a:lnTo>
                    <a:pt x="753908" y="2440089"/>
                  </a:lnTo>
                  <a:lnTo>
                    <a:pt x="786687" y="2493134"/>
                  </a:lnTo>
                  <a:lnTo>
                    <a:pt x="819466" y="2546179"/>
                  </a:lnTo>
                  <a:lnTo>
                    <a:pt x="852244" y="2599225"/>
                  </a:lnTo>
                  <a:lnTo>
                    <a:pt x="885023" y="2652270"/>
                  </a:lnTo>
                  <a:lnTo>
                    <a:pt x="917802" y="2705315"/>
                  </a:lnTo>
                  <a:lnTo>
                    <a:pt x="950580" y="2758360"/>
                  </a:lnTo>
                  <a:lnTo>
                    <a:pt x="1003027" y="2724689"/>
                  </a:lnTo>
                  <a:lnTo>
                    <a:pt x="1054282" y="2689231"/>
                  </a:lnTo>
                  <a:lnTo>
                    <a:pt x="1104284" y="2652027"/>
                  </a:lnTo>
                  <a:lnTo>
                    <a:pt x="1152975" y="2613122"/>
                  </a:lnTo>
                  <a:lnTo>
                    <a:pt x="1200296" y="2572563"/>
                  </a:lnTo>
                  <a:lnTo>
                    <a:pt x="1246192" y="2530397"/>
                  </a:lnTo>
                  <a:lnTo>
                    <a:pt x="1290607" y="2486674"/>
                  </a:lnTo>
                  <a:lnTo>
                    <a:pt x="1333489" y="2441447"/>
                  </a:lnTo>
                  <a:lnTo>
                    <a:pt x="1374787" y="2394769"/>
                  </a:lnTo>
                  <a:lnTo>
                    <a:pt x="1414452" y="2346695"/>
                  </a:lnTo>
                  <a:lnTo>
                    <a:pt x="1452437" y="2297283"/>
                  </a:lnTo>
                  <a:lnTo>
                    <a:pt x="1488696" y="2246592"/>
                  </a:lnTo>
                  <a:lnTo>
                    <a:pt x="1523187" y="2194681"/>
                  </a:lnTo>
                  <a:lnTo>
                    <a:pt x="1555869" y="2141612"/>
                  </a:lnTo>
                  <a:lnTo>
                    <a:pt x="1586702" y="2087449"/>
                  </a:lnTo>
                  <a:lnTo>
                    <a:pt x="1615651" y="2032255"/>
                  </a:lnTo>
                  <a:lnTo>
                    <a:pt x="1642680" y="1976097"/>
                  </a:lnTo>
                  <a:lnTo>
                    <a:pt x="1667759" y="1919040"/>
                  </a:lnTo>
                  <a:lnTo>
                    <a:pt x="1690856" y="1861153"/>
                  </a:lnTo>
                  <a:lnTo>
                    <a:pt x="1711944" y="1802505"/>
                  </a:lnTo>
                  <a:lnTo>
                    <a:pt x="1730999" y="1743165"/>
                  </a:lnTo>
                  <a:lnTo>
                    <a:pt x="1747998" y="1683203"/>
                  </a:lnTo>
                  <a:lnTo>
                    <a:pt x="1762920" y="1622691"/>
                  </a:lnTo>
                  <a:lnTo>
                    <a:pt x="1775749" y="1561701"/>
                  </a:lnTo>
                  <a:lnTo>
                    <a:pt x="1786467" y="1500305"/>
                  </a:lnTo>
                  <a:lnTo>
                    <a:pt x="1795064" y="1438576"/>
                  </a:lnTo>
                  <a:lnTo>
                    <a:pt x="1801529" y="1376587"/>
                  </a:lnTo>
                  <a:lnTo>
                    <a:pt x="1805853" y="1314412"/>
                  </a:lnTo>
                  <a:lnTo>
                    <a:pt x="1808032" y="1252126"/>
                  </a:lnTo>
                  <a:lnTo>
                    <a:pt x="1808064" y="1189801"/>
                  </a:lnTo>
                  <a:lnTo>
                    <a:pt x="1805948" y="1127512"/>
                  </a:lnTo>
                  <a:lnTo>
                    <a:pt x="1801686" y="1065333"/>
                  </a:lnTo>
                  <a:lnTo>
                    <a:pt x="1795285" y="1003338"/>
                  </a:lnTo>
                  <a:lnTo>
                    <a:pt x="1786751" y="941601"/>
                  </a:lnTo>
                  <a:lnTo>
                    <a:pt x="1776094" y="880194"/>
                  </a:lnTo>
                  <a:lnTo>
                    <a:pt x="1763328" y="819191"/>
                  </a:lnTo>
                  <a:lnTo>
                    <a:pt x="1748467" y="758664"/>
                  </a:lnTo>
                  <a:lnTo>
                    <a:pt x="1731529" y="698685"/>
                  </a:lnTo>
                  <a:lnTo>
                    <a:pt x="1712534" y="639325"/>
                  </a:lnTo>
                  <a:lnTo>
                    <a:pt x="1691505" y="580655"/>
                  </a:lnTo>
                  <a:lnTo>
                    <a:pt x="1668466" y="522745"/>
                  </a:lnTo>
                  <a:lnTo>
                    <a:pt x="1643446" y="465663"/>
                  </a:lnTo>
                  <a:lnTo>
                    <a:pt x="1616473" y="409477"/>
                  </a:lnTo>
                  <a:lnTo>
                    <a:pt x="1587581" y="354254"/>
                  </a:lnTo>
                  <a:lnTo>
                    <a:pt x="1556802" y="300059"/>
                  </a:lnTo>
                  <a:lnTo>
                    <a:pt x="1524174" y="246958"/>
                  </a:lnTo>
                  <a:lnTo>
                    <a:pt x="1489736" y="195012"/>
                  </a:lnTo>
                  <a:lnTo>
                    <a:pt x="1453528" y="144284"/>
                  </a:lnTo>
                  <a:lnTo>
                    <a:pt x="1415593" y="94833"/>
                  </a:lnTo>
                  <a:lnTo>
                    <a:pt x="1375977" y="46719"/>
                  </a:lnTo>
                  <a:lnTo>
                    <a:pt x="1334726" y="0"/>
                  </a:lnTo>
                  <a:lnTo>
                    <a:pt x="1288701" y="42070"/>
                  </a:lnTo>
                  <a:lnTo>
                    <a:pt x="1242676" y="84141"/>
                  </a:lnTo>
                  <a:lnTo>
                    <a:pt x="1196651" y="126211"/>
                  </a:lnTo>
                  <a:lnTo>
                    <a:pt x="1150626" y="168282"/>
                  </a:lnTo>
                  <a:lnTo>
                    <a:pt x="1104601" y="210353"/>
                  </a:lnTo>
                  <a:lnTo>
                    <a:pt x="1058576" y="252423"/>
                  </a:lnTo>
                  <a:lnTo>
                    <a:pt x="1012551" y="294494"/>
                  </a:lnTo>
                  <a:lnTo>
                    <a:pt x="966526" y="336564"/>
                  </a:lnTo>
                  <a:lnTo>
                    <a:pt x="920501" y="378635"/>
                  </a:lnTo>
                  <a:lnTo>
                    <a:pt x="874476" y="420706"/>
                  </a:lnTo>
                  <a:lnTo>
                    <a:pt x="828451" y="462776"/>
                  </a:lnTo>
                  <a:lnTo>
                    <a:pt x="782426" y="504847"/>
                  </a:lnTo>
                  <a:lnTo>
                    <a:pt x="736401" y="546917"/>
                  </a:lnTo>
                  <a:lnTo>
                    <a:pt x="690376" y="588988"/>
                  </a:lnTo>
                  <a:lnTo>
                    <a:pt x="644350" y="631059"/>
                  </a:lnTo>
                  <a:lnTo>
                    <a:pt x="598325" y="673129"/>
                  </a:lnTo>
                  <a:lnTo>
                    <a:pt x="552300" y="715200"/>
                  </a:lnTo>
                  <a:lnTo>
                    <a:pt x="506275" y="757270"/>
                  </a:lnTo>
                  <a:lnTo>
                    <a:pt x="460250" y="799341"/>
                  </a:lnTo>
                  <a:lnTo>
                    <a:pt x="414225" y="841412"/>
                  </a:lnTo>
                  <a:lnTo>
                    <a:pt x="368200" y="883482"/>
                  </a:lnTo>
                  <a:lnTo>
                    <a:pt x="322175" y="925553"/>
                  </a:lnTo>
                  <a:lnTo>
                    <a:pt x="276150" y="967623"/>
                  </a:lnTo>
                  <a:lnTo>
                    <a:pt x="230125" y="1009694"/>
                  </a:lnTo>
                  <a:lnTo>
                    <a:pt x="184100" y="1051765"/>
                  </a:lnTo>
                  <a:lnTo>
                    <a:pt x="138075" y="1093835"/>
                  </a:lnTo>
                  <a:lnTo>
                    <a:pt x="92050" y="1135906"/>
                  </a:lnTo>
                  <a:lnTo>
                    <a:pt x="46025" y="1177976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820142" y="2025048"/>
              <a:ext cx="2758815" cy="3564573"/>
            </a:xfrm>
            <a:custGeom>
              <a:avLst/>
              <a:pathLst>
                <a:path w="2758815" h="3564573">
                  <a:moveTo>
                    <a:pt x="1808234" y="1756376"/>
                  </a:moveTo>
                  <a:lnTo>
                    <a:pt x="1793396" y="1695812"/>
                  </a:lnTo>
                  <a:lnTo>
                    <a:pt x="1778559" y="1635247"/>
                  </a:lnTo>
                  <a:lnTo>
                    <a:pt x="1763721" y="1574682"/>
                  </a:lnTo>
                  <a:lnTo>
                    <a:pt x="1748883" y="1514117"/>
                  </a:lnTo>
                  <a:lnTo>
                    <a:pt x="1734046" y="1453553"/>
                  </a:lnTo>
                  <a:lnTo>
                    <a:pt x="1719208" y="1392988"/>
                  </a:lnTo>
                  <a:lnTo>
                    <a:pt x="1704370" y="1332423"/>
                  </a:lnTo>
                  <a:lnTo>
                    <a:pt x="1689532" y="1271859"/>
                  </a:lnTo>
                  <a:lnTo>
                    <a:pt x="1674695" y="1211294"/>
                  </a:lnTo>
                  <a:lnTo>
                    <a:pt x="1659857" y="1150729"/>
                  </a:lnTo>
                  <a:lnTo>
                    <a:pt x="1645019" y="1090164"/>
                  </a:lnTo>
                  <a:lnTo>
                    <a:pt x="1630182" y="1029600"/>
                  </a:lnTo>
                  <a:lnTo>
                    <a:pt x="1615344" y="969035"/>
                  </a:lnTo>
                  <a:lnTo>
                    <a:pt x="1600506" y="908470"/>
                  </a:lnTo>
                  <a:lnTo>
                    <a:pt x="1585668" y="847906"/>
                  </a:lnTo>
                  <a:lnTo>
                    <a:pt x="1570831" y="787341"/>
                  </a:lnTo>
                  <a:lnTo>
                    <a:pt x="1555993" y="726776"/>
                  </a:lnTo>
                  <a:lnTo>
                    <a:pt x="1541155" y="666211"/>
                  </a:lnTo>
                  <a:lnTo>
                    <a:pt x="1526318" y="605647"/>
                  </a:lnTo>
                  <a:lnTo>
                    <a:pt x="1511480" y="545082"/>
                  </a:lnTo>
                  <a:lnTo>
                    <a:pt x="1496642" y="484517"/>
                  </a:lnTo>
                  <a:lnTo>
                    <a:pt x="1481804" y="423953"/>
                  </a:lnTo>
                  <a:lnTo>
                    <a:pt x="1466967" y="363388"/>
                  </a:lnTo>
                  <a:lnTo>
                    <a:pt x="1452129" y="302823"/>
                  </a:lnTo>
                  <a:lnTo>
                    <a:pt x="1437291" y="242258"/>
                  </a:lnTo>
                  <a:lnTo>
                    <a:pt x="1422453" y="181694"/>
                  </a:lnTo>
                  <a:lnTo>
                    <a:pt x="1407616" y="121129"/>
                  </a:lnTo>
                  <a:lnTo>
                    <a:pt x="1392778" y="60564"/>
                  </a:lnTo>
                  <a:lnTo>
                    <a:pt x="1377940" y="0"/>
                  </a:lnTo>
                  <a:lnTo>
                    <a:pt x="1318708" y="15579"/>
                  </a:lnTo>
                  <a:lnTo>
                    <a:pt x="1260038" y="33155"/>
                  </a:lnTo>
                  <a:lnTo>
                    <a:pt x="1201996" y="52707"/>
                  </a:lnTo>
                  <a:lnTo>
                    <a:pt x="1144650" y="74214"/>
                  </a:lnTo>
                  <a:lnTo>
                    <a:pt x="1088065" y="97651"/>
                  </a:lnTo>
                  <a:lnTo>
                    <a:pt x="1032306" y="122991"/>
                  </a:lnTo>
                  <a:lnTo>
                    <a:pt x="977438" y="150204"/>
                  </a:lnTo>
                  <a:lnTo>
                    <a:pt x="923522" y="179260"/>
                  </a:lnTo>
                  <a:lnTo>
                    <a:pt x="870621" y="210125"/>
                  </a:lnTo>
                  <a:lnTo>
                    <a:pt x="818796" y="242763"/>
                  </a:lnTo>
                  <a:lnTo>
                    <a:pt x="768106" y="277138"/>
                  </a:lnTo>
                  <a:lnTo>
                    <a:pt x="718608" y="313210"/>
                  </a:lnTo>
                  <a:lnTo>
                    <a:pt x="670361" y="350938"/>
                  </a:lnTo>
                  <a:lnTo>
                    <a:pt x="623420" y="390277"/>
                  </a:lnTo>
                  <a:lnTo>
                    <a:pt x="577837" y="431184"/>
                  </a:lnTo>
                  <a:lnTo>
                    <a:pt x="533666" y="473611"/>
                  </a:lnTo>
                  <a:lnTo>
                    <a:pt x="490956" y="517509"/>
                  </a:lnTo>
                  <a:lnTo>
                    <a:pt x="449758" y="562829"/>
                  </a:lnTo>
                  <a:lnTo>
                    <a:pt x="410119" y="609517"/>
                  </a:lnTo>
                  <a:lnTo>
                    <a:pt x="372083" y="657522"/>
                  </a:lnTo>
                  <a:lnTo>
                    <a:pt x="335694" y="706787"/>
                  </a:lnTo>
                  <a:lnTo>
                    <a:pt x="300995" y="757255"/>
                  </a:lnTo>
                  <a:lnTo>
                    <a:pt x="268025" y="808870"/>
                  </a:lnTo>
                  <a:lnTo>
                    <a:pt x="236821" y="861572"/>
                  </a:lnTo>
                  <a:lnTo>
                    <a:pt x="207421" y="915301"/>
                  </a:lnTo>
                  <a:lnTo>
                    <a:pt x="179856" y="969994"/>
                  </a:lnTo>
                  <a:lnTo>
                    <a:pt x="154160" y="1025589"/>
                  </a:lnTo>
                  <a:lnTo>
                    <a:pt x="130361" y="1082022"/>
                  </a:lnTo>
                  <a:lnTo>
                    <a:pt x="108486" y="1139230"/>
                  </a:lnTo>
                  <a:lnTo>
                    <a:pt x="88562" y="1197145"/>
                  </a:lnTo>
                  <a:lnTo>
                    <a:pt x="70610" y="1255701"/>
                  </a:lnTo>
                  <a:lnTo>
                    <a:pt x="54652" y="1314832"/>
                  </a:lnTo>
                  <a:lnTo>
                    <a:pt x="40705" y="1374470"/>
                  </a:lnTo>
                  <a:lnTo>
                    <a:pt x="28786" y="1434545"/>
                  </a:lnTo>
                  <a:lnTo>
                    <a:pt x="18908" y="1494990"/>
                  </a:lnTo>
                  <a:lnTo>
                    <a:pt x="11082" y="1555734"/>
                  </a:lnTo>
                  <a:lnTo>
                    <a:pt x="5318" y="1616709"/>
                  </a:lnTo>
                  <a:lnTo>
                    <a:pt x="1623" y="1677844"/>
                  </a:lnTo>
                  <a:lnTo>
                    <a:pt x="0" y="1739069"/>
                  </a:lnTo>
                  <a:lnTo>
                    <a:pt x="451" y="1800314"/>
                  </a:lnTo>
                  <a:lnTo>
                    <a:pt x="2975" y="1861509"/>
                  </a:lnTo>
                  <a:lnTo>
                    <a:pt x="7571" y="1922582"/>
                  </a:lnTo>
                  <a:lnTo>
                    <a:pt x="14232" y="1983466"/>
                  </a:lnTo>
                  <a:lnTo>
                    <a:pt x="22952" y="2044088"/>
                  </a:lnTo>
                  <a:lnTo>
                    <a:pt x="33719" y="2104381"/>
                  </a:lnTo>
                  <a:lnTo>
                    <a:pt x="46522" y="2164275"/>
                  </a:lnTo>
                  <a:lnTo>
                    <a:pt x="61345" y="2223700"/>
                  </a:lnTo>
                  <a:lnTo>
                    <a:pt x="78173" y="2282590"/>
                  </a:lnTo>
                  <a:lnTo>
                    <a:pt x="96985" y="2340875"/>
                  </a:lnTo>
                  <a:lnTo>
                    <a:pt x="117761" y="2398491"/>
                  </a:lnTo>
                  <a:lnTo>
                    <a:pt x="140475" y="2455370"/>
                  </a:lnTo>
                  <a:lnTo>
                    <a:pt x="165103" y="2511446"/>
                  </a:lnTo>
                  <a:lnTo>
                    <a:pt x="191615" y="2566657"/>
                  </a:lnTo>
                  <a:lnTo>
                    <a:pt x="219982" y="2620938"/>
                  </a:lnTo>
                  <a:lnTo>
                    <a:pt x="250171" y="2674228"/>
                  </a:lnTo>
                  <a:lnTo>
                    <a:pt x="282147" y="2726464"/>
                  </a:lnTo>
                  <a:lnTo>
                    <a:pt x="315874" y="2777588"/>
                  </a:lnTo>
                  <a:lnTo>
                    <a:pt x="351313" y="2827540"/>
                  </a:lnTo>
                  <a:lnTo>
                    <a:pt x="388423" y="2876264"/>
                  </a:lnTo>
                  <a:lnTo>
                    <a:pt x="427162" y="2923703"/>
                  </a:lnTo>
                  <a:lnTo>
                    <a:pt x="467485" y="2969803"/>
                  </a:lnTo>
                  <a:lnTo>
                    <a:pt x="509346" y="3014510"/>
                  </a:lnTo>
                  <a:lnTo>
                    <a:pt x="552697" y="3057775"/>
                  </a:lnTo>
                  <a:lnTo>
                    <a:pt x="597488" y="3099547"/>
                  </a:lnTo>
                  <a:lnTo>
                    <a:pt x="643669" y="3139778"/>
                  </a:lnTo>
                  <a:lnTo>
                    <a:pt x="691185" y="3178422"/>
                  </a:lnTo>
                  <a:lnTo>
                    <a:pt x="739982" y="3215434"/>
                  </a:lnTo>
                  <a:lnTo>
                    <a:pt x="790005" y="3250773"/>
                  </a:lnTo>
                  <a:lnTo>
                    <a:pt x="841196" y="3284398"/>
                  </a:lnTo>
                  <a:lnTo>
                    <a:pt x="893497" y="3316270"/>
                  </a:lnTo>
                  <a:lnTo>
                    <a:pt x="946846" y="3346352"/>
                  </a:lnTo>
                  <a:lnTo>
                    <a:pt x="1001184" y="3374611"/>
                  </a:lnTo>
                  <a:lnTo>
                    <a:pt x="1056448" y="3401013"/>
                  </a:lnTo>
                  <a:lnTo>
                    <a:pt x="1112574" y="3425528"/>
                  </a:lnTo>
                  <a:lnTo>
                    <a:pt x="1169498" y="3448129"/>
                  </a:lnTo>
                  <a:lnTo>
                    <a:pt x="1227155" y="3468789"/>
                  </a:lnTo>
                  <a:lnTo>
                    <a:pt x="1285478" y="3487485"/>
                  </a:lnTo>
                  <a:lnTo>
                    <a:pt x="1344401" y="3504195"/>
                  </a:lnTo>
                  <a:lnTo>
                    <a:pt x="1403856" y="3518900"/>
                  </a:lnTo>
                  <a:lnTo>
                    <a:pt x="1463775" y="3531583"/>
                  </a:lnTo>
                  <a:lnTo>
                    <a:pt x="1524089" y="3542230"/>
                  </a:lnTo>
                  <a:lnTo>
                    <a:pt x="1584729" y="3550828"/>
                  </a:lnTo>
                  <a:lnTo>
                    <a:pt x="1645625" y="3557368"/>
                  </a:lnTo>
                  <a:lnTo>
                    <a:pt x="1706708" y="3561841"/>
                  </a:lnTo>
                  <a:lnTo>
                    <a:pt x="1767908" y="3564244"/>
                  </a:lnTo>
                  <a:lnTo>
                    <a:pt x="1829153" y="3564573"/>
                  </a:lnTo>
                  <a:lnTo>
                    <a:pt x="1890375" y="3562827"/>
                  </a:lnTo>
                  <a:lnTo>
                    <a:pt x="1951502" y="3559009"/>
                  </a:lnTo>
                  <a:lnTo>
                    <a:pt x="2012466" y="3553124"/>
                  </a:lnTo>
                  <a:lnTo>
                    <a:pt x="2073194" y="3545177"/>
                  </a:lnTo>
                  <a:lnTo>
                    <a:pt x="2133619" y="3535178"/>
                  </a:lnTo>
                  <a:lnTo>
                    <a:pt x="2193671" y="3523139"/>
                  </a:lnTo>
                  <a:lnTo>
                    <a:pt x="2253280" y="3509073"/>
                  </a:lnTo>
                  <a:lnTo>
                    <a:pt x="2312379" y="3492996"/>
                  </a:lnTo>
                  <a:lnTo>
                    <a:pt x="2370900" y="3474928"/>
                  </a:lnTo>
                  <a:lnTo>
                    <a:pt x="2428775" y="3454888"/>
                  </a:lnTo>
                  <a:lnTo>
                    <a:pt x="2485938" y="3432899"/>
                  </a:lnTo>
                  <a:lnTo>
                    <a:pt x="2542324" y="3408987"/>
                  </a:lnTo>
                  <a:lnTo>
                    <a:pt x="2597868" y="3383180"/>
                  </a:lnTo>
                  <a:lnTo>
                    <a:pt x="2652506" y="3355506"/>
                  </a:lnTo>
                  <a:lnTo>
                    <a:pt x="2706176" y="3325998"/>
                  </a:lnTo>
                  <a:lnTo>
                    <a:pt x="2758815" y="3294690"/>
                  </a:lnTo>
                  <a:lnTo>
                    <a:pt x="2726036" y="3241644"/>
                  </a:lnTo>
                  <a:lnTo>
                    <a:pt x="2693258" y="3188599"/>
                  </a:lnTo>
                  <a:lnTo>
                    <a:pt x="2660479" y="3135554"/>
                  </a:lnTo>
                  <a:lnTo>
                    <a:pt x="2627700" y="3082508"/>
                  </a:lnTo>
                  <a:lnTo>
                    <a:pt x="2594922" y="3029463"/>
                  </a:lnTo>
                  <a:lnTo>
                    <a:pt x="2562143" y="2976418"/>
                  </a:lnTo>
                  <a:lnTo>
                    <a:pt x="2529364" y="2923373"/>
                  </a:lnTo>
                  <a:lnTo>
                    <a:pt x="2496586" y="2870327"/>
                  </a:lnTo>
                  <a:lnTo>
                    <a:pt x="2463807" y="2817282"/>
                  </a:lnTo>
                  <a:lnTo>
                    <a:pt x="2431028" y="2764237"/>
                  </a:lnTo>
                  <a:lnTo>
                    <a:pt x="2398250" y="2711191"/>
                  </a:lnTo>
                  <a:lnTo>
                    <a:pt x="2365471" y="2658146"/>
                  </a:lnTo>
                  <a:lnTo>
                    <a:pt x="2332693" y="2605101"/>
                  </a:lnTo>
                  <a:lnTo>
                    <a:pt x="2299914" y="2552056"/>
                  </a:lnTo>
                  <a:lnTo>
                    <a:pt x="2267135" y="2499010"/>
                  </a:lnTo>
                  <a:lnTo>
                    <a:pt x="2234357" y="2445965"/>
                  </a:lnTo>
                  <a:lnTo>
                    <a:pt x="2201578" y="2392920"/>
                  </a:lnTo>
                  <a:lnTo>
                    <a:pt x="2168799" y="2339874"/>
                  </a:lnTo>
                  <a:lnTo>
                    <a:pt x="2136021" y="2286829"/>
                  </a:lnTo>
                  <a:lnTo>
                    <a:pt x="2103242" y="2233784"/>
                  </a:lnTo>
                  <a:lnTo>
                    <a:pt x="2070463" y="2180739"/>
                  </a:lnTo>
                  <a:lnTo>
                    <a:pt x="2037685" y="2127693"/>
                  </a:lnTo>
                  <a:lnTo>
                    <a:pt x="2004906" y="2074648"/>
                  </a:lnTo>
                  <a:lnTo>
                    <a:pt x="1972127" y="2021603"/>
                  </a:lnTo>
                  <a:lnTo>
                    <a:pt x="1939349" y="1968557"/>
                  </a:lnTo>
                  <a:lnTo>
                    <a:pt x="1906570" y="1915512"/>
                  </a:lnTo>
                  <a:lnTo>
                    <a:pt x="1873791" y="1862467"/>
                  </a:lnTo>
                  <a:lnTo>
                    <a:pt x="1841013" y="1809422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198083" y="1973107"/>
              <a:ext cx="430293" cy="1808317"/>
            </a:xfrm>
            <a:custGeom>
              <a:avLst/>
              <a:pathLst>
                <a:path w="430293" h="1808317">
                  <a:moveTo>
                    <a:pt x="430293" y="1808317"/>
                  </a:moveTo>
                  <a:lnTo>
                    <a:pt x="430293" y="1745961"/>
                  </a:lnTo>
                  <a:lnTo>
                    <a:pt x="430293" y="1683605"/>
                  </a:lnTo>
                  <a:lnTo>
                    <a:pt x="430293" y="1621250"/>
                  </a:lnTo>
                  <a:lnTo>
                    <a:pt x="430293" y="1558894"/>
                  </a:lnTo>
                  <a:lnTo>
                    <a:pt x="430293" y="1496538"/>
                  </a:lnTo>
                  <a:lnTo>
                    <a:pt x="430293" y="1434182"/>
                  </a:lnTo>
                  <a:lnTo>
                    <a:pt x="430293" y="1371827"/>
                  </a:lnTo>
                  <a:lnTo>
                    <a:pt x="430293" y="1309471"/>
                  </a:lnTo>
                  <a:lnTo>
                    <a:pt x="430293" y="1247115"/>
                  </a:lnTo>
                  <a:lnTo>
                    <a:pt x="430293" y="1184759"/>
                  </a:lnTo>
                  <a:lnTo>
                    <a:pt x="430293" y="1122403"/>
                  </a:lnTo>
                  <a:lnTo>
                    <a:pt x="430293" y="1060048"/>
                  </a:lnTo>
                  <a:lnTo>
                    <a:pt x="430293" y="997692"/>
                  </a:lnTo>
                  <a:lnTo>
                    <a:pt x="430293" y="935336"/>
                  </a:lnTo>
                  <a:lnTo>
                    <a:pt x="430293" y="872980"/>
                  </a:lnTo>
                  <a:lnTo>
                    <a:pt x="430293" y="810625"/>
                  </a:lnTo>
                  <a:lnTo>
                    <a:pt x="430293" y="748269"/>
                  </a:lnTo>
                  <a:lnTo>
                    <a:pt x="430293" y="685913"/>
                  </a:lnTo>
                  <a:lnTo>
                    <a:pt x="430293" y="623557"/>
                  </a:lnTo>
                  <a:lnTo>
                    <a:pt x="430293" y="561201"/>
                  </a:lnTo>
                  <a:lnTo>
                    <a:pt x="430293" y="498846"/>
                  </a:lnTo>
                  <a:lnTo>
                    <a:pt x="430293" y="436490"/>
                  </a:lnTo>
                  <a:lnTo>
                    <a:pt x="430293" y="374134"/>
                  </a:lnTo>
                  <a:lnTo>
                    <a:pt x="430293" y="311778"/>
                  </a:lnTo>
                  <a:lnTo>
                    <a:pt x="430293" y="249423"/>
                  </a:lnTo>
                  <a:lnTo>
                    <a:pt x="430293" y="187067"/>
                  </a:lnTo>
                  <a:lnTo>
                    <a:pt x="430293" y="124711"/>
                  </a:lnTo>
                  <a:lnTo>
                    <a:pt x="430293" y="62355"/>
                  </a:lnTo>
                  <a:lnTo>
                    <a:pt x="430293" y="0"/>
                  </a:lnTo>
                  <a:lnTo>
                    <a:pt x="368240" y="1065"/>
                  </a:lnTo>
                  <a:lnTo>
                    <a:pt x="306259" y="4258"/>
                  </a:lnTo>
                  <a:lnTo>
                    <a:pt x="244424" y="9577"/>
                  </a:lnTo>
                  <a:lnTo>
                    <a:pt x="182809" y="17015"/>
                  </a:lnTo>
                  <a:lnTo>
                    <a:pt x="121485" y="26562"/>
                  </a:lnTo>
                  <a:lnTo>
                    <a:pt x="60524" y="38209"/>
                  </a:lnTo>
                  <a:lnTo>
                    <a:pt x="0" y="51940"/>
                  </a:lnTo>
                  <a:lnTo>
                    <a:pt x="14837" y="112505"/>
                  </a:lnTo>
                  <a:lnTo>
                    <a:pt x="29675" y="173070"/>
                  </a:lnTo>
                  <a:lnTo>
                    <a:pt x="44513" y="233634"/>
                  </a:lnTo>
                  <a:lnTo>
                    <a:pt x="59350" y="294199"/>
                  </a:lnTo>
                  <a:lnTo>
                    <a:pt x="74188" y="354764"/>
                  </a:lnTo>
                  <a:lnTo>
                    <a:pt x="89026" y="415328"/>
                  </a:lnTo>
                  <a:lnTo>
                    <a:pt x="103864" y="475893"/>
                  </a:lnTo>
                  <a:lnTo>
                    <a:pt x="118701" y="536458"/>
                  </a:lnTo>
                  <a:lnTo>
                    <a:pt x="133539" y="597023"/>
                  </a:lnTo>
                  <a:lnTo>
                    <a:pt x="148377" y="657587"/>
                  </a:lnTo>
                  <a:lnTo>
                    <a:pt x="163214" y="718152"/>
                  </a:lnTo>
                  <a:lnTo>
                    <a:pt x="178052" y="778717"/>
                  </a:lnTo>
                  <a:lnTo>
                    <a:pt x="192890" y="839282"/>
                  </a:lnTo>
                  <a:lnTo>
                    <a:pt x="207728" y="899846"/>
                  </a:lnTo>
                  <a:lnTo>
                    <a:pt x="222565" y="960411"/>
                  </a:lnTo>
                  <a:lnTo>
                    <a:pt x="237403" y="1020976"/>
                  </a:lnTo>
                  <a:lnTo>
                    <a:pt x="252241" y="1081540"/>
                  </a:lnTo>
                  <a:lnTo>
                    <a:pt x="267078" y="1142105"/>
                  </a:lnTo>
                  <a:lnTo>
                    <a:pt x="281916" y="1202670"/>
                  </a:lnTo>
                  <a:lnTo>
                    <a:pt x="296754" y="1263235"/>
                  </a:lnTo>
                  <a:lnTo>
                    <a:pt x="311592" y="1323799"/>
                  </a:lnTo>
                  <a:lnTo>
                    <a:pt x="326429" y="1384364"/>
                  </a:lnTo>
                  <a:lnTo>
                    <a:pt x="341267" y="1444929"/>
                  </a:lnTo>
                  <a:lnTo>
                    <a:pt x="356105" y="1505493"/>
                  </a:lnTo>
                  <a:lnTo>
                    <a:pt x="370942" y="1566058"/>
                  </a:lnTo>
                  <a:lnTo>
                    <a:pt x="385780" y="1626623"/>
                  </a:lnTo>
                  <a:lnTo>
                    <a:pt x="400618" y="1687188"/>
                  </a:lnTo>
                  <a:lnTo>
                    <a:pt x="415456" y="1747752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797671" y="28927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388806" y="384487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3659410" y="40696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364856" y="28225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795429" y="28894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386563" y="38415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657167" y="406629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362614" y="281915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792072" y="28871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383206" y="383927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653811" y="40640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359257" y="28169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788113" y="28864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379247" y="383848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649851" y="406326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355298" y="28161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784153" y="28871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375288" y="383927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645892" y="40640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351338" y="28169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780796" y="28894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371931" y="38415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642535" y="406629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347982" y="281915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78554" y="28927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69688" y="384487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640292" y="40696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345739" y="28225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777766" y="28967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368900" y="384883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639505" y="407361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344951" y="28264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78554" y="29007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369688" y="38527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640292" y="407757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345739" y="28304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780796" y="29040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371931" y="385614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642535" y="408092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347982" y="283379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784153" y="29063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375288" y="38583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645892" y="408317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351338" y="28360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788113" y="29070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379247" y="385917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649851" y="408396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355298" y="283682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792072" y="29063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383206" y="38583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653811" y="408317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359257" y="28360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795429" y="29040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386563" y="385614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657167" y="408092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362614" y="283379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797671" y="29007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388806" y="38527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659410" y="407757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364856" y="28304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798459" y="28967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389593" y="384883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660198" y="407361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365644" y="28264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788113" y="28967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379247" y="384883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649851" y="407361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355298" y="28264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6969773" y="3242523"/>
              <a:ext cx="201456" cy="26052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969773" y="3521047"/>
              <a:ext cx="201456" cy="38122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69773" y="3920273"/>
              <a:ext cx="201456" cy="38122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69773" y="431949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249819" y="3272435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充分了解，自己和团队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249819" y="3403286"/>
              <a:ext cx="7109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就在做相关研究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49819" y="3550959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非常了解，长期跟踪该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49819" y="3681810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领域的研究论文和重大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49819" y="3802511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进展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249819" y="3947456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有限了解，限于在学术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249819" y="4081035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会议或相关媒体上偶尔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249819" y="4201736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涉及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249819" y="4380226"/>
              <a:ext cx="4780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不甚了解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2021-01-02T22:51:02Z</dcterms:modified>
</cp:coreProperties>
</file>