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13345" y="1590617"/>
              <a:ext cx="6323747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4856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1900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8944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5988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3303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13345" y="5342710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13345" y="4849013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13345" y="4355317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13345" y="3861620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13345" y="3367924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13345" y="2874227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13345" y="2380531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13345" y="1886835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1334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8378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542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2466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69510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613345" y="1664671"/>
              <a:ext cx="417721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3345" y="2158368"/>
              <a:ext cx="561534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13345" y="2652064"/>
              <a:ext cx="388754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613345" y="3145760"/>
              <a:ext cx="1366994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613345" y="3639457"/>
              <a:ext cx="619975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613345" y="4133153"/>
              <a:ext cx="384689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13345" y="4626850"/>
              <a:ext cx="297791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13345" y="5120546"/>
              <a:ext cx="132634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6487850" y="1830822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822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865700" y="232457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1105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198190" y="2818268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765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450103" y="380566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57536" y="4300733"/>
              <a:ext cx="180869" cy="7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757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02175" y="3327484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269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713094" y="480857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61520" y="530226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261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2613345" y="1590617"/>
              <a:ext cx="6323747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2100460" y="5302710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个人推荐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4806285"/>
              <a:ext cx="6519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医院门口超市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45262" y="4315317"/>
              <a:ext cx="63328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医院内部超市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022806" y="3821620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营养膳食科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016640" y="3327924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医院护理部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32820" y="2831499"/>
              <a:ext cx="6457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医院门口药房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32820" y="2340531"/>
              <a:ext cx="6457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院内便民药房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16640" y="1846835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进院内药房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2578550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578550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78550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578550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578550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578550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78550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578550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1334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88378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15422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42466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69510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8226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90552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6099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31434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57079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2021-01-02T22:51:28Z</dcterms:modified>
</cp:coreProperties>
</file>