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4806342" y="1973107"/>
              <a:ext cx="1408360" cy="1808317"/>
            </a:xfrm>
            <a:custGeom>
              <a:avLst/>
              <a:pathLst>
                <a:path w="1408360" h="1808317">
                  <a:moveTo>
                    <a:pt x="0" y="1808317"/>
                  </a:moveTo>
                  <a:lnTo>
                    <a:pt x="48564" y="1769205"/>
                  </a:lnTo>
                  <a:lnTo>
                    <a:pt x="97128" y="1730092"/>
                  </a:lnTo>
                  <a:lnTo>
                    <a:pt x="145692" y="1690980"/>
                  </a:lnTo>
                  <a:lnTo>
                    <a:pt x="194256" y="1651868"/>
                  </a:lnTo>
                  <a:lnTo>
                    <a:pt x="242820" y="1612756"/>
                  </a:lnTo>
                  <a:lnTo>
                    <a:pt x="291384" y="1573644"/>
                  </a:lnTo>
                  <a:lnTo>
                    <a:pt x="339948" y="1534531"/>
                  </a:lnTo>
                  <a:lnTo>
                    <a:pt x="388513" y="1495419"/>
                  </a:lnTo>
                  <a:lnTo>
                    <a:pt x="437077" y="1456307"/>
                  </a:lnTo>
                  <a:lnTo>
                    <a:pt x="485641" y="1417195"/>
                  </a:lnTo>
                  <a:lnTo>
                    <a:pt x="534205" y="1378082"/>
                  </a:lnTo>
                  <a:lnTo>
                    <a:pt x="582769" y="1338970"/>
                  </a:lnTo>
                  <a:lnTo>
                    <a:pt x="631333" y="1299858"/>
                  </a:lnTo>
                  <a:lnTo>
                    <a:pt x="679897" y="1260746"/>
                  </a:lnTo>
                  <a:lnTo>
                    <a:pt x="728462" y="1221633"/>
                  </a:lnTo>
                  <a:lnTo>
                    <a:pt x="777026" y="1182521"/>
                  </a:lnTo>
                  <a:lnTo>
                    <a:pt x="825590" y="1143409"/>
                  </a:lnTo>
                  <a:lnTo>
                    <a:pt x="874154" y="1104297"/>
                  </a:lnTo>
                  <a:lnTo>
                    <a:pt x="922718" y="1065185"/>
                  </a:lnTo>
                  <a:lnTo>
                    <a:pt x="971282" y="1026072"/>
                  </a:lnTo>
                  <a:lnTo>
                    <a:pt x="1019846" y="986960"/>
                  </a:lnTo>
                  <a:lnTo>
                    <a:pt x="1068411" y="947848"/>
                  </a:lnTo>
                  <a:lnTo>
                    <a:pt x="1116975" y="908736"/>
                  </a:lnTo>
                  <a:lnTo>
                    <a:pt x="1165539" y="869623"/>
                  </a:lnTo>
                  <a:lnTo>
                    <a:pt x="1214103" y="830511"/>
                  </a:lnTo>
                  <a:lnTo>
                    <a:pt x="1262667" y="791399"/>
                  </a:lnTo>
                  <a:lnTo>
                    <a:pt x="1311231" y="752287"/>
                  </a:lnTo>
                  <a:lnTo>
                    <a:pt x="1359795" y="713174"/>
                  </a:lnTo>
                  <a:lnTo>
                    <a:pt x="1408360" y="674062"/>
                  </a:lnTo>
                  <a:lnTo>
                    <a:pt x="1368589" y="626380"/>
                  </a:lnTo>
                  <a:lnTo>
                    <a:pt x="1327205" y="580091"/>
                  </a:lnTo>
                  <a:lnTo>
                    <a:pt x="1284256" y="535251"/>
                  </a:lnTo>
                  <a:lnTo>
                    <a:pt x="1239793" y="491911"/>
                  </a:lnTo>
                  <a:lnTo>
                    <a:pt x="1193868" y="450124"/>
                  </a:lnTo>
                  <a:lnTo>
                    <a:pt x="1146536" y="409937"/>
                  </a:lnTo>
                  <a:lnTo>
                    <a:pt x="1097852" y="371399"/>
                  </a:lnTo>
                  <a:lnTo>
                    <a:pt x="1047874" y="334556"/>
                  </a:lnTo>
                  <a:lnTo>
                    <a:pt x="996660" y="299450"/>
                  </a:lnTo>
                  <a:lnTo>
                    <a:pt x="944271" y="266123"/>
                  </a:lnTo>
                  <a:lnTo>
                    <a:pt x="890769" y="234614"/>
                  </a:lnTo>
                  <a:lnTo>
                    <a:pt x="836217" y="204960"/>
                  </a:lnTo>
                  <a:lnTo>
                    <a:pt x="780678" y="177197"/>
                  </a:lnTo>
                  <a:lnTo>
                    <a:pt x="724220" y="151357"/>
                  </a:lnTo>
                  <a:lnTo>
                    <a:pt x="666907" y="127470"/>
                  </a:lnTo>
                  <a:lnTo>
                    <a:pt x="608809" y="105565"/>
                  </a:lnTo>
                  <a:lnTo>
                    <a:pt x="549992" y="85668"/>
                  </a:lnTo>
                  <a:lnTo>
                    <a:pt x="490527" y="67801"/>
                  </a:lnTo>
                  <a:lnTo>
                    <a:pt x="430484" y="51987"/>
                  </a:lnTo>
                  <a:lnTo>
                    <a:pt x="369933" y="38243"/>
                  </a:lnTo>
                  <a:lnTo>
                    <a:pt x="308946" y="26586"/>
                  </a:lnTo>
                  <a:lnTo>
                    <a:pt x="247595" y="17030"/>
                  </a:lnTo>
                  <a:lnTo>
                    <a:pt x="185952" y="9586"/>
                  </a:lnTo>
                  <a:lnTo>
                    <a:pt x="124090" y="4262"/>
                  </a:lnTo>
                  <a:lnTo>
                    <a:pt x="62081" y="1065"/>
                  </a:lnTo>
                  <a:lnTo>
                    <a:pt x="0" y="0"/>
                  </a:lnTo>
                  <a:lnTo>
                    <a:pt x="0" y="62355"/>
                  </a:lnTo>
                  <a:lnTo>
                    <a:pt x="0" y="124711"/>
                  </a:lnTo>
                  <a:lnTo>
                    <a:pt x="0" y="187067"/>
                  </a:lnTo>
                  <a:lnTo>
                    <a:pt x="0" y="249423"/>
                  </a:lnTo>
                  <a:lnTo>
                    <a:pt x="0" y="311778"/>
                  </a:lnTo>
                  <a:lnTo>
                    <a:pt x="0" y="374134"/>
                  </a:lnTo>
                  <a:lnTo>
                    <a:pt x="0" y="436490"/>
                  </a:lnTo>
                  <a:lnTo>
                    <a:pt x="0" y="498846"/>
                  </a:lnTo>
                  <a:lnTo>
                    <a:pt x="0" y="561201"/>
                  </a:lnTo>
                  <a:lnTo>
                    <a:pt x="0" y="623557"/>
                  </a:lnTo>
                  <a:lnTo>
                    <a:pt x="0" y="685913"/>
                  </a:lnTo>
                  <a:lnTo>
                    <a:pt x="0" y="748269"/>
                  </a:lnTo>
                  <a:lnTo>
                    <a:pt x="0" y="810625"/>
                  </a:lnTo>
                  <a:lnTo>
                    <a:pt x="0" y="872980"/>
                  </a:lnTo>
                  <a:lnTo>
                    <a:pt x="0" y="935336"/>
                  </a:lnTo>
                  <a:lnTo>
                    <a:pt x="0" y="997692"/>
                  </a:lnTo>
                  <a:lnTo>
                    <a:pt x="0" y="1060048"/>
                  </a:lnTo>
                  <a:lnTo>
                    <a:pt x="0" y="1122403"/>
                  </a:lnTo>
                  <a:lnTo>
                    <a:pt x="0" y="1184759"/>
                  </a:lnTo>
                  <a:lnTo>
                    <a:pt x="0" y="1247115"/>
                  </a:lnTo>
                  <a:lnTo>
                    <a:pt x="0" y="1309471"/>
                  </a:lnTo>
                  <a:lnTo>
                    <a:pt x="0" y="1371827"/>
                  </a:lnTo>
                  <a:lnTo>
                    <a:pt x="0" y="1434182"/>
                  </a:lnTo>
                  <a:lnTo>
                    <a:pt x="0" y="1496538"/>
                  </a:lnTo>
                  <a:lnTo>
                    <a:pt x="0" y="1558894"/>
                  </a:lnTo>
                  <a:lnTo>
                    <a:pt x="0" y="1621250"/>
                  </a:lnTo>
                  <a:lnTo>
                    <a:pt x="0" y="1683605"/>
                  </a:lnTo>
                  <a:lnTo>
                    <a:pt x="0" y="1745961"/>
                  </a:lnTo>
                  <a:close/>
                </a:path>
              </a:pathLst>
            </a:custGeom>
            <a:solidFill>
              <a:srgbClr val="FF61CC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4806342" y="2647170"/>
              <a:ext cx="1808262" cy="2036144"/>
            </a:xfrm>
            <a:custGeom>
              <a:avLst/>
              <a:pathLst>
                <a:path w="1808262" h="2036144">
                  <a:moveTo>
                    <a:pt x="0" y="1134254"/>
                  </a:moveTo>
                  <a:lnTo>
                    <a:pt x="54046" y="1165354"/>
                  </a:lnTo>
                  <a:lnTo>
                    <a:pt x="108093" y="1196454"/>
                  </a:lnTo>
                  <a:lnTo>
                    <a:pt x="162140" y="1227553"/>
                  </a:lnTo>
                  <a:lnTo>
                    <a:pt x="216187" y="1258653"/>
                  </a:lnTo>
                  <a:lnTo>
                    <a:pt x="270233" y="1289752"/>
                  </a:lnTo>
                  <a:lnTo>
                    <a:pt x="324280" y="1320852"/>
                  </a:lnTo>
                  <a:lnTo>
                    <a:pt x="378327" y="1351952"/>
                  </a:lnTo>
                  <a:lnTo>
                    <a:pt x="432374" y="1383051"/>
                  </a:lnTo>
                  <a:lnTo>
                    <a:pt x="486421" y="1414151"/>
                  </a:lnTo>
                  <a:lnTo>
                    <a:pt x="540467" y="1445251"/>
                  </a:lnTo>
                  <a:lnTo>
                    <a:pt x="594514" y="1476350"/>
                  </a:lnTo>
                  <a:lnTo>
                    <a:pt x="648561" y="1507450"/>
                  </a:lnTo>
                  <a:lnTo>
                    <a:pt x="702608" y="1538550"/>
                  </a:lnTo>
                  <a:lnTo>
                    <a:pt x="756654" y="1569649"/>
                  </a:lnTo>
                  <a:lnTo>
                    <a:pt x="810701" y="1600749"/>
                  </a:lnTo>
                  <a:lnTo>
                    <a:pt x="864748" y="1631849"/>
                  </a:lnTo>
                  <a:lnTo>
                    <a:pt x="918795" y="1662948"/>
                  </a:lnTo>
                  <a:lnTo>
                    <a:pt x="972842" y="1694048"/>
                  </a:lnTo>
                  <a:lnTo>
                    <a:pt x="1026888" y="1725148"/>
                  </a:lnTo>
                  <a:lnTo>
                    <a:pt x="1080935" y="1756247"/>
                  </a:lnTo>
                  <a:lnTo>
                    <a:pt x="1134982" y="1787347"/>
                  </a:lnTo>
                  <a:lnTo>
                    <a:pt x="1189029" y="1818447"/>
                  </a:lnTo>
                  <a:lnTo>
                    <a:pt x="1243075" y="1849546"/>
                  </a:lnTo>
                  <a:lnTo>
                    <a:pt x="1297122" y="1880646"/>
                  </a:lnTo>
                  <a:lnTo>
                    <a:pt x="1351169" y="1911745"/>
                  </a:lnTo>
                  <a:lnTo>
                    <a:pt x="1405216" y="1942845"/>
                  </a:lnTo>
                  <a:lnTo>
                    <a:pt x="1459263" y="1973945"/>
                  </a:lnTo>
                  <a:lnTo>
                    <a:pt x="1513309" y="2005044"/>
                  </a:lnTo>
                  <a:lnTo>
                    <a:pt x="1567356" y="2036144"/>
                  </a:lnTo>
                  <a:lnTo>
                    <a:pt x="1597355" y="1981879"/>
                  </a:lnTo>
                  <a:lnTo>
                    <a:pt x="1625475" y="1926618"/>
                  </a:lnTo>
                  <a:lnTo>
                    <a:pt x="1651685" y="1870425"/>
                  </a:lnTo>
                  <a:lnTo>
                    <a:pt x="1675952" y="1813367"/>
                  </a:lnTo>
                  <a:lnTo>
                    <a:pt x="1698250" y="1755510"/>
                  </a:lnTo>
                  <a:lnTo>
                    <a:pt x="1718550" y="1696923"/>
                  </a:lnTo>
                  <a:lnTo>
                    <a:pt x="1736830" y="1637674"/>
                  </a:lnTo>
                  <a:lnTo>
                    <a:pt x="1753068" y="1577833"/>
                  </a:lnTo>
                  <a:lnTo>
                    <a:pt x="1767245" y="1517471"/>
                  </a:lnTo>
                  <a:lnTo>
                    <a:pt x="1779344" y="1456659"/>
                  </a:lnTo>
                  <a:lnTo>
                    <a:pt x="1789351" y="1395467"/>
                  </a:lnTo>
                  <a:lnTo>
                    <a:pt x="1797255" y="1333968"/>
                  </a:lnTo>
                  <a:lnTo>
                    <a:pt x="1803045" y="1272234"/>
                  </a:lnTo>
                  <a:lnTo>
                    <a:pt x="1806716" y="1210338"/>
                  </a:lnTo>
                  <a:lnTo>
                    <a:pt x="1808262" y="1148353"/>
                  </a:lnTo>
                  <a:lnTo>
                    <a:pt x="1807682" y="1086351"/>
                  </a:lnTo>
                  <a:lnTo>
                    <a:pt x="1804977" y="1024406"/>
                  </a:lnTo>
                  <a:lnTo>
                    <a:pt x="1800150" y="962589"/>
                  </a:lnTo>
                  <a:lnTo>
                    <a:pt x="1793207" y="900974"/>
                  </a:lnTo>
                  <a:lnTo>
                    <a:pt x="1784155" y="839634"/>
                  </a:lnTo>
                  <a:lnTo>
                    <a:pt x="1773006" y="778640"/>
                  </a:lnTo>
                  <a:lnTo>
                    <a:pt x="1759772" y="718064"/>
                  </a:lnTo>
                  <a:lnTo>
                    <a:pt x="1744469" y="657978"/>
                  </a:lnTo>
                  <a:lnTo>
                    <a:pt x="1727115" y="598451"/>
                  </a:lnTo>
                  <a:lnTo>
                    <a:pt x="1707730" y="539555"/>
                  </a:lnTo>
                  <a:lnTo>
                    <a:pt x="1686338" y="481357"/>
                  </a:lnTo>
                  <a:lnTo>
                    <a:pt x="1662963" y="423927"/>
                  </a:lnTo>
                  <a:lnTo>
                    <a:pt x="1637633" y="367333"/>
                  </a:lnTo>
                  <a:lnTo>
                    <a:pt x="1610377" y="311639"/>
                  </a:lnTo>
                  <a:lnTo>
                    <a:pt x="1581229" y="256914"/>
                  </a:lnTo>
                  <a:lnTo>
                    <a:pt x="1550221" y="203219"/>
                  </a:lnTo>
                  <a:lnTo>
                    <a:pt x="1517390" y="150619"/>
                  </a:lnTo>
                  <a:lnTo>
                    <a:pt x="1482776" y="99176"/>
                  </a:lnTo>
                  <a:lnTo>
                    <a:pt x="1446418" y="48950"/>
                  </a:lnTo>
                  <a:lnTo>
                    <a:pt x="1408360" y="0"/>
                  </a:lnTo>
                  <a:lnTo>
                    <a:pt x="1359795" y="39112"/>
                  </a:lnTo>
                  <a:lnTo>
                    <a:pt x="1311231" y="78224"/>
                  </a:lnTo>
                  <a:lnTo>
                    <a:pt x="1262667" y="117336"/>
                  </a:lnTo>
                  <a:lnTo>
                    <a:pt x="1214103" y="156448"/>
                  </a:lnTo>
                  <a:lnTo>
                    <a:pt x="1165539" y="195561"/>
                  </a:lnTo>
                  <a:lnTo>
                    <a:pt x="1116975" y="234673"/>
                  </a:lnTo>
                  <a:lnTo>
                    <a:pt x="1068411" y="273785"/>
                  </a:lnTo>
                  <a:lnTo>
                    <a:pt x="1019846" y="312897"/>
                  </a:lnTo>
                  <a:lnTo>
                    <a:pt x="971282" y="352010"/>
                  </a:lnTo>
                  <a:lnTo>
                    <a:pt x="922718" y="391122"/>
                  </a:lnTo>
                  <a:lnTo>
                    <a:pt x="874154" y="430234"/>
                  </a:lnTo>
                  <a:lnTo>
                    <a:pt x="825590" y="469346"/>
                  </a:lnTo>
                  <a:lnTo>
                    <a:pt x="777026" y="508459"/>
                  </a:lnTo>
                  <a:lnTo>
                    <a:pt x="728462" y="547571"/>
                  </a:lnTo>
                  <a:lnTo>
                    <a:pt x="679897" y="586683"/>
                  </a:lnTo>
                  <a:lnTo>
                    <a:pt x="631333" y="625795"/>
                  </a:lnTo>
                  <a:lnTo>
                    <a:pt x="582769" y="664907"/>
                  </a:lnTo>
                  <a:lnTo>
                    <a:pt x="534205" y="704020"/>
                  </a:lnTo>
                  <a:lnTo>
                    <a:pt x="485641" y="743132"/>
                  </a:lnTo>
                  <a:lnTo>
                    <a:pt x="437077" y="782244"/>
                  </a:lnTo>
                  <a:lnTo>
                    <a:pt x="388513" y="821356"/>
                  </a:lnTo>
                  <a:lnTo>
                    <a:pt x="339948" y="860469"/>
                  </a:lnTo>
                  <a:lnTo>
                    <a:pt x="291384" y="899581"/>
                  </a:lnTo>
                  <a:lnTo>
                    <a:pt x="242820" y="938693"/>
                  </a:lnTo>
                  <a:lnTo>
                    <a:pt x="194256" y="977805"/>
                  </a:lnTo>
                  <a:lnTo>
                    <a:pt x="145692" y="1016918"/>
                  </a:lnTo>
                  <a:lnTo>
                    <a:pt x="97128" y="1056030"/>
                  </a:lnTo>
                  <a:lnTo>
                    <a:pt x="48564" y="1095142"/>
                  </a:lnTo>
                  <a:close/>
                </a:path>
              </a:pathLst>
            </a:custGeom>
            <a:solidFill>
              <a:srgbClr val="C77C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4806342" y="3781425"/>
              <a:ext cx="1567356" cy="1765609"/>
            </a:xfrm>
            <a:custGeom>
              <a:avLst/>
              <a:pathLst>
                <a:path w="1567356" h="1765609">
                  <a:moveTo>
                    <a:pt x="0" y="0"/>
                  </a:moveTo>
                  <a:lnTo>
                    <a:pt x="13471" y="60883"/>
                  </a:lnTo>
                  <a:lnTo>
                    <a:pt x="26943" y="121766"/>
                  </a:lnTo>
                  <a:lnTo>
                    <a:pt x="40415" y="182649"/>
                  </a:lnTo>
                  <a:lnTo>
                    <a:pt x="53887" y="243532"/>
                  </a:lnTo>
                  <a:lnTo>
                    <a:pt x="67359" y="304415"/>
                  </a:lnTo>
                  <a:lnTo>
                    <a:pt x="80831" y="365298"/>
                  </a:lnTo>
                  <a:lnTo>
                    <a:pt x="94303" y="426181"/>
                  </a:lnTo>
                  <a:lnTo>
                    <a:pt x="107775" y="487064"/>
                  </a:lnTo>
                  <a:lnTo>
                    <a:pt x="121247" y="547947"/>
                  </a:lnTo>
                  <a:lnTo>
                    <a:pt x="134719" y="608830"/>
                  </a:lnTo>
                  <a:lnTo>
                    <a:pt x="148191" y="669713"/>
                  </a:lnTo>
                  <a:lnTo>
                    <a:pt x="161663" y="730596"/>
                  </a:lnTo>
                  <a:lnTo>
                    <a:pt x="175134" y="791480"/>
                  </a:lnTo>
                  <a:lnTo>
                    <a:pt x="188606" y="852363"/>
                  </a:lnTo>
                  <a:lnTo>
                    <a:pt x="202078" y="913246"/>
                  </a:lnTo>
                  <a:lnTo>
                    <a:pt x="215550" y="974129"/>
                  </a:lnTo>
                  <a:lnTo>
                    <a:pt x="229022" y="1035012"/>
                  </a:lnTo>
                  <a:lnTo>
                    <a:pt x="242494" y="1095895"/>
                  </a:lnTo>
                  <a:lnTo>
                    <a:pt x="255966" y="1156778"/>
                  </a:lnTo>
                  <a:lnTo>
                    <a:pt x="269438" y="1217661"/>
                  </a:lnTo>
                  <a:lnTo>
                    <a:pt x="282910" y="1278544"/>
                  </a:lnTo>
                  <a:lnTo>
                    <a:pt x="296382" y="1339427"/>
                  </a:lnTo>
                  <a:lnTo>
                    <a:pt x="309854" y="1400310"/>
                  </a:lnTo>
                  <a:lnTo>
                    <a:pt x="323326" y="1461193"/>
                  </a:lnTo>
                  <a:lnTo>
                    <a:pt x="336798" y="1522077"/>
                  </a:lnTo>
                  <a:lnTo>
                    <a:pt x="350269" y="1582960"/>
                  </a:lnTo>
                  <a:lnTo>
                    <a:pt x="363741" y="1643843"/>
                  </a:lnTo>
                  <a:lnTo>
                    <a:pt x="377213" y="1704726"/>
                  </a:lnTo>
                  <a:lnTo>
                    <a:pt x="390685" y="1765609"/>
                  </a:lnTo>
                  <a:lnTo>
                    <a:pt x="451564" y="1751028"/>
                  </a:lnTo>
                  <a:lnTo>
                    <a:pt x="511902" y="1734349"/>
                  </a:lnTo>
                  <a:lnTo>
                    <a:pt x="571627" y="1715591"/>
                  </a:lnTo>
                  <a:lnTo>
                    <a:pt x="630666" y="1694777"/>
                  </a:lnTo>
                  <a:lnTo>
                    <a:pt x="688949" y="1671933"/>
                  </a:lnTo>
                  <a:lnTo>
                    <a:pt x="746407" y="1647084"/>
                  </a:lnTo>
                  <a:lnTo>
                    <a:pt x="802971" y="1620262"/>
                  </a:lnTo>
                  <a:lnTo>
                    <a:pt x="858572" y="1591497"/>
                  </a:lnTo>
                  <a:lnTo>
                    <a:pt x="913144" y="1560826"/>
                  </a:lnTo>
                  <a:lnTo>
                    <a:pt x="966622" y="1528284"/>
                  </a:lnTo>
                  <a:lnTo>
                    <a:pt x="1018941" y="1493910"/>
                  </a:lnTo>
                  <a:lnTo>
                    <a:pt x="1070039" y="1457747"/>
                  </a:lnTo>
                  <a:lnTo>
                    <a:pt x="1119855" y="1419836"/>
                  </a:lnTo>
                  <a:lnTo>
                    <a:pt x="1168329" y="1380223"/>
                  </a:lnTo>
                  <a:lnTo>
                    <a:pt x="1215403" y="1338957"/>
                  </a:lnTo>
                  <a:lnTo>
                    <a:pt x="1261020" y="1296086"/>
                  </a:lnTo>
                  <a:lnTo>
                    <a:pt x="1305126" y="1251661"/>
                  </a:lnTo>
                  <a:lnTo>
                    <a:pt x="1347668" y="1205737"/>
                  </a:lnTo>
                  <a:lnTo>
                    <a:pt x="1388594" y="1158368"/>
                  </a:lnTo>
                  <a:lnTo>
                    <a:pt x="1427857" y="1109610"/>
                  </a:lnTo>
                  <a:lnTo>
                    <a:pt x="1465408" y="1059522"/>
                  </a:lnTo>
                  <a:lnTo>
                    <a:pt x="1501204" y="1008165"/>
                  </a:lnTo>
                  <a:lnTo>
                    <a:pt x="1535200" y="955600"/>
                  </a:lnTo>
                  <a:lnTo>
                    <a:pt x="1567356" y="901889"/>
                  </a:lnTo>
                  <a:lnTo>
                    <a:pt x="1513309" y="870790"/>
                  </a:lnTo>
                  <a:lnTo>
                    <a:pt x="1459263" y="839690"/>
                  </a:lnTo>
                  <a:lnTo>
                    <a:pt x="1405216" y="808590"/>
                  </a:lnTo>
                  <a:lnTo>
                    <a:pt x="1351169" y="777491"/>
                  </a:lnTo>
                  <a:lnTo>
                    <a:pt x="1297122" y="746391"/>
                  </a:lnTo>
                  <a:lnTo>
                    <a:pt x="1243075" y="715291"/>
                  </a:lnTo>
                  <a:lnTo>
                    <a:pt x="1189029" y="684192"/>
                  </a:lnTo>
                  <a:lnTo>
                    <a:pt x="1134982" y="653092"/>
                  </a:lnTo>
                  <a:lnTo>
                    <a:pt x="1080935" y="621993"/>
                  </a:lnTo>
                  <a:lnTo>
                    <a:pt x="1026888" y="590893"/>
                  </a:lnTo>
                  <a:lnTo>
                    <a:pt x="972842" y="559793"/>
                  </a:lnTo>
                  <a:lnTo>
                    <a:pt x="918795" y="528694"/>
                  </a:lnTo>
                  <a:lnTo>
                    <a:pt x="864748" y="497594"/>
                  </a:lnTo>
                  <a:lnTo>
                    <a:pt x="810701" y="466494"/>
                  </a:lnTo>
                  <a:lnTo>
                    <a:pt x="756654" y="435395"/>
                  </a:lnTo>
                  <a:lnTo>
                    <a:pt x="702608" y="404295"/>
                  </a:lnTo>
                  <a:lnTo>
                    <a:pt x="648561" y="373195"/>
                  </a:lnTo>
                  <a:lnTo>
                    <a:pt x="594514" y="342096"/>
                  </a:lnTo>
                  <a:lnTo>
                    <a:pt x="540467" y="310996"/>
                  </a:lnTo>
                  <a:lnTo>
                    <a:pt x="486421" y="279896"/>
                  </a:lnTo>
                  <a:lnTo>
                    <a:pt x="432374" y="248797"/>
                  </a:lnTo>
                  <a:lnTo>
                    <a:pt x="378327" y="217697"/>
                  </a:lnTo>
                  <a:lnTo>
                    <a:pt x="324280" y="186597"/>
                  </a:lnTo>
                  <a:lnTo>
                    <a:pt x="270233" y="155498"/>
                  </a:lnTo>
                  <a:lnTo>
                    <a:pt x="216187" y="124398"/>
                  </a:lnTo>
                  <a:lnTo>
                    <a:pt x="162140" y="93298"/>
                  </a:lnTo>
                  <a:lnTo>
                    <a:pt x="108093" y="62199"/>
                  </a:lnTo>
                  <a:lnTo>
                    <a:pt x="54046" y="31099"/>
                  </a:lnTo>
                  <a:close/>
                </a:path>
              </a:pathLst>
            </a:custGeom>
            <a:solidFill>
              <a:srgbClr val="00A9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4671929" y="3781425"/>
              <a:ext cx="525098" cy="1808315"/>
            </a:xfrm>
            <a:custGeom>
              <a:avLst/>
              <a:pathLst>
                <a:path w="525098" h="1808315">
                  <a:moveTo>
                    <a:pt x="134412" y="0"/>
                  </a:moveTo>
                  <a:lnTo>
                    <a:pt x="129777" y="62183"/>
                  </a:lnTo>
                  <a:lnTo>
                    <a:pt x="125143" y="124366"/>
                  </a:lnTo>
                  <a:lnTo>
                    <a:pt x="120508" y="186549"/>
                  </a:lnTo>
                  <a:lnTo>
                    <a:pt x="115873" y="248733"/>
                  </a:lnTo>
                  <a:lnTo>
                    <a:pt x="111238" y="310916"/>
                  </a:lnTo>
                  <a:lnTo>
                    <a:pt x="106603" y="373099"/>
                  </a:lnTo>
                  <a:lnTo>
                    <a:pt x="101968" y="435282"/>
                  </a:lnTo>
                  <a:lnTo>
                    <a:pt x="97333" y="497466"/>
                  </a:lnTo>
                  <a:lnTo>
                    <a:pt x="92698" y="559649"/>
                  </a:lnTo>
                  <a:lnTo>
                    <a:pt x="88063" y="621832"/>
                  </a:lnTo>
                  <a:lnTo>
                    <a:pt x="83428" y="684016"/>
                  </a:lnTo>
                  <a:lnTo>
                    <a:pt x="78793" y="746199"/>
                  </a:lnTo>
                  <a:lnTo>
                    <a:pt x="74158" y="808382"/>
                  </a:lnTo>
                  <a:lnTo>
                    <a:pt x="69523" y="870565"/>
                  </a:lnTo>
                  <a:lnTo>
                    <a:pt x="64888" y="932749"/>
                  </a:lnTo>
                  <a:lnTo>
                    <a:pt x="60254" y="994932"/>
                  </a:lnTo>
                  <a:lnTo>
                    <a:pt x="55619" y="1057115"/>
                  </a:lnTo>
                  <a:lnTo>
                    <a:pt x="50984" y="1119298"/>
                  </a:lnTo>
                  <a:lnTo>
                    <a:pt x="46349" y="1181482"/>
                  </a:lnTo>
                  <a:lnTo>
                    <a:pt x="41714" y="1243665"/>
                  </a:lnTo>
                  <a:lnTo>
                    <a:pt x="37079" y="1305848"/>
                  </a:lnTo>
                  <a:lnTo>
                    <a:pt x="32444" y="1368032"/>
                  </a:lnTo>
                  <a:lnTo>
                    <a:pt x="27809" y="1430215"/>
                  </a:lnTo>
                  <a:lnTo>
                    <a:pt x="23174" y="1492398"/>
                  </a:lnTo>
                  <a:lnTo>
                    <a:pt x="18539" y="1554581"/>
                  </a:lnTo>
                  <a:lnTo>
                    <a:pt x="13904" y="1616765"/>
                  </a:lnTo>
                  <a:lnTo>
                    <a:pt x="9269" y="1678948"/>
                  </a:lnTo>
                  <a:lnTo>
                    <a:pt x="4634" y="1741131"/>
                  </a:lnTo>
                  <a:lnTo>
                    <a:pt x="0" y="1803315"/>
                  </a:lnTo>
                  <a:lnTo>
                    <a:pt x="65933" y="1807020"/>
                  </a:lnTo>
                  <a:lnTo>
                    <a:pt x="131957" y="1808315"/>
                  </a:lnTo>
                  <a:lnTo>
                    <a:pt x="197985" y="1807199"/>
                  </a:lnTo>
                  <a:lnTo>
                    <a:pt x="263928" y="1803673"/>
                  </a:lnTo>
                  <a:lnTo>
                    <a:pt x="329699" y="1797741"/>
                  </a:lnTo>
                  <a:lnTo>
                    <a:pt x="395209" y="1789412"/>
                  </a:lnTo>
                  <a:lnTo>
                    <a:pt x="460371" y="1778697"/>
                  </a:lnTo>
                  <a:lnTo>
                    <a:pt x="525098" y="1765609"/>
                  </a:lnTo>
                  <a:lnTo>
                    <a:pt x="511626" y="1704726"/>
                  </a:lnTo>
                  <a:lnTo>
                    <a:pt x="498154" y="1643843"/>
                  </a:lnTo>
                  <a:lnTo>
                    <a:pt x="484682" y="1582960"/>
                  </a:lnTo>
                  <a:lnTo>
                    <a:pt x="471210" y="1522077"/>
                  </a:lnTo>
                  <a:lnTo>
                    <a:pt x="457739" y="1461193"/>
                  </a:lnTo>
                  <a:lnTo>
                    <a:pt x="444267" y="1400310"/>
                  </a:lnTo>
                  <a:lnTo>
                    <a:pt x="430795" y="1339427"/>
                  </a:lnTo>
                  <a:lnTo>
                    <a:pt x="417323" y="1278544"/>
                  </a:lnTo>
                  <a:lnTo>
                    <a:pt x="403851" y="1217661"/>
                  </a:lnTo>
                  <a:lnTo>
                    <a:pt x="390379" y="1156778"/>
                  </a:lnTo>
                  <a:lnTo>
                    <a:pt x="376907" y="1095895"/>
                  </a:lnTo>
                  <a:lnTo>
                    <a:pt x="363435" y="1035012"/>
                  </a:lnTo>
                  <a:lnTo>
                    <a:pt x="349963" y="974129"/>
                  </a:lnTo>
                  <a:lnTo>
                    <a:pt x="336491" y="913246"/>
                  </a:lnTo>
                  <a:lnTo>
                    <a:pt x="323019" y="852363"/>
                  </a:lnTo>
                  <a:lnTo>
                    <a:pt x="309547" y="791480"/>
                  </a:lnTo>
                  <a:lnTo>
                    <a:pt x="296075" y="730596"/>
                  </a:lnTo>
                  <a:lnTo>
                    <a:pt x="282604" y="669713"/>
                  </a:lnTo>
                  <a:lnTo>
                    <a:pt x="269132" y="608830"/>
                  </a:lnTo>
                  <a:lnTo>
                    <a:pt x="255660" y="547947"/>
                  </a:lnTo>
                  <a:lnTo>
                    <a:pt x="242188" y="487064"/>
                  </a:lnTo>
                  <a:lnTo>
                    <a:pt x="228716" y="426181"/>
                  </a:lnTo>
                  <a:lnTo>
                    <a:pt x="215244" y="365298"/>
                  </a:lnTo>
                  <a:lnTo>
                    <a:pt x="201772" y="304415"/>
                  </a:lnTo>
                  <a:lnTo>
                    <a:pt x="188300" y="243532"/>
                  </a:lnTo>
                  <a:lnTo>
                    <a:pt x="174828" y="182649"/>
                  </a:lnTo>
                  <a:lnTo>
                    <a:pt x="161356" y="121766"/>
                  </a:lnTo>
                  <a:lnTo>
                    <a:pt x="147884" y="60883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3024502" y="3781425"/>
              <a:ext cx="1781840" cy="1803315"/>
            </a:xfrm>
            <a:custGeom>
              <a:avLst/>
              <a:pathLst>
                <a:path w="1781840" h="1803315">
                  <a:moveTo>
                    <a:pt x="1781840" y="0"/>
                  </a:moveTo>
                  <a:lnTo>
                    <a:pt x="1720397" y="10631"/>
                  </a:lnTo>
                  <a:lnTo>
                    <a:pt x="1658954" y="21263"/>
                  </a:lnTo>
                  <a:lnTo>
                    <a:pt x="1597511" y="31894"/>
                  </a:lnTo>
                  <a:lnTo>
                    <a:pt x="1536069" y="42526"/>
                  </a:lnTo>
                  <a:lnTo>
                    <a:pt x="1474626" y="53157"/>
                  </a:lnTo>
                  <a:lnTo>
                    <a:pt x="1413183" y="63789"/>
                  </a:lnTo>
                  <a:lnTo>
                    <a:pt x="1351740" y="74420"/>
                  </a:lnTo>
                  <a:lnTo>
                    <a:pt x="1290298" y="85052"/>
                  </a:lnTo>
                  <a:lnTo>
                    <a:pt x="1228855" y="95683"/>
                  </a:lnTo>
                  <a:lnTo>
                    <a:pt x="1167412" y="106315"/>
                  </a:lnTo>
                  <a:lnTo>
                    <a:pt x="1105969" y="116946"/>
                  </a:lnTo>
                  <a:lnTo>
                    <a:pt x="1044526" y="127578"/>
                  </a:lnTo>
                  <a:lnTo>
                    <a:pt x="983084" y="138209"/>
                  </a:lnTo>
                  <a:lnTo>
                    <a:pt x="921641" y="148841"/>
                  </a:lnTo>
                  <a:lnTo>
                    <a:pt x="860198" y="159472"/>
                  </a:lnTo>
                  <a:lnTo>
                    <a:pt x="798755" y="170104"/>
                  </a:lnTo>
                  <a:lnTo>
                    <a:pt x="737313" y="180735"/>
                  </a:lnTo>
                  <a:lnTo>
                    <a:pt x="675870" y="191367"/>
                  </a:lnTo>
                  <a:lnTo>
                    <a:pt x="614427" y="201999"/>
                  </a:lnTo>
                  <a:lnTo>
                    <a:pt x="552984" y="212630"/>
                  </a:lnTo>
                  <a:lnTo>
                    <a:pt x="491542" y="223262"/>
                  </a:lnTo>
                  <a:lnTo>
                    <a:pt x="430099" y="233893"/>
                  </a:lnTo>
                  <a:lnTo>
                    <a:pt x="368656" y="244525"/>
                  </a:lnTo>
                  <a:lnTo>
                    <a:pt x="307213" y="255156"/>
                  </a:lnTo>
                  <a:lnTo>
                    <a:pt x="245771" y="265788"/>
                  </a:lnTo>
                  <a:lnTo>
                    <a:pt x="184328" y="276419"/>
                  </a:lnTo>
                  <a:lnTo>
                    <a:pt x="122885" y="287051"/>
                  </a:lnTo>
                  <a:lnTo>
                    <a:pt x="61442" y="297682"/>
                  </a:lnTo>
                  <a:lnTo>
                    <a:pt x="0" y="308314"/>
                  </a:lnTo>
                  <a:lnTo>
                    <a:pt x="11501" y="368664"/>
                  </a:lnTo>
                  <a:lnTo>
                    <a:pt x="25046" y="428589"/>
                  </a:lnTo>
                  <a:lnTo>
                    <a:pt x="40619" y="488018"/>
                  </a:lnTo>
                  <a:lnTo>
                    <a:pt x="58202" y="546885"/>
                  </a:lnTo>
                  <a:lnTo>
                    <a:pt x="77774" y="605120"/>
                  </a:lnTo>
                  <a:lnTo>
                    <a:pt x="99313" y="662657"/>
                  </a:lnTo>
                  <a:lnTo>
                    <a:pt x="122794" y="719429"/>
                  </a:lnTo>
                  <a:lnTo>
                    <a:pt x="148190" y="775371"/>
                  </a:lnTo>
                  <a:lnTo>
                    <a:pt x="175472" y="830418"/>
                  </a:lnTo>
                  <a:lnTo>
                    <a:pt x="204608" y="884506"/>
                  </a:lnTo>
                  <a:lnTo>
                    <a:pt x="235564" y="937573"/>
                  </a:lnTo>
                  <a:lnTo>
                    <a:pt x="268305" y="989558"/>
                  </a:lnTo>
                  <a:lnTo>
                    <a:pt x="302794" y="1040401"/>
                  </a:lnTo>
                  <a:lnTo>
                    <a:pt x="338989" y="1090043"/>
                  </a:lnTo>
                  <a:lnTo>
                    <a:pt x="376850" y="1138426"/>
                  </a:lnTo>
                  <a:lnTo>
                    <a:pt x="416332" y="1185496"/>
                  </a:lnTo>
                  <a:lnTo>
                    <a:pt x="457391" y="1231197"/>
                  </a:lnTo>
                  <a:lnTo>
                    <a:pt x="499979" y="1275478"/>
                  </a:lnTo>
                  <a:lnTo>
                    <a:pt x="544046" y="1318285"/>
                  </a:lnTo>
                  <a:lnTo>
                    <a:pt x="589541" y="1359572"/>
                  </a:lnTo>
                  <a:lnTo>
                    <a:pt x="636413" y="1399289"/>
                  </a:lnTo>
                  <a:lnTo>
                    <a:pt x="684607" y="1437391"/>
                  </a:lnTo>
                  <a:lnTo>
                    <a:pt x="734068" y="1473834"/>
                  </a:lnTo>
                  <a:lnTo>
                    <a:pt x="784738" y="1508575"/>
                  </a:lnTo>
                  <a:lnTo>
                    <a:pt x="836559" y="1541575"/>
                  </a:lnTo>
                  <a:lnTo>
                    <a:pt x="889471" y="1572796"/>
                  </a:lnTo>
                  <a:lnTo>
                    <a:pt x="943413" y="1602202"/>
                  </a:lnTo>
                  <a:lnTo>
                    <a:pt x="998323" y="1629758"/>
                  </a:lnTo>
                  <a:lnTo>
                    <a:pt x="1054137" y="1655433"/>
                  </a:lnTo>
                  <a:lnTo>
                    <a:pt x="1110791" y="1679197"/>
                  </a:lnTo>
                  <a:lnTo>
                    <a:pt x="1168220" y="1701023"/>
                  </a:lnTo>
                  <a:lnTo>
                    <a:pt x="1226357" y="1720886"/>
                  </a:lnTo>
                  <a:lnTo>
                    <a:pt x="1285135" y="1738762"/>
                  </a:lnTo>
                  <a:lnTo>
                    <a:pt x="1344486" y="1754632"/>
                  </a:lnTo>
                  <a:lnTo>
                    <a:pt x="1404342" y="1768476"/>
                  </a:lnTo>
                  <a:lnTo>
                    <a:pt x="1464634" y="1780278"/>
                  </a:lnTo>
                  <a:lnTo>
                    <a:pt x="1525292" y="1790026"/>
                  </a:lnTo>
                  <a:lnTo>
                    <a:pt x="1586247" y="1797708"/>
                  </a:lnTo>
                  <a:lnTo>
                    <a:pt x="1647427" y="1803315"/>
                  </a:lnTo>
                  <a:lnTo>
                    <a:pt x="1652062" y="1741131"/>
                  </a:lnTo>
                  <a:lnTo>
                    <a:pt x="1656697" y="1678948"/>
                  </a:lnTo>
                  <a:lnTo>
                    <a:pt x="1661332" y="1616765"/>
                  </a:lnTo>
                  <a:lnTo>
                    <a:pt x="1665966" y="1554581"/>
                  </a:lnTo>
                  <a:lnTo>
                    <a:pt x="1670601" y="1492398"/>
                  </a:lnTo>
                  <a:lnTo>
                    <a:pt x="1675236" y="1430215"/>
                  </a:lnTo>
                  <a:lnTo>
                    <a:pt x="1679871" y="1368032"/>
                  </a:lnTo>
                  <a:lnTo>
                    <a:pt x="1684506" y="1305848"/>
                  </a:lnTo>
                  <a:lnTo>
                    <a:pt x="1689141" y="1243665"/>
                  </a:lnTo>
                  <a:lnTo>
                    <a:pt x="1693776" y="1181482"/>
                  </a:lnTo>
                  <a:lnTo>
                    <a:pt x="1698411" y="1119298"/>
                  </a:lnTo>
                  <a:lnTo>
                    <a:pt x="1703046" y="1057115"/>
                  </a:lnTo>
                  <a:lnTo>
                    <a:pt x="1707681" y="994932"/>
                  </a:lnTo>
                  <a:lnTo>
                    <a:pt x="1712316" y="932749"/>
                  </a:lnTo>
                  <a:lnTo>
                    <a:pt x="1716951" y="870565"/>
                  </a:lnTo>
                  <a:lnTo>
                    <a:pt x="1721586" y="808382"/>
                  </a:lnTo>
                  <a:lnTo>
                    <a:pt x="1726220" y="746199"/>
                  </a:lnTo>
                  <a:lnTo>
                    <a:pt x="1730855" y="684016"/>
                  </a:lnTo>
                  <a:lnTo>
                    <a:pt x="1735490" y="621832"/>
                  </a:lnTo>
                  <a:lnTo>
                    <a:pt x="1740125" y="559649"/>
                  </a:lnTo>
                  <a:lnTo>
                    <a:pt x="1744760" y="497466"/>
                  </a:lnTo>
                  <a:lnTo>
                    <a:pt x="1749395" y="435282"/>
                  </a:lnTo>
                  <a:lnTo>
                    <a:pt x="1754030" y="373099"/>
                  </a:lnTo>
                  <a:lnTo>
                    <a:pt x="1758665" y="310916"/>
                  </a:lnTo>
                  <a:lnTo>
                    <a:pt x="1763300" y="248733"/>
                  </a:lnTo>
                  <a:lnTo>
                    <a:pt x="1767935" y="186549"/>
                  </a:lnTo>
                  <a:lnTo>
                    <a:pt x="1772570" y="124366"/>
                  </a:lnTo>
                  <a:lnTo>
                    <a:pt x="1777205" y="62183"/>
                  </a:lnTo>
                  <a:close/>
                </a:path>
              </a:pathLst>
            </a:custGeom>
            <a:solidFill>
              <a:srgbClr val="00BE67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g9"/>
            <p:cNvSpPr/>
            <p:nvPr/>
          </p:nvSpPr>
          <p:spPr>
            <a:xfrm>
              <a:off x="2998024" y="2685824"/>
              <a:ext cx="1808317" cy="1403914"/>
            </a:xfrm>
            <a:custGeom>
              <a:avLst/>
              <a:pathLst>
                <a:path w="1808317" h="1403914">
                  <a:moveTo>
                    <a:pt x="1808317" y="1095600"/>
                  </a:moveTo>
                  <a:lnTo>
                    <a:pt x="1758709" y="1057820"/>
                  </a:lnTo>
                  <a:lnTo>
                    <a:pt x="1709101" y="1020041"/>
                  </a:lnTo>
                  <a:lnTo>
                    <a:pt x="1659493" y="982262"/>
                  </a:lnTo>
                  <a:lnTo>
                    <a:pt x="1609884" y="944482"/>
                  </a:lnTo>
                  <a:lnTo>
                    <a:pt x="1560276" y="906703"/>
                  </a:lnTo>
                  <a:lnTo>
                    <a:pt x="1510668" y="868924"/>
                  </a:lnTo>
                  <a:lnTo>
                    <a:pt x="1461060" y="831144"/>
                  </a:lnTo>
                  <a:lnTo>
                    <a:pt x="1411452" y="793365"/>
                  </a:lnTo>
                  <a:lnTo>
                    <a:pt x="1361844" y="755586"/>
                  </a:lnTo>
                  <a:lnTo>
                    <a:pt x="1312236" y="717807"/>
                  </a:lnTo>
                  <a:lnTo>
                    <a:pt x="1262628" y="680027"/>
                  </a:lnTo>
                  <a:lnTo>
                    <a:pt x="1213019" y="642248"/>
                  </a:lnTo>
                  <a:lnTo>
                    <a:pt x="1163411" y="604469"/>
                  </a:lnTo>
                  <a:lnTo>
                    <a:pt x="1113803" y="566689"/>
                  </a:lnTo>
                  <a:lnTo>
                    <a:pt x="1064195" y="528910"/>
                  </a:lnTo>
                  <a:lnTo>
                    <a:pt x="1014587" y="491131"/>
                  </a:lnTo>
                  <a:lnTo>
                    <a:pt x="964979" y="453351"/>
                  </a:lnTo>
                  <a:lnTo>
                    <a:pt x="915371" y="415572"/>
                  </a:lnTo>
                  <a:lnTo>
                    <a:pt x="865763" y="377793"/>
                  </a:lnTo>
                  <a:lnTo>
                    <a:pt x="816155" y="340013"/>
                  </a:lnTo>
                  <a:lnTo>
                    <a:pt x="766546" y="302234"/>
                  </a:lnTo>
                  <a:lnTo>
                    <a:pt x="716938" y="264455"/>
                  </a:lnTo>
                  <a:lnTo>
                    <a:pt x="667330" y="226675"/>
                  </a:lnTo>
                  <a:lnTo>
                    <a:pt x="617722" y="188896"/>
                  </a:lnTo>
                  <a:lnTo>
                    <a:pt x="568114" y="151117"/>
                  </a:lnTo>
                  <a:lnTo>
                    <a:pt x="518506" y="113337"/>
                  </a:lnTo>
                  <a:lnTo>
                    <a:pt x="468898" y="75558"/>
                  </a:lnTo>
                  <a:lnTo>
                    <a:pt x="419290" y="37779"/>
                  </a:lnTo>
                  <a:lnTo>
                    <a:pt x="369681" y="0"/>
                  </a:lnTo>
                  <a:lnTo>
                    <a:pt x="333000" y="49917"/>
                  </a:lnTo>
                  <a:lnTo>
                    <a:pt x="298050" y="101062"/>
                  </a:lnTo>
                  <a:lnTo>
                    <a:pt x="264872" y="153374"/>
                  </a:lnTo>
                  <a:lnTo>
                    <a:pt x="233505" y="206792"/>
                  </a:lnTo>
                  <a:lnTo>
                    <a:pt x="203986" y="261253"/>
                  </a:lnTo>
                  <a:lnTo>
                    <a:pt x="176350" y="316693"/>
                  </a:lnTo>
                  <a:lnTo>
                    <a:pt x="150629" y="373047"/>
                  </a:lnTo>
                  <a:lnTo>
                    <a:pt x="126853" y="430248"/>
                  </a:lnTo>
                  <a:lnTo>
                    <a:pt x="105051" y="488231"/>
                  </a:lnTo>
                  <a:lnTo>
                    <a:pt x="85247" y="546926"/>
                  </a:lnTo>
                  <a:lnTo>
                    <a:pt x="67465" y="606266"/>
                  </a:lnTo>
                  <a:lnTo>
                    <a:pt x="51727" y="666179"/>
                  </a:lnTo>
                  <a:lnTo>
                    <a:pt x="38049" y="726596"/>
                  </a:lnTo>
                  <a:lnTo>
                    <a:pt x="26449" y="787447"/>
                  </a:lnTo>
                  <a:lnTo>
                    <a:pt x="16940" y="848659"/>
                  </a:lnTo>
                  <a:lnTo>
                    <a:pt x="9533" y="910160"/>
                  </a:lnTo>
                  <a:lnTo>
                    <a:pt x="4237" y="971880"/>
                  </a:lnTo>
                  <a:lnTo>
                    <a:pt x="1058" y="1033744"/>
                  </a:lnTo>
                  <a:lnTo>
                    <a:pt x="0" y="1095682"/>
                  </a:lnTo>
                  <a:lnTo>
                    <a:pt x="1063" y="1157619"/>
                  </a:lnTo>
                  <a:lnTo>
                    <a:pt x="4248" y="1219483"/>
                  </a:lnTo>
                  <a:lnTo>
                    <a:pt x="9550" y="1281202"/>
                  </a:lnTo>
                  <a:lnTo>
                    <a:pt x="16962" y="1342703"/>
                  </a:lnTo>
                  <a:lnTo>
                    <a:pt x="26477" y="1403914"/>
                  </a:lnTo>
                  <a:lnTo>
                    <a:pt x="87920" y="1393282"/>
                  </a:lnTo>
                  <a:lnTo>
                    <a:pt x="149362" y="1382651"/>
                  </a:lnTo>
                  <a:lnTo>
                    <a:pt x="210805" y="1372019"/>
                  </a:lnTo>
                  <a:lnTo>
                    <a:pt x="272248" y="1361388"/>
                  </a:lnTo>
                  <a:lnTo>
                    <a:pt x="333691" y="1350756"/>
                  </a:lnTo>
                  <a:lnTo>
                    <a:pt x="395133" y="1340125"/>
                  </a:lnTo>
                  <a:lnTo>
                    <a:pt x="456576" y="1329493"/>
                  </a:lnTo>
                  <a:lnTo>
                    <a:pt x="518019" y="1318862"/>
                  </a:lnTo>
                  <a:lnTo>
                    <a:pt x="579462" y="1308230"/>
                  </a:lnTo>
                  <a:lnTo>
                    <a:pt x="640904" y="1297599"/>
                  </a:lnTo>
                  <a:lnTo>
                    <a:pt x="702347" y="1286967"/>
                  </a:lnTo>
                  <a:lnTo>
                    <a:pt x="763790" y="1276336"/>
                  </a:lnTo>
                  <a:lnTo>
                    <a:pt x="825233" y="1265704"/>
                  </a:lnTo>
                  <a:lnTo>
                    <a:pt x="886675" y="1255073"/>
                  </a:lnTo>
                  <a:lnTo>
                    <a:pt x="948118" y="1244441"/>
                  </a:lnTo>
                  <a:lnTo>
                    <a:pt x="1009561" y="1233810"/>
                  </a:lnTo>
                  <a:lnTo>
                    <a:pt x="1071004" y="1223178"/>
                  </a:lnTo>
                  <a:lnTo>
                    <a:pt x="1132447" y="1212547"/>
                  </a:lnTo>
                  <a:lnTo>
                    <a:pt x="1193889" y="1201915"/>
                  </a:lnTo>
                  <a:lnTo>
                    <a:pt x="1255332" y="1191283"/>
                  </a:lnTo>
                  <a:lnTo>
                    <a:pt x="1316775" y="1180652"/>
                  </a:lnTo>
                  <a:lnTo>
                    <a:pt x="1378218" y="1170020"/>
                  </a:lnTo>
                  <a:lnTo>
                    <a:pt x="1439660" y="1159389"/>
                  </a:lnTo>
                  <a:lnTo>
                    <a:pt x="1501103" y="1148757"/>
                  </a:lnTo>
                  <a:lnTo>
                    <a:pt x="1562546" y="1138126"/>
                  </a:lnTo>
                  <a:lnTo>
                    <a:pt x="1623989" y="1127494"/>
                  </a:lnTo>
                  <a:lnTo>
                    <a:pt x="1685431" y="1116863"/>
                  </a:lnTo>
                  <a:lnTo>
                    <a:pt x="1746874" y="1106231"/>
                  </a:lnTo>
                  <a:close/>
                </a:path>
              </a:pathLst>
            </a:custGeom>
            <a:solidFill>
              <a:srgbClr val="7CAE00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3367706" y="2045279"/>
              <a:ext cx="1438635" cy="1736145"/>
            </a:xfrm>
            <a:custGeom>
              <a:avLst/>
              <a:pathLst>
                <a:path w="1438635" h="1736145">
                  <a:moveTo>
                    <a:pt x="1438635" y="1736145"/>
                  </a:moveTo>
                  <a:lnTo>
                    <a:pt x="1421194" y="1676278"/>
                  </a:lnTo>
                  <a:lnTo>
                    <a:pt x="1403754" y="1616411"/>
                  </a:lnTo>
                  <a:lnTo>
                    <a:pt x="1386313" y="1556544"/>
                  </a:lnTo>
                  <a:lnTo>
                    <a:pt x="1368873" y="1496677"/>
                  </a:lnTo>
                  <a:lnTo>
                    <a:pt x="1351432" y="1436810"/>
                  </a:lnTo>
                  <a:lnTo>
                    <a:pt x="1333991" y="1376942"/>
                  </a:lnTo>
                  <a:lnTo>
                    <a:pt x="1316551" y="1317075"/>
                  </a:lnTo>
                  <a:lnTo>
                    <a:pt x="1299110" y="1257208"/>
                  </a:lnTo>
                  <a:lnTo>
                    <a:pt x="1281670" y="1197341"/>
                  </a:lnTo>
                  <a:lnTo>
                    <a:pt x="1264229" y="1137474"/>
                  </a:lnTo>
                  <a:lnTo>
                    <a:pt x="1246788" y="1077607"/>
                  </a:lnTo>
                  <a:lnTo>
                    <a:pt x="1229348" y="1017740"/>
                  </a:lnTo>
                  <a:lnTo>
                    <a:pt x="1211907" y="957873"/>
                  </a:lnTo>
                  <a:lnTo>
                    <a:pt x="1194467" y="898006"/>
                  </a:lnTo>
                  <a:lnTo>
                    <a:pt x="1177026" y="838139"/>
                  </a:lnTo>
                  <a:lnTo>
                    <a:pt x="1159585" y="778272"/>
                  </a:lnTo>
                  <a:lnTo>
                    <a:pt x="1142145" y="718405"/>
                  </a:lnTo>
                  <a:lnTo>
                    <a:pt x="1124704" y="658537"/>
                  </a:lnTo>
                  <a:lnTo>
                    <a:pt x="1107264" y="598670"/>
                  </a:lnTo>
                  <a:lnTo>
                    <a:pt x="1089823" y="538803"/>
                  </a:lnTo>
                  <a:lnTo>
                    <a:pt x="1072382" y="478936"/>
                  </a:lnTo>
                  <a:lnTo>
                    <a:pt x="1054942" y="419069"/>
                  </a:lnTo>
                  <a:lnTo>
                    <a:pt x="1037501" y="359202"/>
                  </a:lnTo>
                  <a:lnTo>
                    <a:pt x="1020061" y="299335"/>
                  </a:lnTo>
                  <a:lnTo>
                    <a:pt x="1002620" y="239468"/>
                  </a:lnTo>
                  <a:lnTo>
                    <a:pt x="985179" y="179601"/>
                  </a:lnTo>
                  <a:lnTo>
                    <a:pt x="967739" y="119734"/>
                  </a:lnTo>
                  <a:lnTo>
                    <a:pt x="950298" y="59867"/>
                  </a:lnTo>
                  <a:lnTo>
                    <a:pt x="932858" y="0"/>
                  </a:lnTo>
                  <a:lnTo>
                    <a:pt x="871798" y="18965"/>
                  </a:lnTo>
                  <a:lnTo>
                    <a:pt x="811447" y="40077"/>
                  </a:lnTo>
                  <a:lnTo>
                    <a:pt x="751880" y="63309"/>
                  </a:lnTo>
                  <a:lnTo>
                    <a:pt x="693171" y="88633"/>
                  </a:lnTo>
                  <a:lnTo>
                    <a:pt x="635395" y="116016"/>
                  </a:lnTo>
                  <a:lnTo>
                    <a:pt x="578623" y="145425"/>
                  </a:lnTo>
                  <a:lnTo>
                    <a:pt x="522925" y="176822"/>
                  </a:lnTo>
                  <a:lnTo>
                    <a:pt x="468373" y="210169"/>
                  </a:lnTo>
                  <a:lnTo>
                    <a:pt x="415034" y="245423"/>
                  </a:lnTo>
                  <a:lnTo>
                    <a:pt x="362974" y="282541"/>
                  </a:lnTo>
                  <a:lnTo>
                    <a:pt x="312259" y="321476"/>
                  </a:lnTo>
                  <a:lnTo>
                    <a:pt x="262952" y="362180"/>
                  </a:lnTo>
                  <a:lnTo>
                    <a:pt x="215114" y="404601"/>
                  </a:lnTo>
                  <a:lnTo>
                    <a:pt x="168807" y="448687"/>
                  </a:lnTo>
                  <a:lnTo>
                    <a:pt x="124087" y="494382"/>
                  </a:lnTo>
                  <a:lnTo>
                    <a:pt x="81010" y="541630"/>
                  </a:lnTo>
                  <a:lnTo>
                    <a:pt x="39630" y="590371"/>
                  </a:lnTo>
                  <a:lnTo>
                    <a:pt x="0" y="640545"/>
                  </a:lnTo>
                  <a:lnTo>
                    <a:pt x="49608" y="678324"/>
                  </a:lnTo>
                  <a:lnTo>
                    <a:pt x="99216" y="716103"/>
                  </a:lnTo>
                  <a:lnTo>
                    <a:pt x="148824" y="753883"/>
                  </a:lnTo>
                  <a:lnTo>
                    <a:pt x="198432" y="791662"/>
                  </a:lnTo>
                  <a:lnTo>
                    <a:pt x="248040" y="829441"/>
                  </a:lnTo>
                  <a:lnTo>
                    <a:pt x="297648" y="867221"/>
                  </a:lnTo>
                  <a:lnTo>
                    <a:pt x="347256" y="905000"/>
                  </a:lnTo>
                  <a:lnTo>
                    <a:pt x="396864" y="942779"/>
                  </a:lnTo>
                  <a:lnTo>
                    <a:pt x="446473" y="980559"/>
                  </a:lnTo>
                  <a:lnTo>
                    <a:pt x="496081" y="1018338"/>
                  </a:lnTo>
                  <a:lnTo>
                    <a:pt x="545689" y="1056117"/>
                  </a:lnTo>
                  <a:lnTo>
                    <a:pt x="595297" y="1093897"/>
                  </a:lnTo>
                  <a:lnTo>
                    <a:pt x="644905" y="1131676"/>
                  </a:lnTo>
                  <a:lnTo>
                    <a:pt x="694513" y="1169455"/>
                  </a:lnTo>
                  <a:lnTo>
                    <a:pt x="744121" y="1207235"/>
                  </a:lnTo>
                  <a:lnTo>
                    <a:pt x="793729" y="1245014"/>
                  </a:lnTo>
                  <a:lnTo>
                    <a:pt x="843338" y="1282793"/>
                  </a:lnTo>
                  <a:lnTo>
                    <a:pt x="892946" y="1320572"/>
                  </a:lnTo>
                  <a:lnTo>
                    <a:pt x="942554" y="1358352"/>
                  </a:lnTo>
                  <a:lnTo>
                    <a:pt x="992162" y="1396131"/>
                  </a:lnTo>
                  <a:lnTo>
                    <a:pt x="1041770" y="1433910"/>
                  </a:lnTo>
                  <a:lnTo>
                    <a:pt x="1091378" y="1471690"/>
                  </a:lnTo>
                  <a:lnTo>
                    <a:pt x="1140986" y="1509469"/>
                  </a:lnTo>
                  <a:lnTo>
                    <a:pt x="1190594" y="1547248"/>
                  </a:lnTo>
                  <a:lnTo>
                    <a:pt x="1240203" y="1585028"/>
                  </a:lnTo>
                  <a:lnTo>
                    <a:pt x="1289811" y="1622807"/>
                  </a:lnTo>
                  <a:lnTo>
                    <a:pt x="1339419" y="1660586"/>
                  </a:lnTo>
                  <a:lnTo>
                    <a:pt x="1389027" y="1698366"/>
                  </a:lnTo>
                  <a:close/>
                </a:path>
              </a:pathLst>
            </a:custGeom>
            <a:solidFill>
              <a:srgbClr val="CD9600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g11"/>
            <p:cNvSpPr/>
            <p:nvPr/>
          </p:nvSpPr>
          <p:spPr>
            <a:xfrm>
              <a:off x="4300564" y="1973107"/>
              <a:ext cx="505777" cy="1808317"/>
            </a:xfrm>
            <a:custGeom>
              <a:avLst/>
              <a:pathLst>
                <a:path w="505777" h="1808317">
                  <a:moveTo>
                    <a:pt x="505777" y="1808317"/>
                  </a:moveTo>
                  <a:lnTo>
                    <a:pt x="505777" y="1745961"/>
                  </a:lnTo>
                  <a:lnTo>
                    <a:pt x="505777" y="1683605"/>
                  </a:lnTo>
                  <a:lnTo>
                    <a:pt x="505777" y="1621250"/>
                  </a:lnTo>
                  <a:lnTo>
                    <a:pt x="505777" y="1558894"/>
                  </a:lnTo>
                  <a:lnTo>
                    <a:pt x="505777" y="1496538"/>
                  </a:lnTo>
                  <a:lnTo>
                    <a:pt x="505777" y="1434182"/>
                  </a:lnTo>
                  <a:lnTo>
                    <a:pt x="505777" y="1371827"/>
                  </a:lnTo>
                  <a:lnTo>
                    <a:pt x="505777" y="1309471"/>
                  </a:lnTo>
                  <a:lnTo>
                    <a:pt x="505777" y="1247115"/>
                  </a:lnTo>
                  <a:lnTo>
                    <a:pt x="505777" y="1184759"/>
                  </a:lnTo>
                  <a:lnTo>
                    <a:pt x="505777" y="1122403"/>
                  </a:lnTo>
                  <a:lnTo>
                    <a:pt x="505777" y="1060048"/>
                  </a:lnTo>
                  <a:lnTo>
                    <a:pt x="505777" y="997692"/>
                  </a:lnTo>
                  <a:lnTo>
                    <a:pt x="505777" y="935336"/>
                  </a:lnTo>
                  <a:lnTo>
                    <a:pt x="505777" y="872980"/>
                  </a:lnTo>
                  <a:lnTo>
                    <a:pt x="505777" y="810625"/>
                  </a:lnTo>
                  <a:lnTo>
                    <a:pt x="505777" y="748269"/>
                  </a:lnTo>
                  <a:lnTo>
                    <a:pt x="505777" y="685913"/>
                  </a:lnTo>
                  <a:lnTo>
                    <a:pt x="505777" y="623557"/>
                  </a:lnTo>
                  <a:lnTo>
                    <a:pt x="505777" y="561201"/>
                  </a:lnTo>
                  <a:lnTo>
                    <a:pt x="505777" y="498846"/>
                  </a:lnTo>
                  <a:lnTo>
                    <a:pt x="505777" y="436490"/>
                  </a:lnTo>
                  <a:lnTo>
                    <a:pt x="505777" y="374134"/>
                  </a:lnTo>
                  <a:lnTo>
                    <a:pt x="505777" y="311778"/>
                  </a:lnTo>
                  <a:lnTo>
                    <a:pt x="505777" y="249423"/>
                  </a:lnTo>
                  <a:lnTo>
                    <a:pt x="505777" y="187067"/>
                  </a:lnTo>
                  <a:lnTo>
                    <a:pt x="505777" y="124711"/>
                  </a:lnTo>
                  <a:lnTo>
                    <a:pt x="505777" y="62355"/>
                  </a:lnTo>
                  <a:lnTo>
                    <a:pt x="505777" y="0"/>
                  </a:lnTo>
                  <a:lnTo>
                    <a:pt x="441713" y="1135"/>
                  </a:lnTo>
                  <a:lnTo>
                    <a:pt x="377730" y="4539"/>
                  </a:lnTo>
                  <a:lnTo>
                    <a:pt x="313908" y="10207"/>
                  </a:lnTo>
                  <a:lnTo>
                    <a:pt x="250327" y="18133"/>
                  </a:lnTo>
                  <a:lnTo>
                    <a:pt x="187066" y="28307"/>
                  </a:lnTo>
                  <a:lnTo>
                    <a:pt x="124205" y="40715"/>
                  </a:lnTo>
                  <a:lnTo>
                    <a:pt x="61824" y="55343"/>
                  </a:lnTo>
                  <a:lnTo>
                    <a:pt x="0" y="72171"/>
                  </a:lnTo>
                  <a:lnTo>
                    <a:pt x="17440" y="132039"/>
                  </a:lnTo>
                  <a:lnTo>
                    <a:pt x="34881" y="191906"/>
                  </a:lnTo>
                  <a:lnTo>
                    <a:pt x="52321" y="251773"/>
                  </a:lnTo>
                  <a:lnTo>
                    <a:pt x="69762" y="311640"/>
                  </a:lnTo>
                  <a:lnTo>
                    <a:pt x="87203" y="371507"/>
                  </a:lnTo>
                  <a:lnTo>
                    <a:pt x="104643" y="431374"/>
                  </a:lnTo>
                  <a:lnTo>
                    <a:pt x="122084" y="491241"/>
                  </a:lnTo>
                  <a:lnTo>
                    <a:pt x="139524" y="551108"/>
                  </a:lnTo>
                  <a:lnTo>
                    <a:pt x="156965" y="610975"/>
                  </a:lnTo>
                  <a:lnTo>
                    <a:pt x="174406" y="670842"/>
                  </a:lnTo>
                  <a:lnTo>
                    <a:pt x="191846" y="730709"/>
                  </a:lnTo>
                  <a:lnTo>
                    <a:pt x="209287" y="790576"/>
                  </a:lnTo>
                  <a:lnTo>
                    <a:pt x="226727" y="850444"/>
                  </a:lnTo>
                  <a:lnTo>
                    <a:pt x="244168" y="910311"/>
                  </a:lnTo>
                  <a:lnTo>
                    <a:pt x="261609" y="970178"/>
                  </a:lnTo>
                  <a:lnTo>
                    <a:pt x="279049" y="1030045"/>
                  </a:lnTo>
                  <a:lnTo>
                    <a:pt x="296490" y="1089912"/>
                  </a:lnTo>
                  <a:lnTo>
                    <a:pt x="313930" y="1149779"/>
                  </a:lnTo>
                  <a:lnTo>
                    <a:pt x="331371" y="1209646"/>
                  </a:lnTo>
                  <a:lnTo>
                    <a:pt x="348812" y="1269513"/>
                  </a:lnTo>
                  <a:lnTo>
                    <a:pt x="366252" y="1329380"/>
                  </a:lnTo>
                  <a:lnTo>
                    <a:pt x="383693" y="1389247"/>
                  </a:lnTo>
                  <a:lnTo>
                    <a:pt x="401133" y="1449114"/>
                  </a:lnTo>
                  <a:lnTo>
                    <a:pt x="418574" y="1508982"/>
                  </a:lnTo>
                  <a:lnTo>
                    <a:pt x="436015" y="1568849"/>
                  </a:lnTo>
                  <a:lnTo>
                    <a:pt x="453455" y="1628716"/>
                  </a:lnTo>
                  <a:lnTo>
                    <a:pt x="470896" y="1688583"/>
                  </a:lnTo>
                  <a:lnTo>
                    <a:pt x="488336" y="174845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tx12"/>
            <p:cNvSpPr/>
            <p:nvPr/>
          </p:nvSpPr>
          <p:spPr>
            <a:xfrm>
              <a:off x="5001322" y="290459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14.2%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5512397" y="364976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19.1%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5146003" y="444903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13.2%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4715934" y="462199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4.6%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4003372" y="438971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21.1%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3732688" y="350544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13.1%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4099182" y="297479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10.1%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4523451" y="282506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4.5%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4999079" y="290124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14.2%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5510155" y="364641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19.1%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5143760" y="444567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13.2%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4713691" y="461863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4.6%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4001129" y="438636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21.1%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3730445" y="350209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13.1%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4096939" y="297144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10.1%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4521208" y="282170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4.5%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4995723" y="289899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14.2%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5506798" y="364416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19.1%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5140403" y="444343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13.2%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4710334" y="461639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4.6%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3997773" y="438411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21.1%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727088" y="349984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13.1%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4093583" y="296919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10.1%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4517851" y="281946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4.5%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991763" y="289821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14.2%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5502839" y="364338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19.1%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5136444" y="444264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13.2%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4706375" y="461560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4.6%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3993813" y="438333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21.1%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3723129" y="349906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13.1%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4089623" y="296840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10.1%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4513892" y="281867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4.5%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4987804" y="289899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14.2%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5498879" y="364416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19.1%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5132484" y="444343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13.2%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4702416" y="461639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4.6%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3989854" y="438411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21.1%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3719169" y="349984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13.1%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4085664" y="296919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10.1%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4509932" y="281946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4.5%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4984447" y="290124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14.2%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5495522" y="364641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19.1%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5129128" y="444567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13.2%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4699059" y="461863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4.6%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3986497" y="438636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21.1%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3715813" y="350209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13.1%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4082307" y="297144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10.1%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4506576" y="282170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4.5%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4982204" y="290459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14.2%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5493280" y="364976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19.1%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5126885" y="444903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13.2%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4696816" y="462199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4.6%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3984254" y="438971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21.1%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3713570" y="350544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13.1%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4080064" y="297479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10.1%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4504333" y="282506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4.5%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4981417" y="290855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14.2%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5492492" y="365372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19.1%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5126097" y="445299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13.2%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4696028" y="462595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4.6%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3983467" y="439367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21.1%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3712782" y="350940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13.1%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4079277" y="297875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10.1%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4503545" y="282902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4.5%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4982204" y="291251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14.2%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5493280" y="365768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19.1%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5126885" y="445695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13.2%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4696816" y="462991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4.6%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3984254" y="439763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21.1%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3713570" y="351336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13.1%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4080064" y="298271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10.1%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4504333" y="283298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4.5%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4984447" y="291587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14.2%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5495522" y="366104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19.1%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5129128" y="446030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13.2%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4699059" y="463326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4.6%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3986497" y="440099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21.1%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3715813" y="351672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13.1%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4082307" y="298607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10.1%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4506576" y="283634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4.5%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4987804" y="291811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14.2%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5498879" y="366328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19.1%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5132484" y="446254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13.2%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4702416" y="463551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4.6%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3989854" y="440323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21.1%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3719169" y="351896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13.1%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4085664" y="298831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10.1%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4509932" y="283858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4.5%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4991763" y="291890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14.2%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5502839" y="366407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19.1%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5136444" y="446333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13.2%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4706375" y="463630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4.6%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3993813" y="440402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21.1%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3723129" y="351975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13.1%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4089623" y="298910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10.1%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4513892" y="283937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4.5%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4995723" y="291811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14.2%</a:t>
              </a:r>
            </a:p>
          </p:txBody>
        </p:sp>
        <p:sp>
          <p:nvSpPr>
            <p:cNvPr id="109" name="tx109"/>
            <p:cNvSpPr/>
            <p:nvPr/>
          </p:nvSpPr>
          <p:spPr>
            <a:xfrm>
              <a:off x="5506798" y="366328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19.1%</a:t>
              </a:r>
            </a:p>
          </p:txBody>
        </p:sp>
        <p:sp>
          <p:nvSpPr>
            <p:cNvPr id="110" name="tx110"/>
            <p:cNvSpPr/>
            <p:nvPr/>
          </p:nvSpPr>
          <p:spPr>
            <a:xfrm>
              <a:off x="5140403" y="446254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13.2%</a:t>
              </a:r>
            </a:p>
          </p:txBody>
        </p:sp>
        <p:sp>
          <p:nvSpPr>
            <p:cNvPr id="111" name="tx111"/>
            <p:cNvSpPr/>
            <p:nvPr/>
          </p:nvSpPr>
          <p:spPr>
            <a:xfrm>
              <a:off x="4710334" y="463551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4.6%</a:t>
              </a:r>
            </a:p>
          </p:txBody>
        </p:sp>
        <p:sp>
          <p:nvSpPr>
            <p:cNvPr id="112" name="tx112"/>
            <p:cNvSpPr/>
            <p:nvPr/>
          </p:nvSpPr>
          <p:spPr>
            <a:xfrm>
              <a:off x="3997773" y="440323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21.1%</a:t>
              </a:r>
            </a:p>
          </p:txBody>
        </p:sp>
        <p:sp>
          <p:nvSpPr>
            <p:cNvPr id="113" name="tx113"/>
            <p:cNvSpPr/>
            <p:nvPr/>
          </p:nvSpPr>
          <p:spPr>
            <a:xfrm>
              <a:off x="3727088" y="351896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13.1%</a:t>
              </a:r>
            </a:p>
          </p:txBody>
        </p:sp>
        <p:sp>
          <p:nvSpPr>
            <p:cNvPr id="114" name="tx114"/>
            <p:cNvSpPr/>
            <p:nvPr/>
          </p:nvSpPr>
          <p:spPr>
            <a:xfrm>
              <a:off x="4093583" y="298831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10.1%</a:t>
              </a:r>
            </a:p>
          </p:txBody>
        </p:sp>
        <p:sp>
          <p:nvSpPr>
            <p:cNvPr id="115" name="tx115"/>
            <p:cNvSpPr/>
            <p:nvPr/>
          </p:nvSpPr>
          <p:spPr>
            <a:xfrm>
              <a:off x="4517851" y="283858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4.5%</a:t>
              </a:r>
            </a:p>
          </p:txBody>
        </p:sp>
        <p:sp>
          <p:nvSpPr>
            <p:cNvPr id="116" name="tx116"/>
            <p:cNvSpPr/>
            <p:nvPr/>
          </p:nvSpPr>
          <p:spPr>
            <a:xfrm>
              <a:off x="4999079" y="291587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14.2%</a:t>
              </a:r>
            </a:p>
          </p:txBody>
        </p:sp>
        <p:sp>
          <p:nvSpPr>
            <p:cNvPr id="117" name="tx117"/>
            <p:cNvSpPr/>
            <p:nvPr/>
          </p:nvSpPr>
          <p:spPr>
            <a:xfrm>
              <a:off x="5510155" y="366104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19.1%</a:t>
              </a:r>
            </a:p>
          </p:txBody>
        </p:sp>
        <p:sp>
          <p:nvSpPr>
            <p:cNvPr id="118" name="tx118"/>
            <p:cNvSpPr/>
            <p:nvPr/>
          </p:nvSpPr>
          <p:spPr>
            <a:xfrm>
              <a:off x="5143760" y="446030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13.2%</a:t>
              </a:r>
            </a:p>
          </p:txBody>
        </p:sp>
        <p:sp>
          <p:nvSpPr>
            <p:cNvPr id="119" name="tx119"/>
            <p:cNvSpPr/>
            <p:nvPr/>
          </p:nvSpPr>
          <p:spPr>
            <a:xfrm>
              <a:off x="4713691" y="463326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4.6%</a:t>
              </a:r>
            </a:p>
          </p:txBody>
        </p:sp>
        <p:sp>
          <p:nvSpPr>
            <p:cNvPr id="120" name="tx120"/>
            <p:cNvSpPr/>
            <p:nvPr/>
          </p:nvSpPr>
          <p:spPr>
            <a:xfrm>
              <a:off x="4001129" y="440099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21.1%</a:t>
              </a:r>
            </a:p>
          </p:txBody>
        </p:sp>
        <p:sp>
          <p:nvSpPr>
            <p:cNvPr id="121" name="tx121"/>
            <p:cNvSpPr/>
            <p:nvPr/>
          </p:nvSpPr>
          <p:spPr>
            <a:xfrm>
              <a:off x="3730445" y="351672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13.1%</a:t>
              </a:r>
            </a:p>
          </p:txBody>
        </p:sp>
        <p:sp>
          <p:nvSpPr>
            <p:cNvPr id="122" name="tx122"/>
            <p:cNvSpPr/>
            <p:nvPr/>
          </p:nvSpPr>
          <p:spPr>
            <a:xfrm>
              <a:off x="4096939" y="298607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10.1%</a:t>
              </a:r>
            </a:p>
          </p:txBody>
        </p:sp>
        <p:sp>
          <p:nvSpPr>
            <p:cNvPr id="123" name="tx123"/>
            <p:cNvSpPr/>
            <p:nvPr/>
          </p:nvSpPr>
          <p:spPr>
            <a:xfrm>
              <a:off x="4521208" y="283634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4.5%</a:t>
              </a:r>
            </a:p>
          </p:txBody>
        </p:sp>
        <p:sp>
          <p:nvSpPr>
            <p:cNvPr id="124" name="tx124"/>
            <p:cNvSpPr/>
            <p:nvPr/>
          </p:nvSpPr>
          <p:spPr>
            <a:xfrm>
              <a:off x="5001322" y="291251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14.2%</a:t>
              </a:r>
            </a:p>
          </p:txBody>
        </p:sp>
        <p:sp>
          <p:nvSpPr>
            <p:cNvPr id="125" name="tx125"/>
            <p:cNvSpPr/>
            <p:nvPr/>
          </p:nvSpPr>
          <p:spPr>
            <a:xfrm>
              <a:off x="5512397" y="365768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19.1%</a:t>
              </a:r>
            </a:p>
          </p:txBody>
        </p:sp>
        <p:sp>
          <p:nvSpPr>
            <p:cNvPr id="126" name="tx126"/>
            <p:cNvSpPr/>
            <p:nvPr/>
          </p:nvSpPr>
          <p:spPr>
            <a:xfrm>
              <a:off x="5146003" y="445695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13.2%</a:t>
              </a:r>
            </a:p>
          </p:txBody>
        </p:sp>
        <p:sp>
          <p:nvSpPr>
            <p:cNvPr id="127" name="tx127"/>
            <p:cNvSpPr/>
            <p:nvPr/>
          </p:nvSpPr>
          <p:spPr>
            <a:xfrm>
              <a:off x="4715934" y="462991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4.6%</a:t>
              </a:r>
            </a:p>
          </p:txBody>
        </p:sp>
        <p:sp>
          <p:nvSpPr>
            <p:cNvPr id="128" name="tx128"/>
            <p:cNvSpPr/>
            <p:nvPr/>
          </p:nvSpPr>
          <p:spPr>
            <a:xfrm>
              <a:off x="4003372" y="439763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21.1%</a:t>
              </a:r>
            </a:p>
          </p:txBody>
        </p:sp>
        <p:sp>
          <p:nvSpPr>
            <p:cNvPr id="129" name="tx129"/>
            <p:cNvSpPr/>
            <p:nvPr/>
          </p:nvSpPr>
          <p:spPr>
            <a:xfrm>
              <a:off x="3732688" y="351336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13.1%</a:t>
              </a:r>
            </a:p>
          </p:txBody>
        </p:sp>
        <p:sp>
          <p:nvSpPr>
            <p:cNvPr id="130" name="tx130"/>
            <p:cNvSpPr/>
            <p:nvPr/>
          </p:nvSpPr>
          <p:spPr>
            <a:xfrm>
              <a:off x="4099182" y="298271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10.1%</a:t>
              </a:r>
            </a:p>
          </p:txBody>
        </p:sp>
        <p:sp>
          <p:nvSpPr>
            <p:cNvPr id="131" name="tx131"/>
            <p:cNvSpPr/>
            <p:nvPr/>
          </p:nvSpPr>
          <p:spPr>
            <a:xfrm>
              <a:off x="4523451" y="283298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4.5%</a:t>
              </a:r>
            </a:p>
          </p:txBody>
        </p:sp>
        <p:sp>
          <p:nvSpPr>
            <p:cNvPr id="132" name="tx132"/>
            <p:cNvSpPr/>
            <p:nvPr/>
          </p:nvSpPr>
          <p:spPr>
            <a:xfrm>
              <a:off x="5002110" y="290855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14.2%</a:t>
              </a:r>
            </a:p>
          </p:txBody>
        </p:sp>
        <p:sp>
          <p:nvSpPr>
            <p:cNvPr id="133" name="tx133"/>
            <p:cNvSpPr/>
            <p:nvPr/>
          </p:nvSpPr>
          <p:spPr>
            <a:xfrm>
              <a:off x="5513185" y="365372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19.1%</a:t>
              </a:r>
            </a:p>
          </p:txBody>
        </p:sp>
        <p:sp>
          <p:nvSpPr>
            <p:cNvPr id="134" name="tx134"/>
            <p:cNvSpPr/>
            <p:nvPr/>
          </p:nvSpPr>
          <p:spPr>
            <a:xfrm>
              <a:off x="5146790" y="445299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13.2%</a:t>
              </a:r>
            </a:p>
          </p:txBody>
        </p:sp>
        <p:sp>
          <p:nvSpPr>
            <p:cNvPr id="135" name="tx135"/>
            <p:cNvSpPr/>
            <p:nvPr/>
          </p:nvSpPr>
          <p:spPr>
            <a:xfrm>
              <a:off x="4716721" y="462595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4.6%</a:t>
              </a:r>
            </a:p>
          </p:txBody>
        </p:sp>
        <p:sp>
          <p:nvSpPr>
            <p:cNvPr id="136" name="tx136"/>
            <p:cNvSpPr/>
            <p:nvPr/>
          </p:nvSpPr>
          <p:spPr>
            <a:xfrm>
              <a:off x="4004160" y="439367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21.1%</a:t>
              </a:r>
            </a:p>
          </p:txBody>
        </p:sp>
        <p:sp>
          <p:nvSpPr>
            <p:cNvPr id="137" name="tx137"/>
            <p:cNvSpPr/>
            <p:nvPr/>
          </p:nvSpPr>
          <p:spPr>
            <a:xfrm>
              <a:off x="3733475" y="350940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13.1%</a:t>
              </a:r>
            </a:p>
          </p:txBody>
        </p:sp>
        <p:sp>
          <p:nvSpPr>
            <p:cNvPr id="138" name="tx138"/>
            <p:cNvSpPr/>
            <p:nvPr/>
          </p:nvSpPr>
          <p:spPr>
            <a:xfrm>
              <a:off x="4099970" y="297875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10.1%</a:t>
              </a:r>
            </a:p>
          </p:txBody>
        </p:sp>
        <p:sp>
          <p:nvSpPr>
            <p:cNvPr id="139" name="tx139"/>
            <p:cNvSpPr/>
            <p:nvPr/>
          </p:nvSpPr>
          <p:spPr>
            <a:xfrm>
              <a:off x="4524238" y="282902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4.5%</a:t>
              </a:r>
            </a:p>
          </p:txBody>
        </p:sp>
        <p:sp>
          <p:nvSpPr>
            <p:cNvPr id="140" name="tx140"/>
            <p:cNvSpPr/>
            <p:nvPr/>
          </p:nvSpPr>
          <p:spPr>
            <a:xfrm>
              <a:off x="4991763" y="290855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61CC">
                      <a:alpha val="100000"/>
                    </a:srgbClr>
                  </a:solidFill>
                  <a:latin typeface="Arial"/>
                  <a:cs typeface="Arial"/>
                </a:rPr>
                <a:t>14.2%</a:t>
              </a:r>
            </a:p>
          </p:txBody>
        </p:sp>
        <p:sp>
          <p:nvSpPr>
            <p:cNvPr id="141" name="tx141"/>
            <p:cNvSpPr/>
            <p:nvPr/>
          </p:nvSpPr>
          <p:spPr>
            <a:xfrm>
              <a:off x="5502839" y="365372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19.1%</a:t>
              </a:r>
            </a:p>
          </p:txBody>
        </p:sp>
        <p:sp>
          <p:nvSpPr>
            <p:cNvPr id="142" name="tx142"/>
            <p:cNvSpPr/>
            <p:nvPr/>
          </p:nvSpPr>
          <p:spPr>
            <a:xfrm>
              <a:off x="5136444" y="445299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A9FF">
                      <a:alpha val="100000"/>
                    </a:srgbClr>
                  </a:solidFill>
                  <a:latin typeface="Arial"/>
                  <a:cs typeface="Arial"/>
                </a:rPr>
                <a:t>13.2%</a:t>
              </a:r>
            </a:p>
          </p:txBody>
        </p:sp>
        <p:sp>
          <p:nvSpPr>
            <p:cNvPr id="143" name="tx143"/>
            <p:cNvSpPr/>
            <p:nvPr/>
          </p:nvSpPr>
          <p:spPr>
            <a:xfrm>
              <a:off x="4706375" y="462595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4.6%</a:t>
              </a:r>
            </a:p>
          </p:txBody>
        </p:sp>
        <p:sp>
          <p:nvSpPr>
            <p:cNvPr id="144" name="tx144"/>
            <p:cNvSpPr/>
            <p:nvPr/>
          </p:nvSpPr>
          <p:spPr>
            <a:xfrm>
              <a:off x="3993813" y="439367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BE67">
                      <a:alpha val="100000"/>
                    </a:srgbClr>
                  </a:solidFill>
                  <a:latin typeface="Arial"/>
                  <a:cs typeface="Arial"/>
                </a:rPr>
                <a:t>21.1%</a:t>
              </a:r>
            </a:p>
          </p:txBody>
        </p:sp>
        <p:sp>
          <p:nvSpPr>
            <p:cNvPr id="145" name="tx145"/>
            <p:cNvSpPr/>
            <p:nvPr/>
          </p:nvSpPr>
          <p:spPr>
            <a:xfrm>
              <a:off x="3723129" y="350940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13.1%</a:t>
              </a:r>
            </a:p>
          </p:txBody>
        </p:sp>
        <p:sp>
          <p:nvSpPr>
            <p:cNvPr id="146" name="tx146"/>
            <p:cNvSpPr/>
            <p:nvPr/>
          </p:nvSpPr>
          <p:spPr>
            <a:xfrm>
              <a:off x="4089623" y="297875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CD9600">
                      <a:alpha val="100000"/>
                    </a:srgbClr>
                  </a:solidFill>
                  <a:latin typeface="Arial"/>
                  <a:cs typeface="Arial"/>
                </a:rPr>
                <a:t>10.1%</a:t>
              </a:r>
            </a:p>
          </p:txBody>
        </p:sp>
        <p:sp>
          <p:nvSpPr>
            <p:cNvPr id="147" name="tx147"/>
            <p:cNvSpPr/>
            <p:nvPr/>
          </p:nvSpPr>
          <p:spPr>
            <a:xfrm>
              <a:off x="4513892" y="282902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4.5%</a:t>
              </a:r>
            </a:p>
          </p:txBody>
        </p:sp>
        <p:sp>
          <p:nvSpPr>
            <p:cNvPr id="148" name="rc148"/>
            <p:cNvSpPr/>
            <p:nvPr/>
          </p:nvSpPr>
          <p:spPr>
            <a:xfrm>
              <a:off x="7147739" y="3012914"/>
              <a:ext cx="201455" cy="201455"/>
            </a:xfrm>
            <a:prstGeom prst="rect">
              <a:avLst/>
            </a:prstGeom>
            <a:solidFill>
              <a:srgbClr val="FF61CC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9" name="rc149"/>
            <p:cNvSpPr/>
            <p:nvPr/>
          </p:nvSpPr>
          <p:spPr>
            <a:xfrm>
              <a:off x="7147739" y="3232370"/>
              <a:ext cx="201455" cy="201456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0" name="rc150"/>
            <p:cNvSpPr/>
            <p:nvPr/>
          </p:nvSpPr>
          <p:spPr>
            <a:xfrm>
              <a:off x="7147739" y="3451826"/>
              <a:ext cx="201455" cy="201455"/>
            </a:xfrm>
            <a:prstGeom prst="rect">
              <a:avLst/>
            </a:prstGeom>
            <a:solidFill>
              <a:srgbClr val="00A9FF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1" name="rc151"/>
            <p:cNvSpPr/>
            <p:nvPr/>
          </p:nvSpPr>
          <p:spPr>
            <a:xfrm>
              <a:off x="7147739" y="3671282"/>
              <a:ext cx="201455" cy="201455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2" name="rc152"/>
            <p:cNvSpPr/>
            <p:nvPr/>
          </p:nvSpPr>
          <p:spPr>
            <a:xfrm>
              <a:off x="7147739" y="3890738"/>
              <a:ext cx="201455" cy="201455"/>
            </a:xfrm>
            <a:prstGeom prst="rect">
              <a:avLst/>
            </a:prstGeom>
            <a:solidFill>
              <a:srgbClr val="00BE67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3" name="rc153"/>
            <p:cNvSpPr/>
            <p:nvPr/>
          </p:nvSpPr>
          <p:spPr>
            <a:xfrm>
              <a:off x="7147739" y="4110194"/>
              <a:ext cx="201455" cy="201456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4" name="rc154"/>
            <p:cNvSpPr/>
            <p:nvPr/>
          </p:nvSpPr>
          <p:spPr>
            <a:xfrm>
              <a:off x="7147739" y="4329650"/>
              <a:ext cx="201455" cy="201456"/>
            </a:xfrm>
            <a:prstGeom prst="rect">
              <a:avLst/>
            </a:prstGeom>
            <a:solidFill>
              <a:srgbClr val="CD9600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5" name="rc155"/>
            <p:cNvSpPr/>
            <p:nvPr/>
          </p:nvSpPr>
          <p:spPr>
            <a:xfrm>
              <a:off x="7147739" y="4549106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6" name="tx156"/>
            <p:cNvSpPr/>
            <p:nvPr/>
          </p:nvSpPr>
          <p:spPr>
            <a:xfrm>
              <a:off x="7427784" y="3073642"/>
              <a:ext cx="555744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A. 进院内药房</a:t>
              </a:r>
            </a:p>
          </p:txBody>
        </p:sp>
        <p:sp>
          <p:nvSpPr>
            <p:cNvPr id="157" name="tx157"/>
            <p:cNvSpPr/>
            <p:nvPr/>
          </p:nvSpPr>
          <p:spPr>
            <a:xfrm>
              <a:off x="7427784" y="3293098"/>
              <a:ext cx="639564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B. 院内便民药房</a:t>
              </a:r>
            </a:p>
          </p:txBody>
        </p:sp>
        <p:sp>
          <p:nvSpPr>
            <p:cNvPr id="158" name="tx158"/>
            <p:cNvSpPr/>
            <p:nvPr/>
          </p:nvSpPr>
          <p:spPr>
            <a:xfrm>
              <a:off x="7427784" y="3509826"/>
              <a:ext cx="6457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C. 医院门口药房</a:t>
              </a:r>
            </a:p>
          </p:txBody>
        </p:sp>
        <p:sp>
          <p:nvSpPr>
            <p:cNvPr id="159" name="tx159"/>
            <p:cNvSpPr/>
            <p:nvPr/>
          </p:nvSpPr>
          <p:spPr>
            <a:xfrm>
              <a:off x="7427784" y="3732010"/>
              <a:ext cx="56191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D. 医院护理部</a:t>
              </a:r>
            </a:p>
          </p:txBody>
        </p:sp>
        <p:sp>
          <p:nvSpPr>
            <p:cNvPr id="160" name="tx160"/>
            <p:cNvSpPr/>
            <p:nvPr/>
          </p:nvSpPr>
          <p:spPr>
            <a:xfrm>
              <a:off x="7427784" y="3951466"/>
              <a:ext cx="555744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E. 营养膳食科</a:t>
              </a:r>
            </a:p>
          </p:txBody>
        </p:sp>
        <p:sp>
          <p:nvSpPr>
            <p:cNvPr id="161" name="tx161"/>
            <p:cNvSpPr/>
            <p:nvPr/>
          </p:nvSpPr>
          <p:spPr>
            <a:xfrm>
              <a:off x="7427784" y="4170922"/>
              <a:ext cx="633288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F. 医院内部超市</a:t>
              </a:r>
            </a:p>
          </p:txBody>
        </p:sp>
        <p:sp>
          <p:nvSpPr>
            <p:cNvPr id="162" name="tx162"/>
            <p:cNvSpPr/>
            <p:nvPr/>
          </p:nvSpPr>
          <p:spPr>
            <a:xfrm>
              <a:off x="7427784" y="4387650"/>
              <a:ext cx="651951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G. 医院门口超市</a:t>
              </a:r>
            </a:p>
          </p:txBody>
        </p:sp>
        <p:sp>
          <p:nvSpPr>
            <p:cNvPr id="163" name="tx163"/>
            <p:cNvSpPr/>
            <p:nvPr/>
          </p:nvSpPr>
          <p:spPr>
            <a:xfrm>
              <a:off x="7427784" y="4609834"/>
              <a:ext cx="47809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H. 个人推荐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2021-01-02T22:51:30Z</dcterms:modified>
</cp:coreProperties>
</file>