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933893"/>
            <a:ext cx="3657600" cy="1463040"/>
            <a:chOff x="1952625" y="1933893"/>
            <a:chExt cx="3657600" cy="1463040"/>
          </a:xfrm>
        </p:grpSpPr>
        <p:sp>
          <p:nvSpPr>
            <p:cNvPr id="3" name="rc3"/>
            <p:cNvSpPr/>
            <p:nvPr/>
          </p:nvSpPr>
          <p:spPr>
            <a:xfrm>
              <a:off x="1952625" y="1933892"/>
              <a:ext cx="365760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933892"/>
              <a:ext cx="3657599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2003481"/>
              <a:ext cx="2337088" cy="990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5665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09901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14137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18373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547" y="280830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249876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18921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07783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412019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016255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203547" y="2049913"/>
              <a:ext cx="1169800" cy="2785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03547" y="2359462"/>
              <a:ext cx="1532342" cy="2785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03547" y="2669012"/>
              <a:ext cx="2291263" cy="2785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4164442" y="2133198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526984" y="2442800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634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285905" y="2752296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948</a:t>
              </a:r>
            </a:p>
          </p:txBody>
        </p:sp>
        <p:sp>
          <p:nvSpPr>
            <p:cNvPr id="23" name="rc23"/>
            <p:cNvSpPr/>
            <p:nvPr/>
          </p:nvSpPr>
          <p:spPr>
            <a:xfrm>
              <a:off x="3203547" y="2003481"/>
              <a:ext cx="2337088" cy="99055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187742" y="2644879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不好确认，要看二维码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206351" y="2778459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具体的形式，需要具体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876911" y="2899160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沟通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858302" y="2458760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不会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942122" y="2149210"/>
              <a:ext cx="2266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会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3168753" y="28083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168753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68753" y="2189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203547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807783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12019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16255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3172469" y="3054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14550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318786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923022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2021-01-02T22:51:31Z</dcterms:modified>
</cp:coreProperties>
</file>