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1799491" cy="1808317"/>
            </a:xfrm>
            <a:custGeom>
              <a:avLst/>
              <a:pathLst>
                <a:path w="1799491" h="1808317">
                  <a:moveTo>
                    <a:pt x="0" y="1808317"/>
                  </a:moveTo>
                  <a:lnTo>
                    <a:pt x="62051" y="1802164"/>
                  </a:lnTo>
                  <a:lnTo>
                    <a:pt x="124102" y="1796011"/>
                  </a:lnTo>
                  <a:lnTo>
                    <a:pt x="186154" y="1789857"/>
                  </a:lnTo>
                  <a:lnTo>
                    <a:pt x="248205" y="1783704"/>
                  </a:lnTo>
                  <a:lnTo>
                    <a:pt x="310257" y="1777551"/>
                  </a:lnTo>
                  <a:lnTo>
                    <a:pt x="372308" y="1771398"/>
                  </a:lnTo>
                  <a:lnTo>
                    <a:pt x="434360" y="1765244"/>
                  </a:lnTo>
                  <a:lnTo>
                    <a:pt x="496411" y="1759091"/>
                  </a:lnTo>
                  <a:lnTo>
                    <a:pt x="558462" y="1752938"/>
                  </a:lnTo>
                  <a:lnTo>
                    <a:pt x="620514" y="1746785"/>
                  </a:lnTo>
                  <a:lnTo>
                    <a:pt x="682565" y="1740632"/>
                  </a:lnTo>
                  <a:lnTo>
                    <a:pt x="744617" y="1734478"/>
                  </a:lnTo>
                  <a:lnTo>
                    <a:pt x="806668" y="1728325"/>
                  </a:lnTo>
                  <a:lnTo>
                    <a:pt x="868720" y="1722172"/>
                  </a:lnTo>
                  <a:lnTo>
                    <a:pt x="930771" y="1716019"/>
                  </a:lnTo>
                  <a:lnTo>
                    <a:pt x="992822" y="1709865"/>
                  </a:lnTo>
                  <a:lnTo>
                    <a:pt x="1054874" y="1703712"/>
                  </a:lnTo>
                  <a:lnTo>
                    <a:pt x="1116925" y="1697559"/>
                  </a:lnTo>
                  <a:lnTo>
                    <a:pt x="1178977" y="1691406"/>
                  </a:lnTo>
                  <a:lnTo>
                    <a:pt x="1241028" y="1685253"/>
                  </a:lnTo>
                  <a:lnTo>
                    <a:pt x="1303080" y="1679099"/>
                  </a:lnTo>
                  <a:lnTo>
                    <a:pt x="1365131" y="1672946"/>
                  </a:lnTo>
                  <a:lnTo>
                    <a:pt x="1427182" y="1666793"/>
                  </a:lnTo>
                  <a:lnTo>
                    <a:pt x="1489234" y="1660640"/>
                  </a:lnTo>
                  <a:lnTo>
                    <a:pt x="1551285" y="1654487"/>
                  </a:lnTo>
                  <a:lnTo>
                    <a:pt x="1613337" y="1648333"/>
                  </a:lnTo>
                  <a:lnTo>
                    <a:pt x="1675388" y="1642180"/>
                  </a:lnTo>
                  <a:lnTo>
                    <a:pt x="1737440" y="1636027"/>
                  </a:lnTo>
                  <a:lnTo>
                    <a:pt x="1799491" y="1629874"/>
                  </a:lnTo>
                  <a:lnTo>
                    <a:pt x="1792330" y="1568391"/>
                  </a:lnTo>
                  <a:lnTo>
                    <a:pt x="1783068" y="1507189"/>
                  </a:lnTo>
                  <a:lnTo>
                    <a:pt x="1771718" y="1446340"/>
                  </a:lnTo>
                  <a:lnTo>
                    <a:pt x="1758291" y="1385916"/>
                  </a:lnTo>
                  <a:lnTo>
                    <a:pt x="1742804" y="1325986"/>
                  </a:lnTo>
                  <a:lnTo>
                    <a:pt x="1725276" y="1266621"/>
                  </a:lnTo>
                  <a:lnTo>
                    <a:pt x="1705725" y="1207891"/>
                  </a:lnTo>
                  <a:lnTo>
                    <a:pt x="1684177" y="1149865"/>
                  </a:lnTo>
                  <a:lnTo>
                    <a:pt x="1660655" y="1092610"/>
                  </a:lnTo>
                  <a:lnTo>
                    <a:pt x="1635187" y="1036193"/>
                  </a:lnTo>
                  <a:lnTo>
                    <a:pt x="1607803" y="980682"/>
                  </a:lnTo>
                  <a:lnTo>
                    <a:pt x="1578535" y="926140"/>
                  </a:lnTo>
                  <a:lnTo>
                    <a:pt x="1547418" y="872631"/>
                  </a:lnTo>
                  <a:lnTo>
                    <a:pt x="1514488" y="820219"/>
                  </a:lnTo>
                  <a:lnTo>
                    <a:pt x="1479783" y="768965"/>
                  </a:lnTo>
                  <a:lnTo>
                    <a:pt x="1443344" y="718928"/>
                  </a:lnTo>
                  <a:lnTo>
                    <a:pt x="1405215" y="670168"/>
                  </a:lnTo>
                  <a:lnTo>
                    <a:pt x="1365439" y="622742"/>
                  </a:lnTo>
                  <a:lnTo>
                    <a:pt x="1324062" y="576705"/>
                  </a:lnTo>
                  <a:lnTo>
                    <a:pt x="1281135" y="532110"/>
                  </a:lnTo>
                  <a:lnTo>
                    <a:pt x="1236706" y="489011"/>
                  </a:lnTo>
                  <a:lnTo>
                    <a:pt x="1190829" y="447458"/>
                  </a:lnTo>
                  <a:lnTo>
                    <a:pt x="1143556" y="407499"/>
                  </a:lnTo>
                  <a:lnTo>
                    <a:pt x="1094943" y="369182"/>
                  </a:lnTo>
                  <a:lnTo>
                    <a:pt x="1045048" y="332551"/>
                  </a:lnTo>
                  <a:lnTo>
                    <a:pt x="993928" y="297649"/>
                  </a:lnTo>
                  <a:lnTo>
                    <a:pt x="941643" y="264517"/>
                  </a:lnTo>
                  <a:lnTo>
                    <a:pt x="888255" y="233193"/>
                  </a:lnTo>
                  <a:lnTo>
                    <a:pt x="833826" y="203716"/>
                  </a:lnTo>
                  <a:lnTo>
                    <a:pt x="778420" y="176118"/>
                  </a:lnTo>
                  <a:lnTo>
                    <a:pt x="722103" y="150433"/>
                  </a:lnTo>
                  <a:lnTo>
                    <a:pt x="664939" y="126690"/>
                  </a:lnTo>
                  <a:lnTo>
                    <a:pt x="606996" y="104918"/>
                  </a:lnTo>
                  <a:lnTo>
                    <a:pt x="548342" y="85142"/>
                  </a:lnTo>
                  <a:lnTo>
                    <a:pt x="489045" y="67384"/>
                  </a:lnTo>
                  <a:lnTo>
                    <a:pt x="429175" y="51667"/>
                  </a:lnTo>
                  <a:lnTo>
                    <a:pt x="368803" y="38007"/>
                  </a:lnTo>
                  <a:lnTo>
                    <a:pt x="307998" y="26422"/>
                  </a:lnTo>
                  <a:lnTo>
                    <a:pt x="246832" y="16925"/>
                  </a:lnTo>
                  <a:lnTo>
                    <a:pt x="185378" y="9527"/>
                  </a:lnTo>
                  <a:lnTo>
                    <a:pt x="123706" y="4236"/>
                  </a:lnTo>
                  <a:lnTo>
                    <a:pt x="61889" y="10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88396" y="3602981"/>
              <a:ext cx="2270569" cy="1986501"/>
            </a:xfrm>
            <a:custGeom>
              <a:avLst/>
              <a:pathLst>
                <a:path w="2270569" h="1986501">
                  <a:moveTo>
                    <a:pt x="462269" y="178443"/>
                  </a:moveTo>
                  <a:lnTo>
                    <a:pt x="446329" y="238727"/>
                  </a:lnTo>
                  <a:lnTo>
                    <a:pt x="430388" y="299011"/>
                  </a:lnTo>
                  <a:lnTo>
                    <a:pt x="414448" y="359294"/>
                  </a:lnTo>
                  <a:lnTo>
                    <a:pt x="398508" y="419578"/>
                  </a:lnTo>
                  <a:lnTo>
                    <a:pt x="382567" y="479862"/>
                  </a:lnTo>
                  <a:lnTo>
                    <a:pt x="366627" y="540146"/>
                  </a:lnTo>
                  <a:lnTo>
                    <a:pt x="350687" y="600430"/>
                  </a:lnTo>
                  <a:lnTo>
                    <a:pt x="334746" y="660714"/>
                  </a:lnTo>
                  <a:lnTo>
                    <a:pt x="318806" y="720998"/>
                  </a:lnTo>
                  <a:lnTo>
                    <a:pt x="302866" y="781282"/>
                  </a:lnTo>
                  <a:lnTo>
                    <a:pt x="286925" y="841566"/>
                  </a:lnTo>
                  <a:lnTo>
                    <a:pt x="270985" y="901850"/>
                  </a:lnTo>
                  <a:lnTo>
                    <a:pt x="255045" y="962133"/>
                  </a:lnTo>
                  <a:lnTo>
                    <a:pt x="239104" y="1022417"/>
                  </a:lnTo>
                  <a:lnTo>
                    <a:pt x="223164" y="1082701"/>
                  </a:lnTo>
                  <a:lnTo>
                    <a:pt x="207224" y="1142985"/>
                  </a:lnTo>
                  <a:lnTo>
                    <a:pt x="191283" y="1203269"/>
                  </a:lnTo>
                  <a:lnTo>
                    <a:pt x="175343" y="1263553"/>
                  </a:lnTo>
                  <a:lnTo>
                    <a:pt x="159403" y="1323837"/>
                  </a:lnTo>
                  <a:lnTo>
                    <a:pt x="143462" y="1384121"/>
                  </a:lnTo>
                  <a:lnTo>
                    <a:pt x="127522" y="1444405"/>
                  </a:lnTo>
                  <a:lnTo>
                    <a:pt x="111582" y="1504689"/>
                  </a:lnTo>
                  <a:lnTo>
                    <a:pt x="95641" y="1564972"/>
                  </a:lnTo>
                  <a:lnTo>
                    <a:pt x="79701" y="1625256"/>
                  </a:lnTo>
                  <a:lnTo>
                    <a:pt x="63761" y="1685540"/>
                  </a:lnTo>
                  <a:lnTo>
                    <a:pt x="47820" y="1745824"/>
                  </a:lnTo>
                  <a:lnTo>
                    <a:pt x="31880" y="1806108"/>
                  </a:lnTo>
                  <a:lnTo>
                    <a:pt x="15940" y="1866392"/>
                  </a:lnTo>
                  <a:lnTo>
                    <a:pt x="0" y="1926676"/>
                  </a:lnTo>
                  <a:lnTo>
                    <a:pt x="60455" y="1941553"/>
                  </a:lnTo>
                  <a:lnTo>
                    <a:pt x="121387" y="1954340"/>
                  </a:lnTo>
                  <a:lnTo>
                    <a:pt x="182723" y="1965022"/>
                  </a:lnTo>
                  <a:lnTo>
                    <a:pt x="244391" y="1973586"/>
                  </a:lnTo>
                  <a:lnTo>
                    <a:pt x="306316" y="1980023"/>
                  </a:lnTo>
                  <a:lnTo>
                    <a:pt x="368427" y="1984324"/>
                  </a:lnTo>
                  <a:lnTo>
                    <a:pt x="430649" y="1986484"/>
                  </a:lnTo>
                  <a:lnTo>
                    <a:pt x="492908" y="1986501"/>
                  </a:lnTo>
                  <a:lnTo>
                    <a:pt x="555131" y="1984374"/>
                  </a:lnTo>
                  <a:lnTo>
                    <a:pt x="617244" y="1980107"/>
                  </a:lnTo>
                  <a:lnTo>
                    <a:pt x="679173" y="1973705"/>
                  </a:lnTo>
                  <a:lnTo>
                    <a:pt x="740845" y="1965174"/>
                  </a:lnTo>
                  <a:lnTo>
                    <a:pt x="802187" y="1954525"/>
                  </a:lnTo>
                  <a:lnTo>
                    <a:pt x="863126" y="1941771"/>
                  </a:lnTo>
                  <a:lnTo>
                    <a:pt x="923589" y="1926927"/>
                  </a:lnTo>
                  <a:lnTo>
                    <a:pt x="983506" y="1910010"/>
                  </a:lnTo>
                  <a:lnTo>
                    <a:pt x="1042805" y="1891040"/>
                  </a:lnTo>
                  <a:lnTo>
                    <a:pt x="1101416" y="1870041"/>
                  </a:lnTo>
                  <a:lnTo>
                    <a:pt x="1159269" y="1847036"/>
                  </a:lnTo>
                  <a:lnTo>
                    <a:pt x="1216296" y="1822053"/>
                  </a:lnTo>
                  <a:lnTo>
                    <a:pt x="1272430" y="1795122"/>
                  </a:lnTo>
                  <a:lnTo>
                    <a:pt x="1327602" y="1766275"/>
                  </a:lnTo>
                  <a:lnTo>
                    <a:pt x="1381750" y="1735545"/>
                  </a:lnTo>
                  <a:lnTo>
                    <a:pt x="1434807" y="1702970"/>
                  </a:lnTo>
                  <a:lnTo>
                    <a:pt x="1486711" y="1668587"/>
                  </a:lnTo>
                  <a:lnTo>
                    <a:pt x="1537401" y="1632438"/>
                  </a:lnTo>
                  <a:lnTo>
                    <a:pt x="1586817" y="1594566"/>
                  </a:lnTo>
                  <a:lnTo>
                    <a:pt x="1634899" y="1555015"/>
                  </a:lnTo>
                  <a:lnTo>
                    <a:pt x="1681592" y="1513832"/>
                  </a:lnTo>
                  <a:lnTo>
                    <a:pt x="1726839" y="1471066"/>
                  </a:lnTo>
                  <a:lnTo>
                    <a:pt x="1770587" y="1426768"/>
                  </a:lnTo>
                  <a:lnTo>
                    <a:pt x="1812784" y="1380991"/>
                  </a:lnTo>
                  <a:lnTo>
                    <a:pt x="1853381" y="1333787"/>
                  </a:lnTo>
                  <a:lnTo>
                    <a:pt x="1892328" y="1285214"/>
                  </a:lnTo>
                  <a:lnTo>
                    <a:pt x="1929580" y="1235330"/>
                  </a:lnTo>
                  <a:lnTo>
                    <a:pt x="1965093" y="1184192"/>
                  </a:lnTo>
                  <a:lnTo>
                    <a:pt x="1998825" y="1131862"/>
                  </a:lnTo>
                  <a:lnTo>
                    <a:pt x="2030735" y="1078403"/>
                  </a:lnTo>
                  <a:lnTo>
                    <a:pt x="2060786" y="1023876"/>
                  </a:lnTo>
                  <a:lnTo>
                    <a:pt x="2088942" y="968347"/>
                  </a:lnTo>
                  <a:lnTo>
                    <a:pt x="2115169" y="911882"/>
                  </a:lnTo>
                  <a:lnTo>
                    <a:pt x="2139438" y="854547"/>
                  </a:lnTo>
                  <a:lnTo>
                    <a:pt x="2161718" y="796411"/>
                  </a:lnTo>
                  <a:lnTo>
                    <a:pt x="2181984" y="737542"/>
                  </a:lnTo>
                  <a:lnTo>
                    <a:pt x="2200211" y="678011"/>
                  </a:lnTo>
                  <a:lnTo>
                    <a:pt x="2216379" y="617888"/>
                  </a:lnTo>
                  <a:lnTo>
                    <a:pt x="2230467" y="557243"/>
                  </a:lnTo>
                  <a:lnTo>
                    <a:pt x="2242459" y="496150"/>
                  </a:lnTo>
                  <a:lnTo>
                    <a:pt x="2252340" y="434680"/>
                  </a:lnTo>
                  <a:lnTo>
                    <a:pt x="2260100" y="372906"/>
                  </a:lnTo>
                  <a:lnTo>
                    <a:pt x="2265729" y="310902"/>
                  </a:lnTo>
                  <a:lnTo>
                    <a:pt x="2269220" y="248740"/>
                  </a:lnTo>
                  <a:lnTo>
                    <a:pt x="2270569" y="186496"/>
                  </a:lnTo>
                  <a:lnTo>
                    <a:pt x="2269774" y="124241"/>
                  </a:lnTo>
                  <a:lnTo>
                    <a:pt x="2266837" y="62051"/>
                  </a:lnTo>
                  <a:lnTo>
                    <a:pt x="2261761" y="0"/>
                  </a:lnTo>
                  <a:lnTo>
                    <a:pt x="2199709" y="6153"/>
                  </a:lnTo>
                  <a:lnTo>
                    <a:pt x="2137658" y="12306"/>
                  </a:lnTo>
                  <a:lnTo>
                    <a:pt x="2075606" y="18459"/>
                  </a:lnTo>
                  <a:lnTo>
                    <a:pt x="2013555" y="24612"/>
                  </a:lnTo>
                  <a:lnTo>
                    <a:pt x="1951504" y="30766"/>
                  </a:lnTo>
                  <a:lnTo>
                    <a:pt x="1889452" y="36919"/>
                  </a:lnTo>
                  <a:lnTo>
                    <a:pt x="1827401" y="43072"/>
                  </a:lnTo>
                  <a:lnTo>
                    <a:pt x="1765349" y="49225"/>
                  </a:lnTo>
                  <a:lnTo>
                    <a:pt x="1703298" y="55378"/>
                  </a:lnTo>
                  <a:lnTo>
                    <a:pt x="1641246" y="61532"/>
                  </a:lnTo>
                  <a:lnTo>
                    <a:pt x="1579195" y="67685"/>
                  </a:lnTo>
                  <a:lnTo>
                    <a:pt x="1517144" y="73838"/>
                  </a:lnTo>
                  <a:lnTo>
                    <a:pt x="1455092" y="79991"/>
                  </a:lnTo>
                  <a:lnTo>
                    <a:pt x="1393041" y="86145"/>
                  </a:lnTo>
                  <a:lnTo>
                    <a:pt x="1330989" y="92298"/>
                  </a:lnTo>
                  <a:lnTo>
                    <a:pt x="1268938" y="98451"/>
                  </a:lnTo>
                  <a:lnTo>
                    <a:pt x="1206886" y="104604"/>
                  </a:lnTo>
                  <a:lnTo>
                    <a:pt x="1144835" y="110757"/>
                  </a:lnTo>
                  <a:lnTo>
                    <a:pt x="1082784" y="116911"/>
                  </a:lnTo>
                  <a:lnTo>
                    <a:pt x="1020732" y="123064"/>
                  </a:lnTo>
                  <a:lnTo>
                    <a:pt x="958681" y="129217"/>
                  </a:lnTo>
                  <a:lnTo>
                    <a:pt x="896629" y="135370"/>
                  </a:lnTo>
                  <a:lnTo>
                    <a:pt x="834578" y="141523"/>
                  </a:lnTo>
                  <a:lnTo>
                    <a:pt x="772526" y="147677"/>
                  </a:lnTo>
                  <a:lnTo>
                    <a:pt x="710475" y="153830"/>
                  </a:lnTo>
                  <a:lnTo>
                    <a:pt x="648423" y="159983"/>
                  </a:lnTo>
                  <a:lnTo>
                    <a:pt x="586372" y="166136"/>
                  </a:lnTo>
                  <a:lnTo>
                    <a:pt x="524321" y="17229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448" y="1973107"/>
              <a:ext cx="1808217" cy="3556550"/>
            </a:xfrm>
            <a:custGeom>
              <a:avLst/>
              <a:pathLst>
                <a:path w="1808217" h="3556550">
                  <a:moveTo>
                    <a:pt x="1808217" y="1808317"/>
                  </a:moveTo>
                  <a:lnTo>
                    <a:pt x="1808217" y="1745961"/>
                  </a:lnTo>
                  <a:lnTo>
                    <a:pt x="1808217" y="1683605"/>
                  </a:lnTo>
                  <a:lnTo>
                    <a:pt x="1808217" y="1621250"/>
                  </a:lnTo>
                  <a:lnTo>
                    <a:pt x="1808217" y="1558894"/>
                  </a:lnTo>
                  <a:lnTo>
                    <a:pt x="1808217" y="1496538"/>
                  </a:lnTo>
                  <a:lnTo>
                    <a:pt x="1808217" y="1434182"/>
                  </a:lnTo>
                  <a:lnTo>
                    <a:pt x="1808217" y="1371827"/>
                  </a:lnTo>
                  <a:lnTo>
                    <a:pt x="1808217" y="1309471"/>
                  </a:lnTo>
                  <a:lnTo>
                    <a:pt x="1808217" y="1247115"/>
                  </a:lnTo>
                  <a:lnTo>
                    <a:pt x="1808217" y="1184759"/>
                  </a:lnTo>
                  <a:lnTo>
                    <a:pt x="1808217" y="1122403"/>
                  </a:lnTo>
                  <a:lnTo>
                    <a:pt x="1808217" y="1060048"/>
                  </a:lnTo>
                  <a:lnTo>
                    <a:pt x="1808217" y="997692"/>
                  </a:lnTo>
                  <a:lnTo>
                    <a:pt x="1808217" y="935336"/>
                  </a:lnTo>
                  <a:lnTo>
                    <a:pt x="1808217" y="872980"/>
                  </a:lnTo>
                  <a:lnTo>
                    <a:pt x="1808217" y="810625"/>
                  </a:lnTo>
                  <a:lnTo>
                    <a:pt x="1808217" y="748269"/>
                  </a:lnTo>
                  <a:lnTo>
                    <a:pt x="1808217" y="685913"/>
                  </a:lnTo>
                  <a:lnTo>
                    <a:pt x="1808217" y="623557"/>
                  </a:lnTo>
                  <a:lnTo>
                    <a:pt x="1808217" y="561201"/>
                  </a:lnTo>
                  <a:lnTo>
                    <a:pt x="1808217" y="498846"/>
                  </a:lnTo>
                  <a:lnTo>
                    <a:pt x="1808217" y="436490"/>
                  </a:lnTo>
                  <a:lnTo>
                    <a:pt x="1808217" y="374134"/>
                  </a:lnTo>
                  <a:lnTo>
                    <a:pt x="1808217" y="311778"/>
                  </a:lnTo>
                  <a:lnTo>
                    <a:pt x="1808217" y="249423"/>
                  </a:lnTo>
                  <a:lnTo>
                    <a:pt x="1808217" y="187067"/>
                  </a:lnTo>
                  <a:lnTo>
                    <a:pt x="1808217" y="124711"/>
                  </a:lnTo>
                  <a:lnTo>
                    <a:pt x="1808217" y="62355"/>
                  </a:lnTo>
                  <a:lnTo>
                    <a:pt x="1808217" y="0"/>
                  </a:lnTo>
                  <a:lnTo>
                    <a:pt x="1746893" y="1040"/>
                  </a:lnTo>
                  <a:lnTo>
                    <a:pt x="1685639" y="4159"/>
                  </a:lnTo>
                  <a:lnTo>
                    <a:pt x="1624527" y="9353"/>
                  </a:lnTo>
                  <a:lnTo>
                    <a:pt x="1563626" y="16617"/>
                  </a:lnTo>
                  <a:lnTo>
                    <a:pt x="1503006" y="25943"/>
                  </a:lnTo>
                  <a:lnTo>
                    <a:pt x="1442737" y="37318"/>
                  </a:lnTo>
                  <a:lnTo>
                    <a:pt x="1382889" y="50731"/>
                  </a:lnTo>
                  <a:lnTo>
                    <a:pt x="1323530" y="66166"/>
                  </a:lnTo>
                  <a:lnTo>
                    <a:pt x="1264729" y="83605"/>
                  </a:lnTo>
                  <a:lnTo>
                    <a:pt x="1206553" y="103027"/>
                  </a:lnTo>
                  <a:lnTo>
                    <a:pt x="1149069" y="124412"/>
                  </a:lnTo>
                  <a:lnTo>
                    <a:pt x="1092343" y="147734"/>
                  </a:lnTo>
                  <a:lnTo>
                    <a:pt x="1036441" y="172966"/>
                  </a:lnTo>
                  <a:lnTo>
                    <a:pt x="981426" y="200079"/>
                  </a:lnTo>
                  <a:lnTo>
                    <a:pt x="927363" y="229042"/>
                  </a:lnTo>
                  <a:lnTo>
                    <a:pt x="874313" y="259822"/>
                  </a:lnTo>
                  <a:lnTo>
                    <a:pt x="822337" y="292384"/>
                  </a:lnTo>
                  <a:lnTo>
                    <a:pt x="771496" y="326689"/>
                  </a:lnTo>
                  <a:lnTo>
                    <a:pt x="721847" y="362699"/>
                  </a:lnTo>
                  <a:lnTo>
                    <a:pt x="673447" y="400371"/>
                  </a:lnTo>
                  <a:lnTo>
                    <a:pt x="626354" y="439664"/>
                  </a:lnTo>
                  <a:lnTo>
                    <a:pt x="580619" y="480530"/>
                  </a:lnTo>
                  <a:lnTo>
                    <a:pt x="536297" y="522925"/>
                  </a:lnTo>
                  <a:lnTo>
                    <a:pt x="493439" y="566797"/>
                  </a:lnTo>
                  <a:lnTo>
                    <a:pt x="452092" y="612098"/>
                  </a:lnTo>
                  <a:lnTo>
                    <a:pt x="412306" y="658776"/>
                  </a:lnTo>
                  <a:lnTo>
                    <a:pt x="374125" y="706775"/>
                  </a:lnTo>
                  <a:lnTo>
                    <a:pt x="337594" y="756042"/>
                  </a:lnTo>
                  <a:lnTo>
                    <a:pt x="302755" y="806519"/>
                  </a:lnTo>
                  <a:lnTo>
                    <a:pt x="269648" y="858149"/>
                  </a:lnTo>
                  <a:lnTo>
                    <a:pt x="238311" y="910872"/>
                  </a:lnTo>
                  <a:lnTo>
                    <a:pt x="208780" y="964627"/>
                  </a:lnTo>
                  <a:lnTo>
                    <a:pt x="181088" y="1019352"/>
                  </a:lnTo>
                  <a:lnTo>
                    <a:pt x="155269" y="1074986"/>
                  </a:lnTo>
                  <a:lnTo>
                    <a:pt x="131350" y="1131463"/>
                  </a:lnTo>
                  <a:lnTo>
                    <a:pt x="109361" y="1188718"/>
                  </a:lnTo>
                  <a:lnTo>
                    <a:pt x="89326" y="1246686"/>
                  </a:lnTo>
                  <a:lnTo>
                    <a:pt x="71269" y="1305301"/>
                  </a:lnTo>
                  <a:lnTo>
                    <a:pt x="55210" y="1364494"/>
                  </a:lnTo>
                  <a:lnTo>
                    <a:pt x="41167" y="1424197"/>
                  </a:lnTo>
                  <a:lnTo>
                    <a:pt x="29157" y="1484343"/>
                  </a:lnTo>
                  <a:lnTo>
                    <a:pt x="19194" y="1544861"/>
                  </a:lnTo>
                  <a:lnTo>
                    <a:pt x="11288" y="1605682"/>
                  </a:lnTo>
                  <a:lnTo>
                    <a:pt x="5450" y="1666736"/>
                  </a:lnTo>
                  <a:lnTo>
                    <a:pt x="1686" y="1727953"/>
                  </a:lnTo>
                  <a:lnTo>
                    <a:pt x="0" y="1789263"/>
                  </a:lnTo>
                  <a:lnTo>
                    <a:pt x="393" y="1850595"/>
                  </a:lnTo>
                  <a:lnTo>
                    <a:pt x="2867" y="1911878"/>
                  </a:lnTo>
                  <a:lnTo>
                    <a:pt x="7417" y="1973041"/>
                  </a:lnTo>
                  <a:lnTo>
                    <a:pt x="14039" y="2034016"/>
                  </a:lnTo>
                  <a:lnTo>
                    <a:pt x="22725" y="2094730"/>
                  </a:lnTo>
                  <a:lnTo>
                    <a:pt x="33465" y="2155115"/>
                  </a:lnTo>
                  <a:lnTo>
                    <a:pt x="46247" y="2215102"/>
                  </a:lnTo>
                  <a:lnTo>
                    <a:pt x="61055" y="2274620"/>
                  </a:lnTo>
                  <a:lnTo>
                    <a:pt x="77873" y="2333602"/>
                  </a:lnTo>
                  <a:lnTo>
                    <a:pt x="96682" y="2391979"/>
                  </a:lnTo>
                  <a:lnTo>
                    <a:pt x="117460" y="2449685"/>
                  </a:lnTo>
                  <a:lnTo>
                    <a:pt x="140182" y="2506654"/>
                  </a:lnTo>
                  <a:lnTo>
                    <a:pt x="164824" y="2562819"/>
                  </a:lnTo>
                  <a:lnTo>
                    <a:pt x="191356" y="2618116"/>
                  </a:lnTo>
                  <a:lnTo>
                    <a:pt x="219748" y="2672481"/>
                  </a:lnTo>
                  <a:lnTo>
                    <a:pt x="249967" y="2725853"/>
                  </a:lnTo>
                  <a:lnTo>
                    <a:pt x="281979" y="2778169"/>
                  </a:lnTo>
                  <a:lnTo>
                    <a:pt x="315747" y="2829369"/>
                  </a:lnTo>
                  <a:lnTo>
                    <a:pt x="351232" y="2879394"/>
                  </a:lnTo>
                  <a:lnTo>
                    <a:pt x="388392" y="2928188"/>
                  </a:lnTo>
                  <a:lnTo>
                    <a:pt x="427186" y="2975693"/>
                  </a:lnTo>
                  <a:lnTo>
                    <a:pt x="467569" y="3021855"/>
                  </a:lnTo>
                  <a:lnTo>
                    <a:pt x="509494" y="3066622"/>
                  </a:lnTo>
                  <a:lnTo>
                    <a:pt x="552912" y="3109940"/>
                  </a:lnTo>
                  <a:lnTo>
                    <a:pt x="597775" y="3151762"/>
                  </a:lnTo>
                  <a:lnTo>
                    <a:pt x="644031" y="3192038"/>
                  </a:lnTo>
                  <a:lnTo>
                    <a:pt x="691625" y="3230722"/>
                  </a:lnTo>
                  <a:lnTo>
                    <a:pt x="740504" y="3267770"/>
                  </a:lnTo>
                  <a:lnTo>
                    <a:pt x="790612" y="3303139"/>
                  </a:lnTo>
                  <a:lnTo>
                    <a:pt x="841890" y="3336788"/>
                  </a:lnTo>
                  <a:lnTo>
                    <a:pt x="894279" y="3368679"/>
                  </a:lnTo>
                  <a:lnTo>
                    <a:pt x="947720" y="3398775"/>
                  </a:lnTo>
                  <a:lnTo>
                    <a:pt x="1002151" y="3427042"/>
                  </a:lnTo>
                  <a:lnTo>
                    <a:pt x="1057509" y="3453446"/>
                  </a:lnTo>
                  <a:lnTo>
                    <a:pt x="1113731" y="3477958"/>
                  </a:lnTo>
                  <a:lnTo>
                    <a:pt x="1170752" y="3500549"/>
                  </a:lnTo>
                  <a:lnTo>
                    <a:pt x="1228506" y="3521194"/>
                  </a:lnTo>
                  <a:lnTo>
                    <a:pt x="1286926" y="3539868"/>
                  </a:lnTo>
                  <a:lnTo>
                    <a:pt x="1345947" y="3556550"/>
                  </a:lnTo>
                  <a:lnTo>
                    <a:pt x="1361887" y="3496266"/>
                  </a:lnTo>
                  <a:lnTo>
                    <a:pt x="1377828" y="3435982"/>
                  </a:lnTo>
                  <a:lnTo>
                    <a:pt x="1393768" y="3375698"/>
                  </a:lnTo>
                  <a:lnTo>
                    <a:pt x="1409708" y="3315414"/>
                  </a:lnTo>
                  <a:lnTo>
                    <a:pt x="1425649" y="3255130"/>
                  </a:lnTo>
                  <a:lnTo>
                    <a:pt x="1441589" y="3194847"/>
                  </a:lnTo>
                  <a:lnTo>
                    <a:pt x="1457529" y="3134563"/>
                  </a:lnTo>
                  <a:lnTo>
                    <a:pt x="1473470" y="3074279"/>
                  </a:lnTo>
                  <a:lnTo>
                    <a:pt x="1489410" y="3013995"/>
                  </a:lnTo>
                  <a:lnTo>
                    <a:pt x="1505350" y="2953711"/>
                  </a:lnTo>
                  <a:lnTo>
                    <a:pt x="1521291" y="2893427"/>
                  </a:lnTo>
                  <a:lnTo>
                    <a:pt x="1537231" y="2833143"/>
                  </a:lnTo>
                  <a:lnTo>
                    <a:pt x="1553171" y="2772859"/>
                  </a:lnTo>
                  <a:lnTo>
                    <a:pt x="1569112" y="2712575"/>
                  </a:lnTo>
                  <a:lnTo>
                    <a:pt x="1585052" y="2652292"/>
                  </a:lnTo>
                  <a:lnTo>
                    <a:pt x="1600992" y="2592008"/>
                  </a:lnTo>
                  <a:lnTo>
                    <a:pt x="1616933" y="2531724"/>
                  </a:lnTo>
                  <a:lnTo>
                    <a:pt x="1632873" y="2471440"/>
                  </a:lnTo>
                  <a:lnTo>
                    <a:pt x="1648813" y="2411156"/>
                  </a:lnTo>
                  <a:lnTo>
                    <a:pt x="1664754" y="2350872"/>
                  </a:lnTo>
                  <a:lnTo>
                    <a:pt x="1680694" y="2290588"/>
                  </a:lnTo>
                  <a:lnTo>
                    <a:pt x="1696634" y="2230304"/>
                  </a:lnTo>
                  <a:lnTo>
                    <a:pt x="1712575" y="2170020"/>
                  </a:lnTo>
                  <a:lnTo>
                    <a:pt x="1728515" y="2109736"/>
                  </a:lnTo>
                  <a:lnTo>
                    <a:pt x="1744455" y="2049453"/>
                  </a:lnTo>
                  <a:lnTo>
                    <a:pt x="1760396" y="1989169"/>
                  </a:lnTo>
                  <a:lnTo>
                    <a:pt x="1776336" y="1928885"/>
                  </a:lnTo>
                  <a:lnTo>
                    <a:pt x="1792276" y="186860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062279" y="3050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41621" y="4408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58689" y="3603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060036" y="30466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039378" y="4405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556447" y="3600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056680" y="3044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36022" y="4402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3090" y="3598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52720" y="30436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032062" y="4402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49131" y="35972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048761" y="3044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28103" y="4402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45171" y="3598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45404" y="30466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024746" y="4405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814" y="3600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43161" y="3050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22503" y="4408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39572" y="3603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42374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21716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38784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043161" y="3057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22503" y="441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39572" y="36115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45404" y="3061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24746" y="44197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41814" y="3614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48761" y="30635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28103" y="4421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45171" y="3617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2720" y="30643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2062" y="44227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49131" y="36179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56680" y="30635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6022" y="4421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53090" y="3617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60036" y="3061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039378" y="44197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56447" y="3614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62279" y="3057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41621" y="441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58689" y="36115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63067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42409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59477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52720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32062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9131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992062" y="3471670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992062" y="3691126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992062" y="391058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272107" y="3532398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72107" y="3751854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72107" y="393776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72107" y="4071344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72107" y="419204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2021-01-02T22:51:32Z</dcterms:modified>
</cp:coreProperties>
</file>