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933893"/>
            <a:ext cx="3657600" cy="1463040"/>
            <a:chOff x="1952625" y="1933893"/>
            <a:chExt cx="3657600" cy="1463040"/>
          </a:xfrm>
        </p:grpSpPr>
        <p:sp>
          <p:nvSpPr>
            <p:cNvPr id="3" name="rc3"/>
            <p:cNvSpPr/>
            <p:nvPr/>
          </p:nvSpPr>
          <p:spPr>
            <a:xfrm>
              <a:off x="1952625" y="1933892"/>
              <a:ext cx="3657600" cy="14630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933892"/>
              <a:ext cx="3657599" cy="14630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56317" y="2003481"/>
              <a:ext cx="2284318" cy="990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18679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43405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568130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092856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56317" y="2852530"/>
              <a:ext cx="2284318" cy="0"/>
            </a:xfrm>
            <a:custGeom>
              <a:avLst/>
              <a:pathLst>
                <a:path w="2284318" h="0">
                  <a:moveTo>
                    <a:pt x="0" y="0"/>
                  </a:moveTo>
                  <a:lnTo>
                    <a:pt x="2284318" y="0"/>
                  </a:lnTo>
                  <a:lnTo>
                    <a:pt x="228431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56317" y="2616683"/>
              <a:ext cx="2284318" cy="0"/>
            </a:xfrm>
            <a:custGeom>
              <a:avLst/>
              <a:pathLst>
                <a:path w="2284318" h="0">
                  <a:moveTo>
                    <a:pt x="0" y="0"/>
                  </a:moveTo>
                  <a:lnTo>
                    <a:pt x="2284318" y="0"/>
                  </a:lnTo>
                  <a:lnTo>
                    <a:pt x="228431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56317" y="2380836"/>
              <a:ext cx="2284318" cy="0"/>
            </a:xfrm>
            <a:custGeom>
              <a:avLst/>
              <a:pathLst>
                <a:path w="2284318" h="0">
                  <a:moveTo>
                    <a:pt x="0" y="0"/>
                  </a:moveTo>
                  <a:lnTo>
                    <a:pt x="2284318" y="0"/>
                  </a:lnTo>
                  <a:lnTo>
                    <a:pt x="228431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56317" y="2144989"/>
              <a:ext cx="2284318" cy="0"/>
            </a:xfrm>
            <a:custGeom>
              <a:avLst/>
              <a:pathLst>
                <a:path w="2284318" h="0">
                  <a:moveTo>
                    <a:pt x="0" y="0"/>
                  </a:moveTo>
                  <a:lnTo>
                    <a:pt x="2284318" y="0"/>
                  </a:lnTo>
                  <a:lnTo>
                    <a:pt x="228431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56317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81042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305768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830493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355218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256317" y="2038858"/>
              <a:ext cx="235077" cy="21226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256317" y="2274705"/>
              <a:ext cx="1070439" cy="21226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56317" y="2510552"/>
              <a:ext cx="2239528" cy="21226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256317" y="2746399"/>
              <a:ext cx="791285" cy="21226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5204575" y="2560723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1067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541505" y="2105872"/>
              <a:ext cx="18086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112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376868" y="2340396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510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097714" y="2812037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377</a:t>
              </a:r>
            </a:p>
          </p:txBody>
        </p:sp>
        <p:sp>
          <p:nvSpPr>
            <p:cNvPr id="27" name="rc27"/>
            <p:cNvSpPr/>
            <p:nvPr/>
          </p:nvSpPr>
          <p:spPr>
            <a:xfrm>
              <a:off x="3256317" y="2003481"/>
              <a:ext cx="2284318" cy="990557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2271562" y="2812530"/>
              <a:ext cx="94996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D． 不感兴趣，没有精力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187742" y="2513604"/>
              <a:ext cx="103377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C． 可以适当考虑，但是需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426760" y="2647183"/>
              <a:ext cx="7947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要系统和团队支持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55382" y="2340836"/>
              <a:ext cx="86614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B． 有兴趣，愿意尝试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74482" y="2104989"/>
              <a:ext cx="44704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A． 正在做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3221522" y="28525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221522" y="26166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221522" y="2380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221522" y="21449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256317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781042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305768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830493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355218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3225239" y="3054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687809" y="3054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212534" y="3054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737260" y="3054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230907" y="305497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2021-01-02T22:51:33Z</dcterms:modified>
</cp:coreProperties>
</file>