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29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04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12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4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8625" y="534271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8625" y="4849013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8625" y="435531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8625" y="386162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8625" y="3367924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8625" y="287422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8625" y="2380531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8625" y="1886835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86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098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10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22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344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464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625" y="1664671"/>
              <a:ext cx="429645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8625" y="2158368"/>
              <a:ext cx="4551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8625" y="2652064"/>
              <a:ext cx="103579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8625" y="3145760"/>
              <a:ext cx="587104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8625" y="3639457"/>
              <a:ext cx="98934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625" y="4133153"/>
              <a:ext cx="56109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8625" y="4626850"/>
              <a:ext cx="40874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48625" y="5120546"/>
              <a:ext cx="24153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923472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78937" y="232451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37774" y="331196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77665" y="4299304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14455" y="47930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25156" y="283373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8708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30893" y="5302269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603380" y="530271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745934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05808" y="4879514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45262" y="4194616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51428" y="432546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19068" y="4446168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22806" y="38216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16640" y="3327924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16640" y="2831499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2820" y="2280181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38168" y="241103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00460" y="1846835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383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1383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1383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1383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383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383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383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383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486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98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710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9344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5464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754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1659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777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390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6912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6303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2021-01-02T22:51:25Z</dcterms:modified>
</cp:coreProperties>
</file>