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960418" y="1973107"/>
              <a:ext cx="1757888" cy="1808317"/>
            </a:xfrm>
            <a:custGeom>
              <a:avLst/>
              <a:pathLst>
                <a:path w="1757888" h="1808317">
                  <a:moveTo>
                    <a:pt x="0" y="1808317"/>
                  </a:moveTo>
                  <a:lnTo>
                    <a:pt x="60616" y="1793694"/>
                  </a:lnTo>
                  <a:lnTo>
                    <a:pt x="121233" y="1779070"/>
                  </a:lnTo>
                  <a:lnTo>
                    <a:pt x="181850" y="1764447"/>
                  </a:lnTo>
                  <a:lnTo>
                    <a:pt x="242467" y="1749824"/>
                  </a:lnTo>
                  <a:lnTo>
                    <a:pt x="303084" y="1735200"/>
                  </a:lnTo>
                  <a:lnTo>
                    <a:pt x="363700" y="1720577"/>
                  </a:lnTo>
                  <a:lnTo>
                    <a:pt x="424317" y="1705953"/>
                  </a:lnTo>
                  <a:lnTo>
                    <a:pt x="484934" y="1691330"/>
                  </a:lnTo>
                  <a:lnTo>
                    <a:pt x="545551" y="1676707"/>
                  </a:lnTo>
                  <a:lnTo>
                    <a:pt x="606168" y="1662083"/>
                  </a:lnTo>
                  <a:lnTo>
                    <a:pt x="666785" y="1647460"/>
                  </a:lnTo>
                  <a:lnTo>
                    <a:pt x="727401" y="1632837"/>
                  </a:lnTo>
                  <a:lnTo>
                    <a:pt x="788018" y="1618213"/>
                  </a:lnTo>
                  <a:lnTo>
                    <a:pt x="848635" y="1603590"/>
                  </a:lnTo>
                  <a:lnTo>
                    <a:pt x="909252" y="1588967"/>
                  </a:lnTo>
                  <a:lnTo>
                    <a:pt x="969869" y="1574343"/>
                  </a:lnTo>
                  <a:lnTo>
                    <a:pt x="1030486" y="1559720"/>
                  </a:lnTo>
                  <a:lnTo>
                    <a:pt x="1091102" y="1545097"/>
                  </a:lnTo>
                  <a:lnTo>
                    <a:pt x="1151719" y="1530473"/>
                  </a:lnTo>
                  <a:lnTo>
                    <a:pt x="1212336" y="1515850"/>
                  </a:lnTo>
                  <a:lnTo>
                    <a:pt x="1272953" y="1501227"/>
                  </a:lnTo>
                  <a:lnTo>
                    <a:pt x="1333570" y="1486603"/>
                  </a:lnTo>
                  <a:lnTo>
                    <a:pt x="1394187" y="1471980"/>
                  </a:lnTo>
                  <a:lnTo>
                    <a:pt x="1454803" y="1457356"/>
                  </a:lnTo>
                  <a:lnTo>
                    <a:pt x="1515420" y="1442733"/>
                  </a:lnTo>
                  <a:lnTo>
                    <a:pt x="1576037" y="1428110"/>
                  </a:lnTo>
                  <a:lnTo>
                    <a:pt x="1636654" y="1413486"/>
                  </a:lnTo>
                  <a:lnTo>
                    <a:pt x="1697271" y="1398863"/>
                  </a:lnTo>
                  <a:lnTo>
                    <a:pt x="1757888" y="1384240"/>
                  </a:lnTo>
                  <a:lnTo>
                    <a:pt x="1742356" y="1324367"/>
                  </a:lnTo>
                  <a:lnTo>
                    <a:pt x="1724785" y="1265061"/>
                  </a:lnTo>
                  <a:lnTo>
                    <a:pt x="1705196" y="1206390"/>
                  </a:lnTo>
                  <a:lnTo>
                    <a:pt x="1683613" y="1148424"/>
                  </a:lnTo>
                  <a:lnTo>
                    <a:pt x="1660059" y="1091230"/>
                  </a:lnTo>
                  <a:lnTo>
                    <a:pt x="1634563" y="1034875"/>
                  </a:lnTo>
                  <a:lnTo>
                    <a:pt x="1607155" y="979424"/>
                  </a:lnTo>
                  <a:lnTo>
                    <a:pt x="1577866" y="924944"/>
                  </a:lnTo>
                  <a:lnTo>
                    <a:pt x="1546732" y="871497"/>
                  </a:lnTo>
                  <a:lnTo>
                    <a:pt x="1513787" y="819146"/>
                  </a:lnTo>
                  <a:lnTo>
                    <a:pt x="1479071" y="767952"/>
                  </a:lnTo>
                  <a:lnTo>
                    <a:pt x="1442625" y="717976"/>
                  </a:lnTo>
                  <a:lnTo>
                    <a:pt x="1404491" y="669276"/>
                  </a:lnTo>
                  <a:lnTo>
                    <a:pt x="1364714" y="621908"/>
                  </a:lnTo>
                  <a:lnTo>
                    <a:pt x="1323340" y="575928"/>
                  </a:lnTo>
                  <a:lnTo>
                    <a:pt x="1280417" y="531390"/>
                  </a:lnTo>
                  <a:lnTo>
                    <a:pt x="1235997" y="488346"/>
                  </a:lnTo>
                  <a:lnTo>
                    <a:pt x="1190130" y="446847"/>
                  </a:lnTo>
                  <a:lnTo>
                    <a:pt x="1142871" y="406940"/>
                  </a:lnTo>
                  <a:lnTo>
                    <a:pt x="1094275" y="368673"/>
                  </a:lnTo>
                  <a:lnTo>
                    <a:pt x="1044398" y="332091"/>
                  </a:lnTo>
                  <a:lnTo>
                    <a:pt x="993300" y="297236"/>
                  </a:lnTo>
                  <a:lnTo>
                    <a:pt x="941039" y="264148"/>
                  </a:lnTo>
                  <a:lnTo>
                    <a:pt x="887677" y="232868"/>
                  </a:lnTo>
                  <a:lnTo>
                    <a:pt x="833277" y="203430"/>
                  </a:lnTo>
                  <a:lnTo>
                    <a:pt x="777902" y="175871"/>
                  </a:lnTo>
                  <a:lnTo>
                    <a:pt x="721616" y="150221"/>
                  </a:lnTo>
                  <a:lnTo>
                    <a:pt x="664487" y="126512"/>
                  </a:lnTo>
                  <a:lnTo>
                    <a:pt x="606579" y="104770"/>
                  </a:lnTo>
                  <a:lnTo>
                    <a:pt x="547962" y="85021"/>
                  </a:lnTo>
                  <a:lnTo>
                    <a:pt x="488704" y="67289"/>
                  </a:lnTo>
                  <a:lnTo>
                    <a:pt x="428875" y="51593"/>
                  </a:lnTo>
                  <a:lnTo>
                    <a:pt x="368543" y="37953"/>
                  </a:lnTo>
                  <a:lnTo>
                    <a:pt x="307780" y="26385"/>
                  </a:lnTo>
                  <a:lnTo>
                    <a:pt x="246657" y="16901"/>
                  </a:lnTo>
                  <a:lnTo>
                    <a:pt x="185246" y="9513"/>
                  </a:lnTo>
                  <a:lnTo>
                    <a:pt x="123618" y="4230"/>
                  </a:lnTo>
                  <a:lnTo>
                    <a:pt x="61845" y="1057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960418" y="3357347"/>
              <a:ext cx="1808315" cy="2055151"/>
            </a:xfrm>
            <a:custGeom>
              <a:avLst/>
              <a:pathLst>
                <a:path w="1808315" h="2055151">
                  <a:moveTo>
                    <a:pt x="0" y="424077"/>
                  </a:moveTo>
                  <a:lnTo>
                    <a:pt x="26923" y="480321"/>
                  </a:lnTo>
                  <a:lnTo>
                    <a:pt x="53846" y="536565"/>
                  </a:lnTo>
                  <a:lnTo>
                    <a:pt x="80769" y="592809"/>
                  </a:lnTo>
                  <a:lnTo>
                    <a:pt x="107692" y="649053"/>
                  </a:lnTo>
                  <a:lnTo>
                    <a:pt x="134616" y="705296"/>
                  </a:lnTo>
                  <a:lnTo>
                    <a:pt x="161539" y="761540"/>
                  </a:lnTo>
                  <a:lnTo>
                    <a:pt x="188462" y="817784"/>
                  </a:lnTo>
                  <a:lnTo>
                    <a:pt x="215385" y="874028"/>
                  </a:lnTo>
                  <a:lnTo>
                    <a:pt x="242309" y="930272"/>
                  </a:lnTo>
                  <a:lnTo>
                    <a:pt x="269232" y="986516"/>
                  </a:lnTo>
                  <a:lnTo>
                    <a:pt x="296155" y="1042760"/>
                  </a:lnTo>
                  <a:lnTo>
                    <a:pt x="323078" y="1099004"/>
                  </a:lnTo>
                  <a:lnTo>
                    <a:pt x="350002" y="1155248"/>
                  </a:lnTo>
                  <a:lnTo>
                    <a:pt x="376925" y="1211492"/>
                  </a:lnTo>
                  <a:lnTo>
                    <a:pt x="403848" y="1267736"/>
                  </a:lnTo>
                  <a:lnTo>
                    <a:pt x="430771" y="1323980"/>
                  </a:lnTo>
                  <a:lnTo>
                    <a:pt x="457695" y="1380224"/>
                  </a:lnTo>
                  <a:lnTo>
                    <a:pt x="484618" y="1436468"/>
                  </a:lnTo>
                  <a:lnTo>
                    <a:pt x="511541" y="1492712"/>
                  </a:lnTo>
                  <a:lnTo>
                    <a:pt x="538464" y="1548956"/>
                  </a:lnTo>
                  <a:lnTo>
                    <a:pt x="565388" y="1605200"/>
                  </a:lnTo>
                  <a:lnTo>
                    <a:pt x="592311" y="1661444"/>
                  </a:lnTo>
                  <a:lnTo>
                    <a:pt x="619234" y="1717687"/>
                  </a:lnTo>
                  <a:lnTo>
                    <a:pt x="646157" y="1773931"/>
                  </a:lnTo>
                  <a:lnTo>
                    <a:pt x="673081" y="1830175"/>
                  </a:lnTo>
                  <a:lnTo>
                    <a:pt x="700004" y="1886419"/>
                  </a:lnTo>
                  <a:lnTo>
                    <a:pt x="726927" y="1942663"/>
                  </a:lnTo>
                  <a:lnTo>
                    <a:pt x="753850" y="1998907"/>
                  </a:lnTo>
                  <a:lnTo>
                    <a:pt x="780774" y="2055151"/>
                  </a:lnTo>
                  <a:lnTo>
                    <a:pt x="835811" y="2027645"/>
                  </a:lnTo>
                  <a:lnTo>
                    <a:pt x="889880" y="1998283"/>
                  </a:lnTo>
                  <a:lnTo>
                    <a:pt x="942920" y="1967098"/>
                  </a:lnTo>
                  <a:lnTo>
                    <a:pt x="994868" y="1934126"/>
                  </a:lnTo>
                  <a:lnTo>
                    <a:pt x="1045664" y="1899407"/>
                  </a:lnTo>
                  <a:lnTo>
                    <a:pt x="1095249" y="1862979"/>
                  </a:lnTo>
                  <a:lnTo>
                    <a:pt x="1143567" y="1824886"/>
                  </a:lnTo>
                  <a:lnTo>
                    <a:pt x="1190560" y="1785171"/>
                  </a:lnTo>
                  <a:lnTo>
                    <a:pt x="1236176" y="1743880"/>
                  </a:lnTo>
                  <a:lnTo>
                    <a:pt x="1280360" y="1701061"/>
                  </a:lnTo>
                  <a:lnTo>
                    <a:pt x="1323062" y="1656764"/>
                  </a:lnTo>
                  <a:lnTo>
                    <a:pt x="1364232" y="1611040"/>
                  </a:lnTo>
                  <a:lnTo>
                    <a:pt x="1403823" y="1563942"/>
                  </a:lnTo>
                  <a:lnTo>
                    <a:pt x="1441788" y="1515524"/>
                  </a:lnTo>
                  <a:lnTo>
                    <a:pt x="1478085" y="1465842"/>
                  </a:lnTo>
                  <a:lnTo>
                    <a:pt x="1512670" y="1414955"/>
                  </a:lnTo>
                  <a:lnTo>
                    <a:pt x="1545504" y="1362920"/>
                  </a:lnTo>
                  <a:lnTo>
                    <a:pt x="1576549" y="1309799"/>
                  </a:lnTo>
                  <a:lnTo>
                    <a:pt x="1605769" y="1255652"/>
                  </a:lnTo>
                  <a:lnTo>
                    <a:pt x="1633129" y="1200542"/>
                  </a:lnTo>
                  <a:lnTo>
                    <a:pt x="1658600" y="1144534"/>
                  </a:lnTo>
                  <a:lnTo>
                    <a:pt x="1682149" y="1087691"/>
                  </a:lnTo>
                  <a:lnTo>
                    <a:pt x="1703752" y="1030080"/>
                  </a:lnTo>
                  <a:lnTo>
                    <a:pt x="1723382" y="971768"/>
                  </a:lnTo>
                  <a:lnTo>
                    <a:pt x="1741017" y="912821"/>
                  </a:lnTo>
                  <a:lnTo>
                    <a:pt x="1756636" y="853309"/>
                  </a:lnTo>
                  <a:lnTo>
                    <a:pt x="1770222" y="793299"/>
                  </a:lnTo>
                  <a:lnTo>
                    <a:pt x="1781758" y="732863"/>
                  </a:lnTo>
                  <a:lnTo>
                    <a:pt x="1791232" y="672068"/>
                  </a:lnTo>
                  <a:lnTo>
                    <a:pt x="1798631" y="610987"/>
                  </a:lnTo>
                  <a:lnTo>
                    <a:pt x="1803949" y="549689"/>
                  </a:lnTo>
                  <a:lnTo>
                    <a:pt x="1807178" y="488246"/>
                  </a:lnTo>
                  <a:lnTo>
                    <a:pt x="1808315" y="426729"/>
                  </a:lnTo>
                  <a:lnTo>
                    <a:pt x="1807358" y="365208"/>
                  </a:lnTo>
                  <a:lnTo>
                    <a:pt x="1804310" y="303756"/>
                  </a:lnTo>
                  <a:lnTo>
                    <a:pt x="1799172" y="242443"/>
                  </a:lnTo>
                  <a:lnTo>
                    <a:pt x="1791951" y="181340"/>
                  </a:lnTo>
                  <a:lnTo>
                    <a:pt x="1782656" y="120519"/>
                  </a:lnTo>
                  <a:lnTo>
                    <a:pt x="1771297" y="60048"/>
                  </a:lnTo>
                  <a:lnTo>
                    <a:pt x="1757888" y="0"/>
                  </a:lnTo>
                  <a:lnTo>
                    <a:pt x="1697271" y="14623"/>
                  </a:lnTo>
                  <a:lnTo>
                    <a:pt x="1636654" y="29246"/>
                  </a:lnTo>
                  <a:lnTo>
                    <a:pt x="1576037" y="43870"/>
                  </a:lnTo>
                  <a:lnTo>
                    <a:pt x="1515420" y="58493"/>
                  </a:lnTo>
                  <a:lnTo>
                    <a:pt x="1454803" y="73116"/>
                  </a:lnTo>
                  <a:lnTo>
                    <a:pt x="1394187" y="87740"/>
                  </a:lnTo>
                  <a:lnTo>
                    <a:pt x="1333570" y="102363"/>
                  </a:lnTo>
                  <a:lnTo>
                    <a:pt x="1272953" y="116986"/>
                  </a:lnTo>
                  <a:lnTo>
                    <a:pt x="1212336" y="131610"/>
                  </a:lnTo>
                  <a:lnTo>
                    <a:pt x="1151719" y="146233"/>
                  </a:lnTo>
                  <a:lnTo>
                    <a:pt x="1091102" y="160856"/>
                  </a:lnTo>
                  <a:lnTo>
                    <a:pt x="1030486" y="175480"/>
                  </a:lnTo>
                  <a:lnTo>
                    <a:pt x="969869" y="190103"/>
                  </a:lnTo>
                  <a:lnTo>
                    <a:pt x="909252" y="204726"/>
                  </a:lnTo>
                  <a:lnTo>
                    <a:pt x="848635" y="219350"/>
                  </a:lnTo>
                  <a:lnTo>
                    <a:pt x="788018" y="233973"/>
                  </a:lnTo>
                  <a:lnTo>
                    <a:pt x="727401" y="248597"/>
                  </a:lnTo>
                  <a:lnTo>
                    <a:pt x="666785" y="263220"/>
                  </a:lnTo>
                  <a:lnTo>
                    <a:pt x="606168" y="277843"/>
                  </a:lnTo>
                  <a:lnTo>
                    <a:pt x="545551" y="292467"/>
                  </a:lnTo>
                  <a:lnTo>
                    <a:pt x="484934" y="307090"/>
                  </a:lnTo>
                  <a:lnTo>
                    <a:pt x="424317" y="321713"/>
                  </a:lnTo>
                  <a:lnTo>
                    <a:pt x="363700" y="336337"/>
                  </a:lnTo>
                  <a:lnTo>
                    <a:pt x="303084" y="350960"/>
                  </a:lnTo>
                  <a:lnTo>
                    <a:pt x="242467" y="365583"/>
                  </a:lnTo>
                  <a:lnTo>
                    <a:pt x="181850" y="380207"/>
                  </a:lnTo>
                  <a:lnTo>
                    <a:pt x="121233" y="394830"/>
                  </a:lnTo>
                  <a:lnTo>
                    <a:pt x="60616" y="409453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203279" y="3781425"/>
              <a:ext cx="2537913" cy="1808314"/>
            </a:xfrm>
            <a:custGeom>
              <a:avLst/>
              <a:pathLst>
                <a:path w="2537913" h="1808314">
                  <a:moveTo>
                    <a:pt x="1757138" y="0"/>
                  </a:moveTo>
                  <a:lnTo>
                    <a:pt x="1696547" y="14730"/>
                  </a:lnTo>
                  <a:lnTo>
                    <a:pt x="1635956" y="29460"/>
                  </a:lnTo>
                  <a:lnTo>
                    <a:pt x="1575365" y="44190"/>
                  </a:lnTo>
                  <a:lnTo>
                    <a:pt x="1514774" y="58920"/>
                  </a:lnTo>
                  <a:lnTo>
                    <a:pt x="1454183" y="73650"/>
                  </a:lnTo>
                  <a:lnTo>
                    <a:pt x="1393592" y="88380"/>
                  </a:lnTo>
                  <a:lnTo>
                    <a:pt x="1333001" y="103110"/>
                  </a:lnTo>
                  <a:lnTo>
                    <a:pt x="1272410" y="117840"/>
                  </a:lnTo>
                  <a:lnTo>
                    <a:pt x="1211819" y="132570"/>
                  </a:lnTo>
                  <a:lnTo>
                    <a:pt x="1151228" y="147300"/>
                  </a:lnTo>
                  <a:lnTo>
                    <a:pt x="1090637" y="162030"/>
                  </a:lnTo>
                  <a:lnTo>
                    <a:pt x="1030046" y="176760"/>
                  </a:lnTo>
                  <a:lnTo>
                    <a:pt x="969455" y="191490"/>
                  </a:lnTo>
                  <a:lnTo>
                    <a:pt x="908864" y="206220"/>
                  </a:lnTo>
                  <a:lnTo>
                    <a:pt x="848273" y="220950"/>
                  </a:lnTo>
                  <a:lnTo>
                    <a:pt x="787682" y="235680"/>
                  </a:lnTo>
                  <a:lnTo>
                    <a:pt x="727091" y="250410"/>
                  </a:lnTo>
                  <a:lnTo>
                    <a:pt x="666500" y="265140"/>
                  </a:lnTo>
                  <a:lnTo>
                    <a:pt x="605909" y="279870"/>
                  </a:lnTo>
                  <a:lnTo>
                    <a:pt x="545318" y="294600"/>
                  </a:lnTo>
                  <a:lnTo>
                    <a:pt x="484727" y="309330"/>
                  </a:lnTo>
                  <a:lnTo>
                    <a:pt x="424136" y="324060"/>
                  </a:lnTo>
                  <a:lnTo>
                    <a:pt x="363545" y="338790"/>
                  </a:lnTo>
                  <a:lnTo>
                    <a:pt x="302954" y="353520"/>
                  </a:lnTo>
                  <a:lnTo>
                    <a:pt x="242363" y="368250"/>
                  </a:lnTo>
                  <a:lnTo>
                    <a:pt x="181772" y="382980"/>
                  </a:lnTo>
                  <a:lnTo>
                    <a:pt x="121181" y="397710"/>
                  </a:lnTo>
                  <a:lnTo>
                    <a:pt x="60590" y="412440"/>
                  </a:lnTo>
                  <a:lnTo>
                    <a:pt x="0" y="427170"/>
                  </a:lnTo>
                  <a:lnTo>
                    <a:pt x="15637" y="487015"/>
                  </a:lnTo>
                  <a:lnTo>
                    <a:pt x="33312" y="546290"/>
                  </a:lnTo>
                  <a:lnTo>
                    <a:pt x="53004" y="604926"/>
                  </a:lnTo>
                  <a:lnTo>
                    <a:pt x="74689" y="662854"/>
                  </a:lnTo>
                  <a:lnTo>
                    <a:pt x="98343" y="720007"/>
                  </a:lnTo>
                  <a:lnTo>
                    <a:pt x="123938" y="776317"/>
                  </a:lnTo>
                  <a:lnTo>
                    <a:pt x="151444" y="831719"/>
                  </a:lnTo>
                  <a:lnTo>
                    <a:pt x="180829" y="886148"/>
                  </a:lnTo>
                  <a:lnTo>
                    <a:pt x="212058" y="939540"/>
                  </a:lnTo>
                  <a:lnTo>
                    <a:pt x="245094" y="991833"/>
                  </a:lnTo>
                  <a:lnTo>
                    <a:pt x="279900" y="1042966"/>
                  </a:lnTo>
                  <a:lnTo>
                    <a:pt x="316434" y="1092878"/>
                  </a:lnTo>
                  <a:lnTo>
                    <a:pt x="354654" y="1141511"/>
                  </a:lnTo>
                  <a:lnTo>
                    <a:pt x="394514" y="1188809"/>
                  </a:lnTo>
                  <a:lnTo>
                    <a:pt x="435969" y="1234716"/>
                  </a:lnTo>
                  <a:lnTo>
                    <a:pt x="478970" y="1279178"/>
                  </a:lnTo>
                  <a:lnTo>
                    <a:pt x="523466" y="1322143"/>
                  </a:lnTo>
                  <a:lnTo>
                    <a:pt x="569406" y="1363562"/>
                  </a:lnTo>
                  <a:lnTo>
                    <a:pt x="616735" y="1403385"/>
                  </a:lnTo>
                  <a:lnTo>
                    <a:pt x="665399" y="1441567"/>
                  </a:lnTo>
                  <a:lnTo>
                    <a:pt x="715339" y="1478061"/>
                  </a:lnTo>
                  <a:lnTo>
                    <a:pt x="766499" y="1512827"/>
                  </a:lnTo>
                  <a:lnTo>
                    <a:pt x="818818" y="1545822"/>
                  </a:lnTo>
                  <a:lnTo>
                    <a:pt x="872235" y="1577009"/>
                  </a:lnTo>
                  <a:lnTo>
                    <a:pt x="926687" y="1606350"/>
                  </a:lnTo>
                  <a:lnTo>
                    <a:pt x="982111" y="1633812"/>
                  </a:lnTo>
                  <a:lnTo>
                    <a:pt x="1038441" y="1659363"/>
                  </a:lnTo>
                  <a:lnTo>
                    <a:pt x="1095612" y="1682972"/>
                  </a:lnTo>
                  <a:lnTo>
                    <a:pt x="1153558" y="1704612"/>
                  </a:lnTo>
                  <a:lnTo>
                    <a:pt x="1212209" y="1724257"/>
                  </a:lnTo>
                  <a:lnTo>
                    <a:pt x="1271498" y="1741885"/>
                  </a:lnTo>
                  <a:lnTo>
                    <a:pt x="1331356" y="1757475"/>
                  </a:lnTo>
                  <a:lnTo>
                    <a:pt x="1391711" y="1771009"/>
                  </a:lnTo>
                  <a:lnTo>
                    <a:pt x="1452494" y="1782471"/>
                  </a:lnTo>
                  <a:lnTo>
                    <a:pt x="1513634" y="1791847"/>
                  </a:lnTo>
                  <a:lnTo>
                    <a:pt x="1575058" y="1799127"/>
                  </a:lnTo>
                  <a:lnTo>
                    <a:pt x="1636696" y="1804301"/>
                  </a:lnTo>
                  <a:lnTo>
                    <a:pt x="1698474" y="1807365"/>
                  </a:lnTo>
                  <a:lnTo>
                    <a:pt x="1760321" y="1808314"/>
                  </a:lnTo>
                  <a:lnTo>
                    <a:pt x="1822164" y="1807147"/>
                  </a:lnTo>
                  <a:lnTo>
                    <a:pt x="1883932" y="1803866"/>
                  </a:lnTo>
                  <a:lnTo>
                    <a:pt x="1945550" y="1798475"/>
                  </a:lnTo>
                  <a:lnTo>
                    <a:pt x="2006949" y="1790979"/>
                  </a:lnTo>
                  <a:lnTo>
                    <a:pt x="2068055" y="1781387"/>
                  </a:lnTo>
                  <a:lnTo>
                    <a:pt x="2128797" y="1769712"/>
                  </a:lnTo>
                  <a:lnTo>
                    <a:pt x="2189105" y="1755966"/>
                  </a:lnTo>
                  <a:lnTo>
                    <a:pt x="2248907" y="1740165"/>
                  </a:lnTo>
                  <a:lnTo>
                    <a:pt x="2308134" y="1722328"/>
                  </a:lnTo>
                  <a:lnTo>
                    <a:pt x="2366716" y="1702476"/>
                  </a:lnTo>
                  <a:lnTo>
                    <a:pt x="2424584" y="1680633"/>
                  </a:lnTo>
                  <a:lnTo>
                    <a:pt x="2481672" y="1656823"/>
                  </a:lnTo>
                  <a:lnTo>
                    <a:pt x="2537913" y="1631074"/>
                  </a:lnTo>
                  <a:lnTo>
                    <a:pt x="2510989" y="1574830"/>
                  </a:lnTo>
                  <a:lnTo>
                    <a:pt x="2484066" y="1518586"/>
                  </a:lnTo>
                  <a:lnTo>
                    <a:pt x="2457143" y="1462342"/>
                  </a:lnTo>
                  <a:lnTo>
                    <a:pt x="2430220" y="1406098"/>
                  </a:lnTo>
                  <a:lnTo>
                    <a:pt x="2403296" y="1349854"/>
                  </a:lnTo>
                  <a:lnTo>
                    <a:pt x="2376373" y="1293610"/>
                  </a:lnTo>
                  <a:lnTo>
                    <a:pt x="2349450" y="1237366"/>
                  </a:lnTo>
                  <a:lnTo>
                    <a:pt x="2322527" y="1181122"/>
                  </a:lnTo>
                  <a:lnTo>
                    <a:pt x="2295603" y="1124878"/>
                  </a:lnTo>
                  <a:lnTo>
                    <a:pt x="2268680" y="1068634"/>
                  </a:lnTo>
                  <a:lnTo>
                    <a:pt x="2241757" y="1012391"/>
                  </a:lnTo>
                  <a:lnTo>
                    <a:pt x="2214834" y="956147"/>
                  </a:lnTo>
                  <a:lnTo>
                    <a:pt x="2187910" y="899903"/>
                  </a:lnTo>
                  <a:lnTo>
                    <a:pt x="2160987" y="843659"/>
                  </a:lnTo>
                  <a:lnTo>
                    <a:pt x="2134064" y="787415"/>
                  </a:lnTo>
                  <a:lnTo>
                    <a:pt x="2107141" y="731171"/>
                  </a:lnTo>
                  <a:lnTo>
                    <a:pt x="2080217" y="674927"/>
                  </a:lnTo>
                  <a:lnTo>
                    <a:pt x="2053294" y="618683"/>
                  </a:lnTo>
                  <a:lnTo>
                    <a:pt x="2026371" y="562439"/>
                  </a:lnTo>
                  <a:lnTo>
                    <a:pt x="1999448" y="506195"/>
                  </a:lnTo>
                  <a:lnTo>
                    <a:pt x="1972524" y="449951"/>
                  </a:lnTo>
                  <a:lnTo>
                    <a:pt x="1945601" y="393707"/>
                  </a:lnTo>
                  <a:lnTo>
                    <a:pt x="1918678" y="337463"/>
                  </a:lnTo>
                  <a:lnTo>
                    <a:pt x="1891755" y="281219"/>
                  </a:lnTo>
                  <a:lnTo>
                    <a:pt x="1864831" y="224975"/>
                  </a:lnTo>
                  <a:lnTo>
                    <a:pt x="1837908" y="168731"/>
                  </a:lnTo>
                  <a:lnTo>
                    <a:pt x="1810985" y="112487"/>
                  </a:lnTo>
                  <a:lnTo>
                    <a:pt x="1784062" y="56243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152101" y="1973107"/>
              <a:ext cx="1808317" cy="2235487"/>
            </a:xfrm>
            <a:custGeom>
              <a:avLst/>
              <a:pathLst>
                <a:path w="1808317" h="2235487">
                  <a:moveTo>
                    <a:pt x="1808317" y="1808317"/>
                  </a:moveTo>
                  <a:lnTo>
                    <a:pt x="1808317" y="1745961"/>
                  </a:lnTo>
                  <a:lnTo>
                    <a:pt x="1808317" y="1683605"/>
                  </a:lnTo>
                  <a:lnTo>
                    <a:pt x="1808317" y="1621250"/>
                  </a:lnTo>
                  <a:lnTo>
                    <a:pt x="1808317" y="1558894"/>
                  </a:lnTo>
                  <a:lnTo>
                    <a:pt x="1808317" y="1496538"/>
                  </a:lnTo>
                  <a:lnTo>
                    <a:pt x="1808317" y="1434182"/>
                  </a:lnTo>
                  <a:lnTo>
                    <a:pt x="1808317" y="1371827"/>
                  </a:lnTo>
                  <a:lnTo>
                    <a:pt x="1808317" y="1309471"/>
                  </a:lnTo>
                  <a:lnTo>
                    <a:pt x="1808317" y="1247115"/>
                  </a:lnTo>
                  <a:lnTo>
                    <a:pt x="1808317" y="1184759"/>
                  </a:lnTo>
                  <a:lnTo>
                    <a:pt x="1808317" y="1122403"/>
                  </a:lnTo>
                  <a:lnTo>
                    <a:pt x="1808317" y="1060048"/>
                  </a:lnTo>
                  <a:lnTo>
                    <a:pt x="1808317" y="997692"/>
                  </a:lnTo>
                  <a:lnTo>
                    <a:pt x="1808317" y="935336"/>
                  </a:lnTo>
                  <a:lnTo>
                    <a:pt x="1808317" y="872980"/>
                  </a:lnTo>
                  <a:lnTo>
                    <a:pt x="1808317" y="810625"/>
                  </a:lnTo>
                  <a:lnTo>
                    <a:pt x="1808317" y="748269"/>
                  </a:lnTo>
                  <a:lnTo>
                    <a:pt x="1808317" y="685913"/>
                  </a:lnTo>
                  <a:lnTo>
                    <a:pt x="1808317" y="623557"/>
                  </a:lnTo>
                  <a:lnTo>
                    <a:pt x="1808317" y="561201"/>
                  </a:lnTo>
                  <a:lnTo>
                    <a:pt x="1808317" y="498846"/>
                  </a:lnTo>
                  <a:lnTo>
                    <a:pt x="1808317" y="436490"/>
                  </a:lnTo>
                  <a:lnTo>
                    <a:pt x="1808317" y="374134"/>
                  </a:lnTo>
                  <a:lnTo>
                    <a:pt x="1808317" y="311778"/>
                  </a:lnTo>
                  <a:lnTo>
                    <a:pt x="1808317" y="249423"/>
                  </a:lnTo>
                  <a:lnTo>
                    <a:pt x="1808317" y="187067"/>
                  </a:lnTo>
                  <a:lnTo>
                    <a:pt x="1808317" y="124711"/>
                  </a:lnTo>
                  <a:lnTo>
                    <a:pt x="1808317" y="62355"/>
                  </a:lnTo>
                  <a:lnTo>
                    <a:pt x="1808317" y="0"/>
                  </a:lnTo>
                  <a:lnTo>
                    <a:pt x="1746598" y="1053"/>
                  </a:lnTo>
                  <a:lnTo>
                    <a:pt x="1684951" y="4213"/>
                  </a:lnTo>
                  <a:lnTo>
                    <a:pt x="1623447" y="9474"/>
                  </a:lnTo>
                  <a:lnTo>
                    <a:pt x="1562159" y="16832"/>
                  </a:lnTo>
                  <a:lnTo>
                    <a:pt x="1501158" y="26277"/>
                  </a:lnTo>
                  <a:lnTo>
                    <a:pt x="1440515" y="37799"/>
                  </a:lnTo>
                  <a:lnTo>
                    <a:pt x="1380300" y="51384"/>
                  </a:lnTo>
                  <a:lnTo>
                    <a:pt x="1320584" y="67016"/>
                  </a:lnTo>
                  <a:lnTo>
                    <a:pt x="1261437" y="84677"/>
                  </a:lnTo>
                  <a:lnTo>
                    <a:pt x="1202926" y="104347"/>
                  </a:lnTo>
                  <a:lnTo>
                    <a:pt x="1145122" y="126002"/>
                  </a:lnTo>
                  <a:lnTo>
                    <a:pt x="1088089" y="149617"/>
                  </a:lnTo>
                  <a:lnTo>
                    <a:pt x="1031897" y="175165"/>
                  </a:lnTo>
                  <a:lnTo>
                    <a:pt x="976608" y="202617"/>
                  </a:lnTo>
                  <a:lnTo>
                    <a:pt x="922289" y="231939"/>
                  </a:lnTo>
                  <a:lnTo>
                    <a:pt x="869003" y="263098"/>
                  </a:lnTo>
                  <a:lnTo>
                    <a:pt x="816811" y="296058"/>
                  </a:lnTo>
                  <a:lnTo>
                    <a:pt x="765774" y="330780"/>
                  </a:lnTo>
                  <a:lnTo>
                    <a:pt x="715952" y="367223"/>
                  </a:lnTo>
                  <a:lnTo>
                    <a:pt x="667403" y="405346"/>
                  </a:lnTo>
                  <a:lnTo>
                    <a:pt x="620183" y="445103"/>
                  </a:lnTo>
                  <a:lnTo>
                    <a:pt x="574348" y="486449"/>
                  </a:lnTo>
                  <a:lnTo>
                    <a:pt x="529951" y="529336"/>
                  </a:lnTo>
                  <a:lnTo>
                    <a:pt x="487043" y="573712"/>
                  </a:lnTo>
                  <a:lnTo>
                    <a:pt x="445675" y="619527"/>
                  </a:lnTo>
                  <a:lnTo>
                    <a:pt x="405895" y="666728"/>
                  </a:lnTo>
                  <a:lnTo>
                    <a:pt x="367749" y="715259"/>
                  </a:lnTo>
                  <a:lnTo>
                    <a:pt x="331282" y="765063"/>
                  </a:lnTo>
                  <a:lnTo>
                    <a:pt x="296535" y="816083"/>
                  </a:lnTo>
                  <a:lnTo>
                    <a:pt x="263550" y="868259"/>
                  </a:lnTo>
                  <a:lnTo>
                    <a:pt x="232366" y="921531"/>
                  </a:lnTo>
                  <a:lnTo>
                    <a:pt x="203017" y="975836"/>
                  </a:lnTo>
                  <a:lnTo>
                    <a:pt x="175539" y="1031110"/>
                  </a:lnTo>
                  <a:lnTo>
                    <a:pt x="149964" y="1087291"/>
                  </a:lnTo>
                  <a:lnTo>
                    <a:pt x="126321" y="1144312"/>
                  </a:lnTo>
                  <a:lnTo>
                    <a:pt x="104638" y="1202106"/>
                  </a:lnTo>
                  <a:lnTo>
                    <a:pt x="84940" y="1260607"/>
                  </a:lnTo>
                  <a:lnTo>
                    <a:pt x="67251" y="1319746"/>
                  </a:lnTo>
                  <a:lnTo>
                    <a:pt x="51590" y="1379455"/>
                  </a:lnTo>
                  <a:lnTo>
                    <a:pt x="37976" y="1439663"/>
                  </a:lnTo>
                  <a:lnTo>
                    <a:pt x="26425" y="1500300"/>
                  </a:lnTo>
                  <a:lnTo>
                    <a:pt x="16950" y="1561297"/>
                  </a:lnTo>
                  <a:lnTo>
                    <a:pt x="9563" y="1622581"/>
                  </a:lnTo>
                  <a:lnTo>
                    <a:pt x="4272" y="1684082"/>
                  </a:lnTo>
                  <a:lnTo>
                    <a:pt x="1083" y="1745728"/>
                  </a:lnTo>
                  <a:lnTo>
                    <a:pt x="0" y="1807446"/>
                  </a:lnTo>
                  <a:lnTo>
                    <a:pt x="1023" y="1869166"/>
                  </a:lnTo>
                  <a:lnTo>
                    <a:pt x="4153" y="1930814"/>
                  </a:lnTo>
                  <a:lnTo>
                    <a:pt x="9385" y="1992320"/>
                  </a:lnTo>
                  <a:lnTo>
                    <a:pt x="16713" y="2053612"/>
                  </a:lnTo>
                  <a:lnTo>
                    <a:pt x="26129" y="2114617"/>
                  </a:lnTo>
                  <a:lnTo>
                    <a:pt x="37622" y="2175266"/>
                  </a:lnTo>
                  <a:lnTo>
                    <a:pt x="51178" y="2235487"/>
                  </a:lnTo>
                  <a:lnTo>
                    <a:pt x="111769" y="2220757"/>
                  </a:lnTo>
                  <a:lnTo>
                    <a:pt x="172360" y="2206027"/>
                  </a:lnTo>
                  <a:lnTo>
                    <a:pt x="232951" y="2191297"/>
                  </a:lnTo>
                  <a:lnTo>
                    <a:pt x="293542" y="2176567"/>
                  </a:lnTo>
                  <a:lnTo>
                    <a:pt x="354133" y="2161837"/>
                  </a:lnTo>
                  <a:lnTo>
                    <a:pt x="414724" y="2147107"/>
                  </a:lnTo>
                  <a:lnTo>
                    <a:pt x="475315" y="2132377"/>
                  </a:lnTo>
                  <a:lnTo>
                    <a:pt x="535906" y="2117647"/>
                  </a:lnTo>
                  <a:lnTo>
                    <a:pt x="596497" y="2102917"/>
                  </a:lnTo>
                  <a:lnTo>
                    <a:pt x="657088" y="2088187"/>
                  </a:lnTo>
                  <a:lnTo>
                    <a:pt x="717679" y="2073457"/>
                  </a:lnTo>
                  <a:lnTo>
                    <a:pt x="778270" y="2058727"/>
                  </a:lnTo>
                  <a:lnTo>
                    <a:pt x="838861" y="2043997"/>
                  </a:lnTo>
                  <a:lnTo>
                    <a:pt x="899452" y="2029267"/>
                  </a:lnTo>
                  <a:lnTo>
                    <a:pt x="960043" y="2014537"/>
                  </a:lnTo>
                  <a:lnTo>
                    <a:pt x="1020634" y="1999807"/>
                  </a:lnTo>
                  <a:lnTo>
                    <a:pt x="1081225" y="1985077"/>
                  </a:lnTo>
                  <a:lnTo>
                    <a:pt x="1141816" y="1970347"/>
                  </a:lnTo>
                  <a:lnTo>
                    <a:pt x="1202407" y="1955617"/>
                  </a:lnTo>
                  <a:lnTo>
                    <a:pt x="1262998" y="1940887"/>
                  </a:lnTo>
                  <a:lnTo>
                    <a:pt x="1323589" y="1926157"/>
                  </a:lnTo>
                  <a:lnTo>
                    <a:pt x="1384180" y="1911427"/>
                  </a:lnTo>
                  <a:lnTo>
                    <a:pt x="1444771" y="1896697"/>
                  </a:lnTo>
                  <a:lnTo>
                    <a:pt x="1505362" y="1881967"/>
                  </a:lnTo>
                  <a:lnTo>
                    <a:pt x="1565953" y="1867237"/>
                  </a:lnTo>
                  <a:lnTo>
                    <a:pt x="1626544" y="1852507"/>
                  </a:lnTo>
                  <a:lnTo>
                    <a:pt x="1687135" y="1837777"/>
                  </a:lnTo>
                  <a:lnTo>
                    <a:pt x="1747726" y="1823047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5324428" y="30097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581624" y="41083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21.7%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377545" y="453706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28.3%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054208" y="31614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28.8%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322185" y="300644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579381" y="41050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21.7%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375302" y="453370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28.3%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051965" y="31580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28.8%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318828" y="30041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576025" y="41027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21.7%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371946" y="453146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28.3%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048609" y="31558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28.8%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314869" y="30034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572065" y="410200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21.7%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367986" y="453067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28.3%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044649" y="315502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28.8%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310909" y="30041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568106" y="41027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21.7%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364027" y="453146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28.3%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040690" y="31558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28.8%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307553" y="300644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564749" y="41050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21.7%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360670" y="453370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28.3%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037333" y="315805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28.8%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305310" y="30097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562506" y="41083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21.7%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358427" y="453706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28.3%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035090" y="31614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28.8%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304522" y="301375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561719" y="41123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21.7%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357640" y="45410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28.3%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034303" y="316537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28.8%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305310" y="30177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562506" y="411630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21.7%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358427" y="45449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28.3%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035090" y="31693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28.8%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307553" y="30210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564749" y="41196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21.7%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360670" y="454833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28.3%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037333" y="31726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28.8%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310909" y="30233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568106" y="41219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21.7%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364027" y="45505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28.3%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040690" y="31749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28.8%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314869" y="302410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572065" y="412269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21.7%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367986" y="45513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28.3%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044649" y="317572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28.8%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318828" y="30233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576025" y="41219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21.7%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371946" y="45505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28.3%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048609" y="31749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28.8%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322185" y="30210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579381" y="41196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21.7%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375302" y="454833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28.3%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051965" y="31726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28.8%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324428" y="30177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581624" y="411630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21.7%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377545" y="45449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28.3%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054208" y="31693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28.8%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325215" y="301375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582412" y="41123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21.7%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378333" y="45410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28.3%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054996" y="316537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28.8%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314869" y="301375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21.2%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572065" y="41123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21.7%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367986" y="45410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28.3%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044649" y="316537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28.8%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7301815" y="3451826"/>
              <a:ext cx="201456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7301815" y="3671282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7301815" y="3890738"/>
              <a:ext cx="201456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7301815" y="4110194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7581860" y="3510808"/>
              <a:ext cx="369659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18-30岁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581860" y="3730319"/>
              <a:ext cx="37577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50岁以上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581860" y="3949775"/>
              <a:ext cx="369659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41-50岁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581860" y="4169176"/>
              <a:ext cx="369659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31-40岁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2021-01-02T22:52:19Z</dcterms:modified>
</cp:coreProperties>
</file>