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7342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7316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7291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4271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84901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35531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86162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36792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87422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38053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88683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1232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22304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2279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1664671"/>
              <a:ext cx="677798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158368"/>
              <a:ext cx="534385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652064"/>
              <a:ext cx="272127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145760"/>
              <a:ext cx="218163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3639457"/>
              <a:ext cx="189397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133153"/>
              <a:ext cx="143202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4626850"/>
              <a:ext cx="104777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5120546"/>
              <a:ext cx="66771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6453574" y="1842361"/>
              <a:ext cx="219520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日常消费行为（如常年饮用酸奶，以益生菌相关产品为零食）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669877" y="2336057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因肠胃健康需求（如肠胃调理，辅助抗幽）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97578" y="2845274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因改善代谢需求（如纤体减脂，增强耐力）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357943" y="3338970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因口腔保健需求（如控龋除臭，抑制溃疡）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70277" y="3832666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因舒缓过敏需求（如疏痒抗敏，缓解鼻炎）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08333" y="4326363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因女性健康需求（如私处护理，乳腺抗炎）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224079" y="4820059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因精神调节需求（如抵抗抑郁，降低自闭）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844025" y="5313756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因治疗辅助需求（如辅助抗癌，干预肠炎）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926599" y="53009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81010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43136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8213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33275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28325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23402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18465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988754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12329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22304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32279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98985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09873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198479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2021-01-02T22:52:24Z</dcterms:modified>
</cp:coreProperties>
</file>