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2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26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21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5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29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241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18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096656"/>
              <a:ext cx="584448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536689"/>
              <a:ext cx="49863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976723"/>
              <a:ext cx="492259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416757"/>
              <a:ext cx="46790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3856791"/>
              <a:ext cx="372238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296824"/>
              <a:ext cx="1635065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4736858"/>
              <a:ext cx="54502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5176892"/>
              <a:ext cx="3536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315710" y="18101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消化不良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44823" y="225019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7147" y="2690231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身体无碍，只为调理或改善肠道微生态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2924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胀气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6796" y="357029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食欲不振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2717" y="40103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腹泻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19222" y="4465886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肠炎（包括炎症性肠病）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29178" y="49059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37841" y="534595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抵消抗生素摄入的影响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629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0241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418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9747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09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4860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2021-01-02T22:52:25Z</dcterms:modified>
</cp:coreProperties>
</file>