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51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833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315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47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06059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09671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328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16894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67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99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31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63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735199"/>
              <a:ext cx="6777983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699083"/>
              <a:ext cx="264022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3662966"/>
              <a:ext cx="1599141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26850"/>
              <a:ext cx="149284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181581" y="212447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国产知名品牌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5902" y="310387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海淘进口的其他品牌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54819" y="40677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国产新兴品牌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8522" y="5031643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海淘进口的知名品牌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02027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0550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0925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1286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988754" y="506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88754" y="4096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313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2168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8673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1499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31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2763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624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2561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8880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15199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2021-01-02T22:52:29Z</dcterms:modified>
</cp:coreProperties>
</file>