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276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8120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196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17181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39329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283625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05773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6198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50042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3885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3549" y="1707395"/>
              <a:ext cx="677798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2485916"/>
              <a:ext cx="6151221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3264438"/>
              <a:ext cx="5763972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4042959"/>
              <a:ext cx="4000084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4821480"/>
              <a:ext cx="808075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6619691" y="2013256"/>
              <a:ext cx="203259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通过种草或知识网站（如小红书、知乎等）了解相关知识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375093" y="2791777"/>
              <a:ext cx="65043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咨询专业人士意见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605679" y="3570299"/>
              <a:ext cx="203259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通过搜索引擎（如百度、搜狗、谷歌等）了解益生菌知识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817437" y="4348820"/>
              <a:ext cx="105694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通过客服咨询产品功能等信息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980872" y="5142861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看过商品介绍后直接下单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926599" y="513154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26599" y="435296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26599" y="357308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26599" y="279592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926599" y="201740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1988754" y="5171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88754" y="4393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8754" y="2836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988754" y="205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26198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0042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73885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13767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376109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614545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2021-01-02T22:52:31Z</dcterms:modified>
</cp:coreProperties>
</file>