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48781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99245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4970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23549" y="534271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23549" y="4849013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23549" y="435531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23549" y="3861620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23549" y="3367924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23549" y="2874227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23549" y="2380531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23549" y="1886835"/>
              <a:ext cx="6913543" cy="0"/>
            </a:xfrm>
            <a:custGeom>
              <a:avLst/>
              <a:pathLst>
                <a:path w="6913543" h="0">
                  <a:moveTo>
                    <a:pt x="0" y="0"/>
                  </a:moveTo>
                  <a:lnTo>
                    <a:pt x="6913543" y="0"/>
                  </a:lnTo>
                  <a:lnTo>
                    <a:pt x="691354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3549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474013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24477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3549" y="1664671"/>
              <a:ext cx="677798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023549" y="2158368"/>
              <a:ext cx="5165578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23549" y="2652064"/>
              <a:ext cx="383252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23549" y="3145760"/>
              <a:ext cx="281803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23549" y="3639457"/>
              <a:ext cx="2283832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23549" y="4133153"/>
              <a:ext cx="1930965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23549" y="4626850"/>
              <a:ext cx="1779036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23549" y="5120546"/>
              <a:ext cx="1073303" cy="4443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8252397" y="1842361"/>
              <a:ext cx="406518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营养成分表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152169" y="2336057"/>
              <a:ext cx="89434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保健食品标志（蓝帽子）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388243" y="2829754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菌株信息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84199" y="3338970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功能宣称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449998" y="3820174"/>
              <a:ext cx="4366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辅料/添加剂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97131" y="4326363"/>
              <a:ext cx="325215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使用禁忌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945203" y="4820059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保质期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239469" y="5301264"/>
              <a:ext cx="38539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CFU信息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2023549" y="1590617"/>
              <a:ext cx="6913543" cy="404831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1926599" y="530096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926599" y="4810105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926599" y="431362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26599" y="382134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26599" y="332759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926599" y="283253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926599" y="234020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26599" y="18465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1988754" y="5342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988754" y="4849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88754" y="4355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988754" y="38616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988754" y="3367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988754" y="28742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88754" y="2380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988754" y="1886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23549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474013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924477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992471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380779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800166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2021-01-02T22:52:33Z</dcterms:modified>
</cp:coreProperties>
</file>