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7927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9071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80216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71360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5301568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73930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417703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305250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249024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1927976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93499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84643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5788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1674957"/>
              <a:ext cx="6777983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2237222"/>
              <a:ext cx="6770337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2799487"/>
              <a:ext cx="5705662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3361753"/>
              <a:ext cx="4851247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3924018"/>
              <a:ext cx="4813018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4486283"/>
              <a:ext cx="1301693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5048549"/>
              <a:ext cx="162472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7792989" y="1871010"/>
              <a:ext cx="84315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大品牌/知名品牌的产品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896765" y="2445768"/>
              <a:ext cx="73173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包装设计特别吸眼球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750786" y="3008033"/>
              <a:ext cx="81303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该产品的价格很吸引人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164637" y="3570299"/>
              <a:ext cx="154477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有专业人士（如医生、科普专家）推荐购买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14986" y="4120072"/>
              <a:ext cx="1656193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该产品宣称的卖点/适应症契合自己或家人所需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490630" y="4710349"/>
              <a:ext cx="105694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有明星、直播带货大主播推荐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351409" y="5272614"/>
              <a:ext cx="138216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不存在购买特定品牌特定益生菌的习惯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926599" y="5262660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26599" y="46976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926599" y="413676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26599" y="357444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26599" y="301081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926599" y="244991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188764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1988754" y="5301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988754" y="4739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988754" y="4177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88754" y="3052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988754" y="249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754" y="1927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93499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4643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75788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810682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72212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633572" y="56998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2021-01-02T22:52:34Z</dcterms:modified>
</cp:coreProperties>
</file>