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327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45119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6962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880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17181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9329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283625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05773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4197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6040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883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9726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707395"/>
              <a:ext cx="677798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485916"/>
              <a:ext cx="6169453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3264438"/>
              <a:ext cx="4065495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4042959"/>
              <a:ext cx="231759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821480"/>
              <a:ext cx="1482481" cy="70066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8431162" y="2001770"/>
              <a:ext cx="23798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2-5个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62343" y="2780291"/>
              <a:ext cx="298272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6-10个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062315" y="3570299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还真没有注意过这个问题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73528" y="436433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单一菌株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38418" y="5131375"/>
              <a:ext cx="26137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≥10个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926599" y="5131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26599" y="435296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26599" y="35730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279592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201740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988754" y="5171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988754" y="4393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988754" y="2836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205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197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604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7883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9726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4874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1360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75452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37295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2021-01-02T22:52:40Z</dcterms:modified>
</cp:coreProperties>
</file>