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27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6111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194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81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403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2485916"/>
              <a:ext cx="65020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3264438"/>
              <a:ext cx="4848828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4042959"/>
              <a:ext cx="4322910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821480"/>
              <a:ext cx="16720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7373025" y="2013256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在极少数情况下益生菌可能造成感染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97095" y="2791777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免疫极为低下人群应避免摄入益生菌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1263" y="3570299"/>
              <a:ext cx="146346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益生菌饮料等产品中过高的糖分可能有害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23610" y="4348820"/>
              <a:ext cx="219520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过高剂量的摄入可能干扰正常微生态平衡或造成其他健康风险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823287" y="5142861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来源不明的益生菌可能有额外的安全性风险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1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03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7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159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2021-01-02T22:52:42Z</dcterms:modified>
</cp:coreProperties>
</file>