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237851" y="1816528"/>
              <a:ext cx="6699240" cy="3822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37851" y="5058665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237851" y="4245631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37851" y="3432596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237851" y="2619562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557399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587472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617545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37851" y="5465182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237851" y="4652148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237851" y="3839113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37851" y="3026079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237851" y="2213045"/>
              <a:ext cx="6699240" cy="0"/>
            </a:xfrm>
            <a:custGeom>
              <a:avLst/>
              <a:pathLst>
                <a:path w="6699240" h="0">
                  <a:moveTo>
                    <a:pt x="0" y="0"/>
                  </a:moveTo>
                  <a:lnTo>
                    <a:pt x="6699240" y="0"/>
                  </a:lnTo>
                  <a:lnTo>
                    <a:pt x="66992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42362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572435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602508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632581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8587429" y="194512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8384422" y="195569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8181415" y="263864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978407" y="297523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775400" y="332728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7572393" y="349070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369385" y="363054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7166378" y="380778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963371" y="383136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6760363" y="405250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557356" y="411348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354349" y="432162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151342" y="441430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948334" y="449398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745327" y="468423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542320" y="476309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5339312" y="4859036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136305" y="501839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933298" y="5020017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730290" y="512815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527283" y="521108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324276" y="524116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121269" y="5272058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918261" y="5342792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715254" y="537043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512247" y="538507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309239" y="5394013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106232" y="5390761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903225" y="540376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700218" y="5399704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497210" y="541190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294203" y="5414339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091196" y="5411900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888188" y="5415965"/>
              <a:ext cx="90303" cy="90303"/>
            </a:xfrm>
            <a:prstGeom prst="ellipse">
              <a:avLst/>
            </a:prstGeom>
            <a:solidFill>
              <a:srgbClr val="00008B">
                <a:alpha val="50196"/>
              </a:srgbClr>
            </a:solidFill>
            <a:ln w="9000" cap="rnd">
              <a:solidFill>
                <a:srgbClr val="000000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2237851" y="1990273"/>
              <a:ext cx="6394729" cy="3474908"/>
            </a:xfrm>
            <a:custGeom>
              <a:avLst/>
              <a:pathLst>
                <a:path w="6394729" h="3474908">
                  <a:moveTo>
                    <a:pt x="0" y="3467997"/>
                  </a:moveTo>
                  <a:lnTo>
                    <a:pt x="101503" y="3469217"/>
                  </a:lnTo>
                  <a:lnTo>
                    <a:pt x="304510" y="3466778"/>
                  </a:lnTo>
                  <a:lnTo>
                    <a:pt x="507518" y="3454582"/>
                  </a:lnTo>
                  <a:lnTo>
                    <a:pt x="710525" y="3458647"/>
                  </a:lnTo>
                  <a:lnTo>
                    <a:pt x="913532" y="3445639"/>
                  </a:lnTo>
                  <a:lnTo>
                    <a:pt x="1116540" y="3448891"/>
                  </a:lnTo>
                  <a:lnTo>
                    <a:pt x="1319547" y="3439948"/>
                  </a:lnTo>
                  <a:lnTo>
                    <a:pt x="1522554" y="3425313"/>
                  </a:lnTo>
                  <a:lnTo>
                    <a:pt x="1725562" y="3397670"/>
                  </a:lnTo>
                  <a:lnTo>
                    <a:pt x="1928569" y="3326936"/>
                  </a:lnTo>
                  <a:lnTo>
                    <a:pt x="2131576" y="3296041"/>
                  </a:lnTo>
                  <a:lnTo>
                    <a:pt x="2334583" y="3265958"/>
                  </a:lnTo>
                  <a:lnTo>
                    <a:pt x="2537591" y="3183029"/>
                  </a:lnTo>
                  <a:lnTo>
                    <a:pt x="2740598" y="3074895"/>
                  </a:lnTo>
                  <a:lnTo>
                    <a:pt x="2943605" y="3073269"/>
                  </a:lnTo>
                  <a:lnTo>
                    <a:pt x="3146613" y="2913914"/>
                  </a:lnTo>
                  <a:lnTo>
                    <a:pt x="3349620" y="2817976"/>
                  </a:lnTo>
                  <a:lnTo>
                    <a:pt x="3552627" y="2739112"/>
                  </a:lnTo>
                  <a:lnTo>
                    <a:pt x="3755635" y="2548862"/>
                  </a:lnTo>
                  <a:lnTo>
                    <a:pt x="3958642" y="2469185"/>
                  </a:lnTo>
                  <a:lnTo>
                    <a:pt x="4161649" y="2376499"/>
                  </a:lnTo>
                  <a:lnTo>
                    <a:pt x="4364656" y="2168362"/>
                  </a:lnTo>
                  <a:lnTo>
                    <a:pt x="4567664" y="2107384"/>
                  </a:lnTo>
                  <a:lnTo>
                    <a:pt x="4770671" y="1886239"/>
                  </a:lnTo>
                  <a:lnTo>
                    <a:pt x="4973678" y="1862661"/>
                  </a:lnTo>
                  <a:lnTo>
                    <a:pt x="5176686" y="1685420"/>
                  </a:lnTo>
                  <a:lnTo>
                    <a:pt x="5379693" y="1545578"/>
                  </a:lnTo>
                  <a:lnTo>
                    <a:pt x="5582700" y="1382158"/>
                  </a:lnTo>
                  <a:lnTo>
                    <a:pt x="5785707" y="1030114"/>
                  </a:lnTo>
                  <a:lnTo>
                    <a:pt x="5988715" y="693518"/>
                  </a:lnTo>
                  <a:lnTo>
                    <a:pt x="6191722" y="10569"/>
                  </a:lnTo>
                  <a:lnTo>
                    <a:pt x="6394729" y="0"/>
                  </a:lnTo>
                  <a:lnTo>
                    <a:pt x="6394729" y="3474908"/>
                  </a:lnTo>
                  <a:lnTo>
                    <a:pt x="6191722" y="3474908"/>
                  </a:lnTo>
                  <a:lnTo>
                    <a:pt x="5988715" y="3474908"/>
                  </a:lnTo>
                  <a:lnTo>
                    <a:pt x="5785707" y="3474908"/>
                  </a:lnTo>
                  <a:lnTo>
                    <a:pt x="5582700" y="3474908"/>
                  </a:lnTo>
                  <a:lnTo>
                    <a:pt x="5379693" y="3474908"/>
                  </a:lnTo>
                  <a:lnTo>
                    <a:pt x="5176686" y="3474908"/>
                  </a:lnTo>
                  <a:lnTo>
                    <a:pt x="4973678" y="3474908"/>
                  </a:lnTo>
                  <a:lnTo>
                    <a:pt x="4770671" y="3474908"/>
                  </a:lnTo>
                  <a:lnTo>
                    <a:pt x="4567664" y="3474908"/>
                  </a:lnTo>
                  <a:lnTo>
                    <a:pt x="4364656" y="3474908"/>
                  </a:lnTo>
                  <a:lnTo>
                    <a:pt x="4161649" y="3474908"/>
                  </a:lnTo>
                  <a:lnTo>
                    <a:pt x="3958642" y="3474908"/>
                  </a:lnTo>
                  <a:lnTo>
                    <a:pt x="3755635" y="3474908"/>
                  </a:lnTo>
                  <a:lnTo>
                    <a:pt x="3552627" y="3474908"/>
                  </a:lnTo>
                  <a:lnTo>
                    <a:pt x="3349620" y="3474908"/>
                  </a:lnTo>
                  <a:lnTo>
                    <a:pt x="3146613" y="3474908"/>
                  </a:lnTo>
                  <a:lnTo>
                    <a:pt x="2943605" y="3474908"/>
                  </a:lnTo>
                  <a:lnTo>
                    <a:pt x="2740598" y="3474908"/>
                  </a:lnTo>
                  <a:lnTo>
                    <a:pt x="2537591" y="3474908"/>
                  </a:lnTo>
                  <a:lnTo>
                    <a:pt x="2334583" y="3474908"/>
                  </a:lnTo>
                  <a:lnTo>
                    <a:pt x="2131576" y="3474908"/>
                  </a:lnTo>
                  <a:lnTo>
                    <a:pt x="1928569" y="3474908"/>
                  </a:lnTo>
                  <a:lnTo>
                    <a:pt x="1725562" y="3474908"/>
                  </a:lnTo>
                  <a:lnTo>
                    <a:pt x="1522554" y="3474908"/>
                  </a:lnTo>
                  <a:lnTo>
                    <a:pt x="1319547" y="3474908"/>
                  </a:lnTo>
                  <a:lnTo>
                    <a:pt x="1116540" y="3474908"/>
                  </a:lnTo>
                  <a:lnTo>
                    <a:pt x="913532" y="3474908"/>
                  </a:lnTo>
                  <a:lnTo>
                    <a:pt x="710525" y="3474908"/>
                  </a:lnTo>
                  <a:lnTo>
                    <a:pt x="507518" y="3474908"/>
                  </a:lnTo>
                  <a:lnTo>
                    <a:pt x="304510" y="3474908"/>
                  </a:lnTo>
                  <a:lnTo>
                    <a:pt x="101503" y="3474908"/>
                  </a:lnTo>
                  <a:lnTo>
                    <a:pt x="0" y="3474908"/>
                  </a:lnTo>
                  <a:close/>
                </a:path>
              </a:pathLst>
            </a:custGeom>
            <a:solidFill>
              <a:srgbClr val="0000F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237851" y="1990273"/>
              <a:ext cx="6394729" cy="3469217"/>
            </a:xfrm>
            <a:custGeom>
              <a:avLst/>
              <a:pathLst>
                <a:path w="6394729" h="3469217">
                  <a:moveTo>
                    <a:pt x="0" y="3467997"/>
                  </a:moveTo>
                  <a:lnTo>
                    <a:pt x="101503" y="3469217"/>
                  </a:lnTo>
                  <a:lnTo>
                    <a:pt x="304510" y="3466778"/>
                  </a:lnTo>
                  <a:lnTo>
                    <a:pt x="507518" y="3454582"/>
                  </a:lnTo>
                  <a:lnTo>
                    <a:pt x="710525" y="3458647"/>
                  </a:lnTo>
                  <a:lnTo>
                    <a:pt x="913532" y="3445639"/>
                  </a:lnTo>
                  <a:lnTo>
                    <a:pt x="1116540" y="3448891"/>
                  </a:lnTo>
                  <a:lnTo>
                    <a:pt x="1319547" y="3439948"/>
                  </a:lnTo>
                  <a:lnTo>
                    <a:pt x="1522554" y="3425313"/>
                  </a:lnTo>
                  <a:lnTo>
                    <a:pt x="1725562" y="3397670"/>
                  </a:lnTo>
                  <a:lnTo>
                    <a:pt x="1928569" y="3326936"/>
                  </a:lnTo>
                  <a:lnTo>
                    <a:pt x="2131576" y="3296041"/>
                  </a:lnTo>
                  <a:lnTo>
                    <a:pt x="2334583" y="3265958"/>
                  </a:lnTo>
                  <a:lnTo>
                    <a:pt x="2537591" y="3183029"/>
                  </a:lnTo>
                  <a:lnTo>
                    <a:pt x="2740598" y="3074895"/>
                  </a:lnTo>
                  <a:lnTo>
                    <a:pt x="2943605" y="3073269"/>
                  </a:lnTo>
                  <a:lnTo>
                    <a:pt x="3146613" y="2913914"/>
                  </a:lnTo>
                  <a:lnTo>
                    <a:pt x="3349620" y="2817976"/>
                  </a:lnTo>
                  <a:lnTo>
                    <a:pt x="3552627" y="2739112"/>
                  </a:lnTo>
                  <a:lnTo>
                    <a:pt x="3755635" y="2548862"/>
                  </a:lnTo>
                  <a:lnTo>
                    <a:pt x="3958642" y="2469185"/>
                  </a:lnTo>
                  <a:lnTo>
                    <a:pt x="4161649" y="2376499"/>
                  </a:lnTo>
                  <a:lnTo>
                    <a:pt x="4364656" y="2168362"/>
                  </a:lnTo>
                  <a:lnTo>
                    <a:pt x="4567664" y="2107384"/>
                  </a:lnTo>
                  <a:lnTo>
                    <a:pt x="4770671" y="1886239"/>
                  </a:lnTo>
                  <a:lnTo>
                    <a:pt x="4973678" y="1862661"/>
                  </a:lnTo>
                  <a:lnTo>
                    <a:pt x="5176686" y="1685420"/>
                  </a:lnTo>
                  <a:lnTo>
                    <a:pt x="5379693" y="1545578"/>
                  </a:lnTo>
                  <a:lnTo>
                    <a:pt x="5582700" y="1382158"/>
                  </a:lnTo>
                  <a:lnTo>
                    <a:pt x="5785707" y="1030114"/>
                  </a:lnTo>
                  <a:lnTo>
                    <a:pt x="5988715" y="693518"/>
                  </a:lnTo>
                  <a:lnTo>
                    <a:pt x="6191722" y="10569"/>
                  </a:lnTo>
                  <a:lnTo>
                    <a:pt x="639472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237851" y="1990273"/>
              <a:ext cx="6394729" cy="3469217"/>
            </a:xfrm>
            <a:custGeom>
              <a:avLst/>
              <a:pathLst>
                <a:path w="6394729" h="3469217">
                  <a:moveTo>
                    <a:pt x="0" y="3467997"/>
                  </a:moveTo>
                  <a:lnTo>
                    <a:pt x="101503" y="3469217"/>
                  </a:lnTo>
                  <a:lnTo>
                    <a:pt x="304510" y="3466778"/>
                  </a:lnTo>
                  <a:lnTo>
                    <a:pt x="507518" y="3454582"/>
                  </a:lnTo>
                  <a:lnTo>
                    <a:pt x="710525" y="3458647"/>
                  </a:lnTo>
                  <a:lnTo>
                    <a:pt x="913532" y="3445639"/>
                  </a:lnTo>
                  <a:lnTo>
                    <a:pt x="1116540" y="3448891"/>
                  </a:lnTo>
                  <a:lnTo>
                    <a:pt x="1319547" y="3439948"/>
                  </a:lnTo>
                  <a:lnTo>
                    <a:pt x="1522554" y="3425313"/>
                  </a:lnTo>
                  <a:lnTo>
                    <a:pt x="1725562" y="3397670"/>
                  </a:lnTo>
                  <a:lnTo>
                    <a:pt x="1928569" y="3326936"/>
                  </a:lnTo>
                  <a:lnTo>
                    <a:pt x="2131576" y="3296041"/>
                  </a:lnTo>
                  <a:lnTo>
                    <a:pt x="2334583" y="3265958"/>
                  </a:lnTo>
                  <a:lnTo>
                    <a:pt x="2537591" y="3183029"/>
                  </a:lnTo>
                  <a:lnTo>
                    <a:pt x="2740598" y="3074895"/>
                  </a:lnTo>
                  <a:lnTo>
                    <a:pt x="2943605" y="3073269"/>
                  </a:lnTo>
                  <a:lnTo>
                    <a:pt x="3146613" y="2913914"/>
                  </a:lnTo>
                  <a:lnTo>
                    <a:pt x="3349620" y="2817976"/>
                  </a:lnTo>
                  <a:lnTo>
                    <a:pt x="3552627" y="2739112"/>
                  </a:lnTo>
                  <a:lnTo>
                    <a:pt x="3755635" y="2548862"/>
                  </a:lnTo>
                  <a:lnTo>
                    <a:pt x="3958642" y="2469185"/>
                  </a:lnTo>
                  <a:lnTo>
                    <a:pt x="4161649" y="2376499"/>
                  </a:lnTo>
                  <a:lnTo>
                    <a:pt x="4364656" y="2168362"/>
                  </a:lnTo>
                  <a:lnTo>
                    <a:pt x="4567664" y="2107384"/>
                  </a:lnTo>
                  <a:lnTo>
                    <a:pt x="4770671" y="1886239"/>
                  </a:lnTo>
                  <a:lnTo>
                    <a:pt x="4973678" y="1862661"/>
                  </a:lnTo>
                  <a:lnTo>
                    <a:pt x="5176686" y="1685420"/>
                  </a:lnTo>
                  <a:lnTo>
                    <a:pt x="5379693" y="1545578"/>
                  </a:lnTo>
                  <a:lnTo>
                    <a:pt x="5582700" y="1382158"/>
                  </a:lnTo>
                  <a:lnTo>
                    <a:pt x="5785707" y="1030114"/>
                  </a:lnTo>
                  <a:lnTo>
                    <a:pt x="5988715" y="693518"/>
                  </a:lnTo>
                  <a:lnTo>
                    <a:pt x="6191722" y="10569"/>
                  </a:lnTo>
                  <a:lnTo>
                    <a:pt x="6394729" y="0"/>
                  </a:lnTo>
                </a:path>
              </a:pathLst>
            </a:custGeom>
            <a:ln w="54202" cap="flat">
              <a:solidFill>
                <a:srgbClr val="00008B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237851" y="1816528"/>
              <a:ext cx="6699240" cy="382239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2113065" y="542349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926599" y="461045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926599" y="379742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926599" y="2984333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926599" y="2171353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2203057" y="54651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203057" y="46521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203057" y="38391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203057" y="30260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2203057" y="22130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2542362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572435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660250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632581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2418051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448124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478197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8508270" y="56998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1585081" y="36769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237851" y="1588652"/>
              <a:ext cx="1304612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Publication.Years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2020-12-31T14:36:05Z</dcterms:modified>
</cp:coreProperties>
</file>