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0744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6148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91552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53446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8850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4255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288939"/>
              <a:ext cx="650291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551510"/>
              <a:ext cx="63563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2814082"/>
              <a:ext cx="595067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076654"/>
              <a:ext cx="560129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339225"/>
              <a:ext cx="46207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601797"/>
              <a:ext cx="44630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3864369"/>
              <a:ext cx="42150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126940"/>
              <a:ext cx="395584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389512"/>
              <a:ext cx="394457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652084"/>
              <a:ext cx="39333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4914655"/>
              <a:ext cx="380933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177227"/>
              <a:ext cx="362900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439799"/>
              <a:ext cx="35388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702370"/>
              <a:ext cx="35388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5964942"/>
              <a:ext cx="35050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227514"/>
              <a:ext cx="334725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490085"/>
              <a:ext cx="33359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6752657"/>
              <a:ext cx="31443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015229"/>
              <a:ext cx="289644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277800"/>
              <a:ext cx="28626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540372"/>
              <a:ext cx="277247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7802944"/>
              <a:ext cx="270485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065515"/>
              <a:ext cx="268231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8328087"/>
              <a:ext cx="268231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559654" y="2087506"/>
              <a:ext cx="33369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SUPERIOR DE INVESTIGACIONES CIENTIFICAS CSIC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128539" y="2350077"/>
              <a:ext cx="15539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COLLEGE CORK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198671" y="2615349"/>
              <a:ext cx="33728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INRAE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124628" y="2875221"/>
              <a:ext cx="200559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CALIFORNIA SYSTEM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22566" y="3137792"/>
              <a:ext cx="4258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NACIONAL DE INVESTIGACIONES CIENTIFICAS Y TECNICAS CONICET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897597" y="3400364"/>
              <a:ext cx="290274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INDIAN COUNCIL OF AGRICULTURAL RESEARCH ICAR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401882" y="3662936"/>
              <a:ext cx="124067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TURKU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37128" y="3925507"/>
              <a:ext cx="145748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ISLAMIC AZAD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804368" y="4188079"/>
              <a:ext cx="13310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LONDON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49674" y="4450651"/>
              <a:ext cx="16744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UNIVERSIDADE DE SAO PAULO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63939" y="4713222"/>
              <a:ext cx="184891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NORTH CAROLINA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766207" y="4975794"/>
              <a:ext cx="122267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HARVARD UNIVERSITY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730606" y="5238366"/>
              <a:ext cx="207795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WAGENINGEN UNIVERSITY RESEARCH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03049" y="5500937"/>
              <a:ext cx="141535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BOLOGNA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351164" y="5763509"/>
              <a:ext cx="1367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HELSINKI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65148" y="6026081"/>
              <a:ext cx="411944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INSTITUT NATIONAL DE LA SANTE ET DE LA RECHERCHE MEDICALE INSERM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28544" y="6304172"/>
              <a:ext cx="163232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COPENHAGEN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17274" y="6562033"/>
              <a:ext cx="3204405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CENTRE NATIONAL DE LA RECHERCHE SCIENTIFIQUE CNRS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25681" y="6829315"/>
              <a:ext cx="2951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UNITED STATES DEPARTMENT OF AGRICULTURE USDA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7736" y="7091887"/>
              <a:ext cx="119261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MILAN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3925" y="7354459"/>
              <a:ext cx="196971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NAPLES FEDERICO II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53764" y="7617083"/>
              <a:ext cx="106007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GHENT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086142" y="7879655"/>
              <a:ext cx="5964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NESTLE SA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063602" y="8142227"/>
              <a:ext cx="122876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063602" y="8404798"/>
              <a:ext cx="51804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TEAGASC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534465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878850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1042550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44123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695274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0949317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2020-12-31T14:36:09Z</dcterms:modified>
</cp:coreProperties>
</file>