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85177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8412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083067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5704" y="552539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33616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51469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495770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47684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457925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439002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420079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40115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38223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36331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5704" y="34438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5704" y="325465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5704" y="306543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5704" y="287620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5704" y="26869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5704" y="249774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5704" y="23085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5704" y="211929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5704" y="19300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484650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88359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5704" y="1844912"/>
              <a:ext cx="67170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85704" y="2034140"/>
              <a:ext cx="551757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5704" y="2223367"/>
              <a:ext cx="474991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5704" y="2412595"/>
              <a:ext cx="3958259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5704" y="2601823"/>
              <a:ext cx="357442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5704" y="2791051"/>
              <a:ext cx="331054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5704" y="2980278"/>
              <a:ext cx="323857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5704" y="3169506"/>
              <a:ext cx="295070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5704" y="3358734"/>
              <a:ext cx="215905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5704" y="3547961"/>
              <a:ext cx="163128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5704" y="3737189"/>
              <a:ext cx="16072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5704" y="3926417"/>
              <a:ext cx="143936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5704" y="4115644"/>
              <a:ext cx="1343409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5704" y="4304872"/>
              <a:ext cx="124745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5704" y="4494100"/>
              <a:ext cx="117548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5704" y="4683328"/>
              <a:ext cx="11514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5704" y="4872555"/>
              <a:ext cx="105553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5704" y="5061783"/>
              <a:ext cx="10315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5704" y="5251011"/>
              <a:ext cx="100755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5704" y="5440238"/>
              <a:ext cx="69569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8489610" y="188559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上海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290137" y="207481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浙江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522475" y="226404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江苏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730823" y="245327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北京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46991" y="264250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重庆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46783" y="284724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74814" y="303647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湖南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86941" y="322570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山东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95289" y="34149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湖北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867521" y="360416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甘肃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843531" y="379338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广东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675605" y="398261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江西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579648" y="417184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安徽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483690" y="436107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天津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411721" y="455029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四川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387732" y="473952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新疆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91774" y="492875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吉林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267785" y="5117982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内蒙古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43795" y="530720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福建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931932" y="5496437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黑龙江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1926599" y="54836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26599" y="529441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926599" y="510518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926599" y="491738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26599" y="4726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926599" y="45375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26599" y="43496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26599" y="41591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926599" y="397124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926599" y="37820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26599" y="35914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88754" y="340214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988754" y="321291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988754" y="3026522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88754" y="28345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988754" y="264670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988754" y="24574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988754" y="22668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988754" y="207896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988754" y="188973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2050910" y="5525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050910" y="5336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050910" y="5146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50910" y="4957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050910" y="4768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050910" y="4579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050910" y="43900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50910" y="4200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50910" y="401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50910" y="3822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050910" y="3633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50910" y="3443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050910" y="3254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50910" y="3065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050910" y="2876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050910" y="2686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050910" y="2497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050910" y="23085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050910" y="2119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050910" y="1930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48465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88359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391416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790361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2020-12-31T14:39:04Z</dcterms:modified>
</cp:coreProperties>
</file>