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933893"/>
            <a:ext cx="3657600" cy="1463040"/>
            <a:chOff x="1952625" y="1933893"/>
            <a:chExt cx="3657600" cy="1463040"/>
          </a:xfrm>
        </p:grpSpPr>
        <p:sp>
          <p:nvSpPr>
            <p:cNvPr id="3" name="rc3"/>
            <p:cNvSpPr/>
            <p:nvPr/>
          </p:nvSpPr>
          <p:spPr>
            <a:xfrm>
              <a:off x="1952625" y="1933892"/>
              <a:ext cx="365760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933892"/>
              <a:ext cx="3657599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56317" y="2003481"/>
              <a:ext cx="2284318" cy="990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18679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43405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568130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092856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56317" y="2852530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56317" y="2616683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56317" y="2380836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56317" y="2144989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56317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81042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305768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30493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355218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56317" y="2038858"/>
              <a:ext cx="235077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56317" y="2274705"/>
              <a:ext cx="1070439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56317" y="2510552"/>
              <a:ext cx="2239528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256317" y="2746399"/>
              <a:ext cx="791285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5204575" y="2560723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1067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41505" y="2105872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112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376868" y="234039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510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097714" y="2812037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377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3256317" y="2003481"/>
              <a:ext cx="2284318" cy="99055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2271562" y="2812530"/>
              <a:ext cx="9499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D． 不感兴趣，没有精力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187742" y="2513604"/>
              <a:ext cx="10337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C． 可以适当考虑，但是需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426760" y="2647183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要系统和团队支持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55382" y="2340836"/>
              <a:ext cx="86614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B． 有兴趣，愿意尝试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74482" y="2104989"/>
              <a:ext cx="44704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A． 正在做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3221522" y="28525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221522" y="26166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221522" y="2380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221522" y="2144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256317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781042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05768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830493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355218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3225239" y="3054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687809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212534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37260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230907" y="305497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2020-12-31T14:39:37Z</dcterms:modified>
</cp:coreProperties>
</file>