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7382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2161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693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1718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77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9550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4329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1078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92655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1200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18678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3342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1669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5585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91473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2743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007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9235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521610" y="2498760"/>
              <a:ext cx="1121680" cy="0"/>
            </a:xfrm>
            <a:custGeom>
              <a:avLst/>
              <a:pathLst>
                <a:path w="1121680" h="0">
                  <a:moveTo>
                    <a:pt x="0" y="0"/>
                  </a:moveTo>
                  <a:lnTo>
                    <a:pt x="112168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99930" y="2498760"/>
              <a:ext cx="373893" cy="0"/>
            </a:xfrm>
            <a:custGeom>
              <a:avLst/>
              <a:pathLst>
                <a:path w="373893" h="0">
                  <a:moveTo>
                    <a:pt x="3738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773823" y="2417810"/>
              <a:ext cx="747787" cy="161898"/>
            </a:xfrm>
            <a:custGeom>
              <a:avLst/>
              <a:pathLst>
                <a:path w="747787" h="161898">
                  <a:moveTo>
                    <a:pt x="747787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747787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47717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4771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95504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43291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91078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85561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33348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581135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28922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2020-12-31T14:39:42Z</dcterms:modified>
</cp:coreProperties>
</file>