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77075" y="1973107"/>
              <a:ext cx="2859493" cy="3616537"/>
            </a:xfrm>
            <a:custGeom>
              <a:avLst/>
              <a:pathLst>
                <a:path w="2859493" h="3616537">
                  <a:moveTo>
                    <a:pt x="1051301" y="1808317"/>
                  </a:moveTo>
                  <a:lnTo>
                    <a:pt x="1015049" y="1859052"/>
                  </a:lnTo>
                  <a:lnTo>
                    <a:pt x="978797" y="1909787"/>
                  </a:lnTo>
                  <a:lnTo>
                    <a:pt x="942545" y="1960522"/>
                  </a:lnTo>
                  <a:lnTo>
                    <a:pt x="906294" y="2011257"/>
                  </a:lnTo>
                  <a:lnTo>
                    <a:pt x="870042" y="2061993"/>
                  </a:lnTo>
                  <a:lnTo>
                    <a:pt x="833790" y="2112728"/>
                  </a:lnTo>
                  <a:lnTo>
                    <a:pt x="797538" y="2163463"/>
                  </a:lnTo>
                  <a:lnTo>
                    <a:pt x="761287" y="2214198"/>
                  </a:lnTo>
                  <a:lnTo>
                    <a:pt x="725035" y="2264933"/>
                  </a:lnTo>
                  <a:lnTo>
                    <a:pt x="688783" y="2315668"/>
                  </a:lnTo>
                  <a:lnTo>
                    <a:pt x="652531" y="2366403"/>
                  </a:lnTo>
                  <a:lnTo>
                    <a:pt x="616280" y="2417138"/>
                  </a:lnTo>
                  <a:lnTo>
                    <a:pt x="580028" y="2467873"/>
                  </a:lnTo>
                  <a:lnTo>
                    <a:pt x="543776" y="2518609"/>
                  </a:lnTo>
                  <a:lnTo>
                    <a:pt x="507524" y="2569344"/>
                  </a:lnTo>
                  <a:lnTo>
                    <a:pt x="471272" y="2620079"/>
                  </a:lnTo>
                  <a:lnTo>
                    <a:pt x="435021" y="2670814"/>
                  </a:lnTo>
                  <a:lnTo>
                    <a:pt x="398769" y="2721549"/>
                  </a:lnTo>
                  <a:lnTo>
                    <a:pt x="362517" y="2772284"/>
                  </a:lnTo>
                  <a:lnTo>
                    <a:pt x="326265" y="2823019"/>
                  </a:lnTo>
                  <a:lnTo>
                    <a:pt x="290014" y="2873754"/>
                  </a:lnTo>
                  <a:lnTo>
                    <a:pt x="253762" y="2924489"/>
                  </a:lnTo>
                  <a:lnTo>
                    <a:pt x="217510" y="2975225"/>
                  </a:lnTo>
                  <a:lnTo>
                    <a:pt x="181258" y="3025960"/>
                  </a:lnTo>
                  <a:lnTo>
                    <a:pt x="145007" y="3076695"/>
                  </a:lnTo>
                  <a:lnTo>
                    <a:pt x="108755" y="3127430"/>
                  </a:lnTo>
                  <a:lnTo>
                    <a:pt x="72503" y="3178165"/>
                  </a:lnTo>
                  <a:lnTo>
                    <a:pt x="36251" y="3228900"/>
                  </a:lnTo>
                  <a:lnTo>
                    <a:pt x="0" y="3279635"/>
                  </a:lnTo>
                  <a:lnTo>
                    <a:pt x="50460" y="3314414"/>
                  </a:lnTo>
                  <a:lnTo>
                    <a:pt x="102069" y="3347463"/>
                  </a:lnTo>
                  <a:lnTo>
                    <a:pt x="154769" y="3378744"/>
                  </a:lnTo>
                  <a:lnTo>
                    <a:pt x="208498" y="3408222"/>
                  </a:lnTo>
                  <a:lnTo>
                    <a:pt x="263196" y="3435862"/>
                  </a:lnTo>
                  <a:lnTo>
                    <a:pt x="318798" y="3461632"/>
                  </a:lnTo>
                  <a:lnTo>
                    <a:pt x="375242" y="3485504"/>
                  </a:lnTo>
                  <a:lnTo>
                    <a:pt x="432463" y="3507450"/>
                  </a:lnTo>
                  <a:lnTo>
                    <a:pt x="490394" y="3527443"/>
                  </a:lnTo>
                  <a:lnTo>
                    <a:pt x="548970" y="3545463"/>
                  </a:lnTo>
                  <a:lnTo>
                    <a:pt x="608122" y="3561487"/>
                  </a:lnTo>
                  <a:lnTo>
                    <a:pt x="667783" y="3575497"/>
                  </a:lnTo>
                  <a:lnTo>
                    <a:pt x="727885" y="3587478"/>
                  </a:lnTo>
                  <a:lnTo>
                    <a:pt x="788359" y="3597415"/>
                  </a:lnTo>
                  <a:lnTo>
                    <a:pt x="849134" y="3605298"/>
                  </a:lnTo>
                  <a:lnTo>
                    <a:pt x="910142" y="3611116"/>
                  </a:lnTo>
                  <a:lnTo>
                    <a:pt x="971311" y="3614864"/>
                  </a:lnTo>
                  <a:lnTo>
                    <a:pt x="1032573" y="3616537"/>
                  </a:lnTo>
                  <a:lnTo>
                    <a:pt x="1093856" y="3616134"/>
                  </a:lnTo>
                  <a:lnTo>
                    <a:pt x="1155090" y="3613653"/>
                  </a:lnTo>
                  <a:lnTo>
                    <a:pt x="1216205" y="3609100"/>
                  </a:lnTo>
                  <a:lnTo>
                    <a:pt x="1277131" y="3602478"/>
                  </a:lnTo>
                  <a:lnTo>
                    <a:pt x="1337797" y="3593795"/>
                  </a:lnTo>
                  <a:lnTo>
                    <a:pt x="1398134" y="3583062"/>
                  </a:lnTo>
                  <a:lnTo>
                    <a:pt x="1458073" y="3570290"/>
                  </a:lnTo>
                  <a:lnTo>
                    <a:pt x="1517545" y="3555494"/>
                  </a:lnTo>
                  <a:lnTo>
                    <a:pt x="1576481" y="3538692"/>
                  </a:lnTo>
                  <a:lnTo>
                    <a:pt x="1634814" y="3519902"/>
                  </a:lnTo>
                  <a:lnTo>
                    <a:pt x="1692477" y="3499147"/>
                  </a:lnTo>
                  <a:lnTo>
                    <a:pt x="1749403" y="3476449"/>
                  </a:lnTo>
                  <a:lnTo>
                    <a:pt x="1805527" y="3451836"/>
                  </a:lnTo>
                  <a:lnTo>
                    <a:pt x="1860786" y="3425335"/>
                  </a:lnTo>
                  <a:lnTo>
                    <a:pt x="1915114" y="3396976"/>
                  </a:lnTo>
                  <a:lnTo>
                    <a:pt x="1968450" y="3366793"/>
                  </a:lnTo>
                  <a:lnTo>
                    <a:pt x="2020733" y="3334820"/>
                  </a:lnTo>
                  <a:lnTo>
                    <a:pt x="2071903" y="3301094"/>
                  </a:lnTo>
                  <a:lnTo>
                    <a:pt x="2121900" y="3265653"/>
                  </a:lnTo>
                  <a:lnTo>
                    <a:pt x="2170668" y="3228538"/>
                  </a:lnTo>
                  <a:lnTo>
                    <a:pt x="2218150" y="3189793"/>
                  </a:lnTo>
                  <a:lnTo>
                    <a:pt x="2264292" y="3149460"/>
                  </a:lnTo>
                  <a:lnTo>
                    <a:pt x="2309040" y="3107587"/>
                  </a:lnTo>
                  <a:lnTo>
                    <a:pt x="2352344" y="3064222"/>
                  </a:lnTo>
                  <a:lnTo>
                    <a:pt x="2394154" y="3019414"/>
                  </a:lnTo>
                  <a:lnTo>
                    <a:pt x="2434422" y="2973216"/>
                  </a:lnTo>
                  <a:lnTo>
                    <a:pt x="2473100" y="2925679"/>
                  </a:lnTo>
                  <a:lnTo>
                    <a:pt x="2510146" y="2876859"/>
                  </a:lnTo>
                  <a:lnTo>
                    <a:pt x="2545516" y="2826812"/>
                  </a:lnTo>
                  <a:lnTo>
                    <a:pt x="2579170" y="2775595"/>
                  </a:lnTo>
                  <a:lnTo>
                    <a:pt x="2611070" y="2723267"/>
                  </a:lnTo>
                  <a:lnTo>
                    <a:pt x="2641177" y="2669888"/>
                  </a:lnTo>
                  <a:lnTo>
                    <a:pt x="2669459" y="2615519"/>
                  </a:lnTo>
                  <a:lnTo>
                    <a:pt x="2695882" y="2560224"/>
                  </a:lnTo>
                  <a:lnTo>
                    <a:pt x="2720416" y="2504065"/>
                  </a:lnTo>
                  <a:lnTo>
                    <a:pt x="2743034" y="2447106"/>
                  </a:lnTo>
                  <a:lnTo>
                    <a:pt x="2763708" y="2389414"/>
                  </a:lnTo>
                  <a:lnTo>
                    <a:pt x="2782415" y="2331055"/>
                  </a:lnTo>
                  <a:lnTo>
                    <a:pt x="2799134" y="2272095"/>
                  </a:lnTo>
                  <a:lnTo>
                    <a:pt x="2813846" y="2212603"/>
                  </a:lnTo>
                  <a:lnTo>
                    <a:pt x="2826533" y="2152646"/>
                  </a:lnTo>
                  <a:lnTo>
                    <a:pt x="2837181" y="2092294"/>
                  </a:lnTo>
                  <a:lnTo>
                    <a:pt x="2845778" y="2031615"/>
                  </a:lnTo>
                  <a:lnTo>
                    <a:pt x="2852314" y="1970680"/>
                  </a:lnTo>
                  <a:lnTo>
                    <a:pt x="2856782" y="1909559"/>
                  </a:lnTo>
                  <a:lnTo>
                    <a:pt x="2859176" y="1848321"/>
                  </a:lnTo>
                  <a:lnTo>
                    <a:pt x="2859493" y="1787038"/>
                  </a:lnTo>
                  <a:lnTo>
                    <a:pt x="2857734" y="1725779"/>
                  </a:lnTo>
                  <a:lnTo>
                    <a:pt x="2853899" y="1664614"/>
                  </a:lnTo>
                  <a:lnTo>
                    <a:pt x="2847995" y="1603615"/>
                  </a:lnTo>
                  <a:lnTo>
                    <a:pt x="2840027" y="1542851"/>
                  </a:lnTo>
                  <a:lnTo>
                    <a:pt x="2830004" y="1482391"/>
                  </a:lnTo>
                  <a:lnTo>
                    <a:pt x="2817938" y="1422306"/>
                  </a:lnTo>
                  <a:lnTo>
                    <a:pt x="2803844" y="1362665"/>
                  </a:lnTo>
                  <a:lnTo>
                    <a:pt x="2787736" y="1303535"/>
                  </a:lnTo>
                  <a:lnTo>
                    <a:pt x="2769634" y="1244985"/>
                  </a:lnTo>
                  <a:lnTo>
                    <a:pt x="2749559" y="1187082"/>
                  </a:lnTo>
                  <a:lnTo>
                    <a:pt x="2727532" y="1129893"/>
                  </a:lnTo>
                  <a:lnTo>
                    <a:pt x="2703581" y="1073482"/>
                  </a:lnTo>
                  <a:lnTo>
                    <a:pt x="2677732" y="1017916"/>
                  </a:lnTo>
                  <a:lnTo>
                    <a:pt x="2650015" y="963258"/>
                  </a:lnTo>
                  <a:lnTo>
                    <a:pt x="2620462" y="909570"/>
                  </a:lnTo>
                  <a:lnTo>
                    <a:pt x="2589106" y="856914"/>
                  </a:lnTo>
                  <a:lnTo>
                    <a:pt x="2555984" y="805352"/>
                  </a:lnTo>
                  <a:lnTo>
                    <a:pt x="2521134" y="754941"/>
                  </a:lnTo>
                  <a:lnTo>
                    <a:pt x="2484596" y="705740"/>
                  </a:lnTo>
                  <a:lnTo>
                    <a:pt x="2446412" y="657805"/>
                  </a:lnTo>
                  <a:lnTo>
                    <a:pt x="2406625" y="611192"/>
                  </a:lnTo>
                  <a:lnTo>
                    <a:pt x="2365281" y="565953"/>
                  </a:lnTo>
                  <a:lnTo>
                    <a:pt x="2322429" y="522142"/>
                  </a:lnTo>
                  <a:lnTo>
                    <a:pt x="2278116" y="479808"/>
                  </a:lnTo>
                  <a:lnTo>
                    <a:pt x="2232395" y="439000"/>
                  </a:lnTo>
                  <a:lnTo>
                    <a:pt x="2185316" y="399764"/>
                  </a:lnTo>
                  <a:lnTo>
                    <a:pt x="2136936" y="362147"/>
                  </a:lnTo>
                  <a:lnTo>
                    <a:pt x="2087308" y="326190"/>
                  </a:lnTo>
                  <a:lnTo>
                    <a:pt x="2036491" y="291935"/>
                  </a:lnTo>
                  <a:lnTo>
                    <a:pt x="1984542" y="259423"/>
                  </a:lnTo>
                  <a:lnTo>
                    <a:pt x="1931521" y="228689"/>
                  </a:lnTo>
                  <a:lnTo>
                    <a:pt x="1877489" y="199769"/>
                  </a:lnTo>
                  <a:lnTo>
                    <a:pt x="1822508" y="172697"/>
                  </a:lnTo>
                  <a:lnTo>
                    <a:pt x="1766641" y="147504"/>
                  </a:lnTo>
                  <a:lnTo>
                    <a:pt x="1709953" y="124218"/>
                  </a:lnTo>
                  <a:lnTo>
                    <a:pt x="1652509" y="102867"/>
                  </a:lnTo>
                  <a:lnTo>
                    <a:pt x="1594373" y="83474"/>
                  </a:lnTo>
                  <a:lnTo>
                    <a:pt x="1535614" y="66062"/>
                  </a:lnTo>
                  <a:lnTo>
                    <a:pt x="1476299" y="50651"/>
                  </a:lnTo>
                  <a:lnTo>
                    <a:pt x="1416496" y="37259"/>
                  </a:lnTo>
                  <a:lnTo>
                    <a:pt x="1356273" y="25902"/>
                  </a:lnTo>
                  <a:lnTo>
                    <a:pt x="1295700" y="16591"/>
                  </a:lnTo>
                  <a:lnTo>
                    <a:pt x="1234846" y="9339"/>
                  </a:lnTo>
                  <a:lnTo>
                    <a:pt x="1173782" y="4152"/>
                  </a:lnTo>
                  <a:lnTo>
                    <a:pt x="1112576" y="1038"/>
                  </a:lnTo>
                  <a:lnTo>
                    <a:pt x="1051301" y="0"/>
                  </a:lnTo>
                  <a:lnTo>
                    <a:pt x="1051301" y="62355"/>
                  </a:lnTo>
                  <a:lnTo>
                    <a:pt x="1051301" y="124711"/>
                  </a:lnTo>
                  <a:lnTo>
                    <a:pt x="1051301" y="187067"/>
                  </a:lnTo>
                  <a:lnTo>
                    <a:pt x="1051301" y="249423"/>
                  </a:lnTo>
                  <a:lnTo>
                    <a:pt x="1051301" y="311778"/>
                  </a:lnTo>
                  <a:lnTo>
                    <a:pt x="1051301" y="374134"/>
                  </a:lnTo>
                  <a:lnTo>
                    <a:pt x="1051301" y="436490"/>
                  </a:lnTo>
                  <a:lnTo>
                    <a:pt x="1051301" y="498846"/>
                  </a:lnTo>
                  <a:lnTo>
                    <a:pt x="1051301" y="561201"/>
                  </a:lnTo>
                  <a:lnTo>
                    <a:pt x="1051301" y="623557"/>
                  </a:lnTo>
                  <a:lnTo>
                    <a:pt x="1051301" y="685913"/>
                  </a:lnTo>
                  <a:lnTo>
                    <a:pt x="1051301" y="748269"/>
                  </a:lnTo>
                  <a:lnTo>
                    <a:pt x="1051301" y="810625"/>
                  </a:lnTo>
                  <a:lnTo>
                    <a:pt x="1051301" y="872980"/>
                  </a:lnTo>
                  <a:lnTo>
                    <a:pt x="1051301" y="935336"/>
                  </a:lnTo>
                  <a:lnTo>
                    <a:pt x="1051301" y="997692"/>
                  </a:lnTo>
                  <a:lnTo>
                    <a:pt x="1051301" y="1060048"/>
                  </a:lnTo>
                  <a:lnTo>
                    <a:pt x="1051301" y="1122403"/>
                  </a:lnTo>
                  <a:lnTo>
                    <a:pt x="1051301" y="1184759"/>
                  </a:lnTo>
                  <a:lnTo>
                    <a:pt x="1051301" y="1247115"/>
                  </a:lnTo>
                  <a:lnTo>
                    <a:pt x="1051301" y="1309471"/>
                  </a:lnTo>
                  <a:lnTo>
                    <a:pt x="1051301" y="1371827"/>
                  </a:lnTo>
                  <a:lnTo>
                    <a:pt x="1051301" y="1434182"/>
                  </a:lnTo>
                  <a:lnTo>
                    <a:pt x="1051301" y="1496538"/>
                  </a:lnTo>
                  <a:lnTo>
                    <a:pt x="1051301" y="1558894"/>
                  </a:lnTo>
                  <a:lnTo>
                    <a:pt x="1051301" y="1621250"/>
                  </a:lnTo>
                  <a:lnTo>
                    <a:pt x="1051301" y="1683605"/>
                  </a:lnTo>
                  <a:lnTo>
                    <a:pt x="1051301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820083" y="2009413"/>
              <a:ext cx="1808293" cy="3243330"/>
            </a:xfrm>
            <a:custGeom>
              <a:avLst/>
              <a:pathLst>
                <a:path w="1808293" h="3243330">
                  <a:moveTo>
                    <a:pt x="1808293" y="1772011"/>
                  </a:moveTo>
                  <a:lnTo>
                    <a:pt x="1795861" y="1710908"/>
                  </a:lnTo>
                  <a:lnTo>
                    <a:pt x="1783429" y="1649804"/>
                  </a:lnTo>
                  <a:lnTo>
                    <a:pt x="1770997" y="1588700"/>
                  </a:lnTo>
                  <a:lnTo>
                    <a:pt x="1758564" y="1527596"/>
                  </a:lnTo>
                  <a:lnTo>
                    <a:pt x="1746132" y="1466492"/>
                  </a:lnTo>
                  <a:lnTo>
                    <a:pt x="1733700" y="1405388"/>
                  </a:lnTo>
                  <a:lnTo>
                    <a:pt x="1721268" y="1344284"/>
                  </a:lnTo>
                  <a:lnTo>
                    <a:pt x="1708835" y="1283181"/>
                  </a:lnTo>
                  <a:lnTo>
                    <a:pt x="1696403" y="1222077"/>
                  </a:lnTo>
                  <a:lnTo>
                    <a:pt x="1683971" y="1160973"/>
                  </a:lnTo>
                  <a:lnTo>
                    <a:pt x="1671539" y="1099869"/>
                  </a:lnTo>
                  <a:lnTo>
                    <a:pt x="1659106" y="1038765"/>
                  </a:lnTo>
                  <a:lnTo>
                    <a:pt x="1646674" y="977661"/>
                  </a:lnTo>
                  <a:lnTo>
                    <a:pt x="1634242" y="916557"/>
                  </a:lnTo>
                  <a:lnTo>
                    <a:pt x="1621810" y="855454"/>
                  </a:lnTo>
                  <a:lnTo>
                    <a:pt x="1609377" y="794350"/>
                  </a:lnTo>
                  <a:lnTo>
                    <a:pt x="1596945" y="733246"/>
                  </a:lnTo>
                  <a:lnTo>
                    <a:pt x="1584513" y="672142"/>
                  </a:lnTo>
                  <a:lnTo>
                    <a:pt x="1572081" y="611038"/>
                  </a:lnTo>
                  <a:lnTo>
                    <a:pt x="1559648" y="549934"/>
                  </a:lnTo>
                  <a:lnTo>
                    <a:pt x="1547216" y="488830"/>
                  </a:lnTo>
                  <a:lnTo>
                    <a:pt x="1534784" y="427727"/>
                  </a:lnTo>
                  <a:lnTo>
                    <a:pt x="1522352" y="366623"/>
                  </a:lnTo>
                  <a:lnTo>
                    <a:pt x="1509919" y="305519"/>
                  </a:lnTo>
                  <a:lnTo>
                    <a:pt x="1497487" y="244415"/>
                  </a:lnTo>
                  <a:lnTo>
                    <a:pt x="1485055" y="183311"/>
                  </a:lnTo>
                  <a:lnTo>
                    <a:pt x="1472622" y="122207"/>
                  </a:lnTo>
                  <a:lnTo>
                    <a:pt x="1460190" y="61103"/>
                  </a:lnTo>
                  <a:lnTo>
                    <a:pt x="1447758" y="0"/>
                  </a:lnTo>
                  <a:lnTo>
                    <a:pt x="1387511" y="13332"/>
                  </a:lnTo>
                  <a:lnTo>
                    <a:pt x="1327753" y="28712"/>
                  </a:lnTo>
                  <a:lnTo>
                    <a:pt x="1268556" y="46122"/>
                  </a:lnTo>
                  <a:lnTo>
                    <a:pt x="1209986" y="65541"/>
                  </a:lnTo>
                  <a:lnTo>
                    <a:pt x="1152114" y="86948"/>
                  </a:lnTo>
                  <a:lnTo>
                    <a:pt x="1095005" y="110316"/>
                  </a:lnTo>
                  <a:lnTo>
                    <a:pt x="1038727" y="135619"/>
                  </a:lnTo>
                  <a:lnTo>
                    <a:pt x="983345" y="162828"/>
                  </a:lnTo>
                  <a:lnTo>
                    <a:pt x="928923" y="191910"/>
                  </a:lnTo>
                  <a:lnTo>
                    <a:pt x="875526" y="222832"/>
                  </a:lnTo>
                  <a:lnTo>
                    <a:pt x="823214" y="255558"/>
                  </a:lnTo>
                  <a:lnTo>
                    <a:pt x="772050" y="290050"/>
                  </a:lnTo>
                  <a:lnTo>
                    <a:pt x="722092" y="326267"/>
                  </a:lnTo>
                  <a:lnTo>
                    <a:pt x="673398" y="364167"/>
                  </a:lnTo>
                  <a:lnTo>
                    <a:pt x="626027" y="403707"/>
                  </a:lnTo>
                  <a:lnTo>
                    <a:pt x="580031" y="444840"/>
                  </a:lnTo>
                  <a:lnTo>
                    <a:pt x="535466" y="487518"/>
                  </a:lnTo>
                  <a:lnTo>
                    <a:pt x="492383" y="531692"/>
                  </a:lnTo>
                  <a:lnTo>
                    <a:pt x="450832" y="577310"/>
                  </a:lnTo>
                  <a:lnTo>
                    <a:pt x="410862" y="624319"/>
                  </a:lnTo>
                  <a:lnTo>
                    <a:pt x="372519" y="672665"/>
                  </a:lnTo>
                  <a:lnTo>
                    <a:pt x="335848" y="722290"/>
                  </a:lnTo>
                  <a:lnTo>
                    <a:pt x="300891" y="773138"/>
                  </a:lnTo>
                  <a:lnTo>
                    <a:pt x="267689" y="825148"/>
                  </a:lnTo>
                  <a:lnTo>
                    <a:pt x="236281" y="878262"/>
                  </a:lnTo>
                  <a:lnTo>
                    <a:pt x="206703" y="932416"/>
                  </a:lnTo>
                  <a:lnTo>
                    <a:pt x="178991" y="987547"/>
                  </a:lnTo>
                  <a:lnTo>
                    <a:pt x="153175" y="1043592"/>
                  </a:lnTo>
                  <a:lnTo>
                    <a:pt x="129286" y="1100485"/>
                  </a:lnTo>
                  <a:lnTo>
                    <a:pt x="107353" y="1158160"/>
                  </a:lnTo>
                  <a:lnTo>
                    <a:pt x="87400" y="1216550"/>
                  </a:lnTo>
                  <a:lnTo>
                    <a:pt x="69451" y="1275586"/>
                  </a:lnTo>
                  <a:lnTo>
                    <a:pt x="53526" y="1335201"/>
                  </a:lnTo>
                  <a:lnTo>
                    <a:pt x="39645" y="1395324"/>
                  </a:lnTo>
                  <a:lnTo>
                    <a:pt x="27823" y="1455886"/>
                  </a:lnTo>
                  <a:lnTo>
                    <a:pt x="18074" y="1516815"/>
                  </a:lnTo>
                  <a:lnTo>
                    <a:pt x="10409" y="1578042"/>
                  </a:lnTo>
                  <a:lnTo>
                    <a:pt x="4838" y="1639495"/>
                  </a:lnTo>
                  <a:lnTo>
                    <a:pt x="1367" y="1701102"/>
                  </a:lnTo>
                  <a:lnTo>
                    <a:pt x="0" y="1762792"/>
                  </a:lnTo>
                  <a:lnTo>
                    <a:pt x="738" y="1824492"/>
                  </a:lnTo>
                  <a:lnTo>
                    <a:pt x="3581" y="1886131"/>
                  </a:lnTo>
                  <a:lnTo>
                    <a:pt x="8525" y="1947638"/>
                  </a:lnTo>
                  <a:lnTo>
                    <a:pt x="15565" y="2008940"/>
                  </a:lnTo>
                  <a:lnTo>
                    <a:pt x="24692" y="2069966"/>
                  </a:lnTo>
                  <a:lnTo>
                    <a:pt x="35896" y="2130645"/>
                  </a:lnTo>
                  <a:lnTo>
                    <a:pt x="49163" y="2190906"/>
                  </a:lnTo>
                  <a:lnTo>
                    <a:pt x="64479" y="2250680"/>
                  </a:lnTo>
                  <a:lnTo>
                    <a:pt x="81825" y="2309896"/>
                  </a:lnTo>
                  <a:lnTo>
                    <a:pt x="101182" y="2368486"/>
                  </a:lnTo>
                  <a:lnTo>
                    <a:pt x="122526" y="2426382"/>
                  </a:lnTo>
                  <a:lnTo>
                    <a:pt x="145833" y="2483516"/>
                  </a:lnTo>
                  <a:lnTo>
                    <a:pt x="171076" y="2539821"/>
                  </a:lnTo>
                  <a:lnTo>
                    <a:pt x="198225" y="2595232"/>
                  </a:lnTo>
                  <a:lnTo>
                    <a:pt x="227249" y="2649685"/>
                  </a:lnTo>
                  <a:lnTo>
                    <a:pt x="258114" y="2703116"/>
                  </a:lnTo>
                  <a:lnTo>
                    <a:pt x="290784" y="2755462"/>
                  </a:lnTo>
                  <a:lnTo>
                    <a:pt x="325220" y="2806664"/>
                  </a:lnTo>
                  <a:lnTo>
                    <a:pt x="361384" y="2856661"/>
                  </a:lnTo>
                  <a:lnTo>
                    <a:pt x="399232" y="2905395"/>
                  </a:lnTo>
                  <a:lnTo>
                    <a:pt x="438721" y="2952809"/>
                  </a:lnTo>
                  <a:lnTo>
                    <a:pt x="479804" y="2998848"/>
                  </a:lnTo>
                  <a:lnTo>
                    <a:pt x="522435" y="3043459"/>
                  </a:lnTo>
                  <a:lnTo>
                    <a:pt x="566562" y="3086589"/>
                  </a:lnTo>
                  <a:lnTo>
                    <a:pt x="612136" y="3128189"/>
                  </a:lnTo>
                  <a:lnTo>
                    <a:pt x="659102" y="3168210"/>
                  </a:lnTo>
                  <a:lnTo>
                    <a:pt x="707406" y="3206605"/>
                  </a:lnTo>
                  <a:lnTo>
                    <a:pt x="756992" y="3243330"/>
                  </a:lnTo>
                  <a:lnTo>
                    <a:pt x="793244" y="3192595"/>
                  </a:lnTo>
                  <a:lnTo>
                    <a:pt x="829496" y="3141859"/>
                  </a:lnTo>
                  <a:lnTo>
                    <a:pt x="865747" y="3091124"/>
                  </a:lnTo>
                  <a:lnTo>
                    <a:pt x="901999" y="3040389"/>
                  </a:lnTo>
                  <a:lnTo>
                    <a:pt x="938251" y="2989654"/>
                  </a:lnTo>
                  <a:lnTo>
                    <a:pt x="974503" y="2938919"/>
                  </a:lnTo>
                  <a:lnTo>
                    <a:pt x="1010755" y="2888184"/>
                  </a:lnTo>
                  <a:lnTo>
                    <a:pt x="1047006" y="2837449"/>
                  </a:lnTo>
                  <a:lnTo>
                    <a:pt x="1083258" y="2786714"/>
                  </a:lnTo>
                  <a:lnTo>
                    <a:pt x="1119510" y="2735979"/>
                  </a:lnTo>
                  <a:lnTo>
                    <a:pt x="1155762" y="2685243"/>
                  </a:lnTo>
                  <a:lnTo>
                    <a:pt x="1192013" y="2634508"/>
                  </a:lnTo>
                  <a:lnTo>
                    <a:pt x="1228265" y="2583773"/>
                  </a:lnTo>
                  <a:lnTo>
                    <a:pt x="1264517" y="2533038"/>
                  </a:lnTo>
                  <a:lnTo>
                    <a:pt x="1300769" y="2482303"/>
                  </a:lnTo>
                  <a:lnTo>
                    <a:pt x="1337020" y="2431568"/>
                  </a:lnTo>
                  <a:lnTo>
                    <a:pt x="1373272" y="2380833"/>
                  </a:lnTo>
                  <a:lnTo>
                    <a:pt x="1409524" y="2330098"/>
                  </a:lnTo>
                  <a:lnTo>
                    <a:pt x="1445776" y="2279363"/>
                  </a:lnTo>
                  <a:lnTo>
                    <a:pt x="1482028" y="2228627"/>
                  </a:lnTo>
                  <a:lnTo>
                    <a:pt x="1518279" y="2177892"/>
                  </a:lnTo>
                  <a:lnTo>
                    <a:pt x="1554531" y="2127157"/>
                  </a:lnTo>
                  <a:lnTo>
                    <a:pt x="1590783" y="2076422"/>
                  </a:lnTo>
                  <a:lnTo>
                    <a:pt x="1627035" y="2025687"/>
                  </a:lnTo>
                  <a:lnTo>
                    <a:pt x="1663286" y="1974952"/>
                  </a:lnTo>
                  <a:lnTo>
                    <a:pt x="1699538" y="1924217"/>
                  </a:lnTo>
                  <a:lnTo>
                    <a:pt x="1735790" y="1873482"/>
                  </a:lnTo>
                  <a:lnTo>
                    <a:pt x="1772042" y="1822747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267841" y="1976794"/>
              <a:ext cx="360535" cy="1804630"/>
            </a:xfrm>
            <a:custGeom>
              <a:avLst/>
              <a:pathLst>
                <a:path w="360535" h="1804630">
                  <a:moveTo>
                    <a:pt x="360535" y="1804630"/>
                  </a:moveTo>
                  <a:lnTo>
                    <a:pt x="356555" y="1742402"/>
                  </a:lnTo>
                  <a:lnTo>
                    <a:pt x="352576" y="1680173"/>
                  </a:lnTo>
                  <a:lnTo>
                    <a:pt x="348596" y="1617944"/>
                  </a:lnTo>
                  <a:lnTo>
                    <a:pt x="344616" y="1555716"/>
                  </a:lnTo>
                  <a:lnTo>
                    <a:pt x="340636" y="1493487"/>
                  </a:lnTo>
                  <a:lnTo>
                    <a:pt x="336657" y="1431258"/>
                  </a:lnTo>
                  <a:lnTo>
                    <a:pt x="332677" y="1369030"/>
                  </a:lnTo>
                  <a:lnTo>
                    <a:pt x="328697" y="1306801"/>
                  </a:lnTo>
                  <a:lnTo>
                    <a:pt x="324718" y="1244572"/>
                  </a:lnTo>
                  <a:lnTo>
                    <a:pt x="320738" y="1182344"/>
                  </a:lnTo>
                  <a:lnTo>
                    <a:pt x="316758" y="1120115"/>
                  </a:lnTo>
                  <a:lnTo>
                    <a:pt x="312779" y="1057887"/>
                  </a:lnTo>
                  <a:lnTo>
                    <a:pt x="308799" y="995658"/>
                  </a:lnTo>
                  <a:lnTo>
                    <a:pt x="304819" y="933429"/>
                  </a:lnTo>
                  <a:lnTo>
                    <a:pt x="300839" y="871201"/>
                  </a:lnTo>
                  <a:lnTo>
                    <a:pt x="296860" y="808972"/>
                  </a:lnTo>
                  <a:lnTo>
                    <a:pt x="292880" y="746743"/>
                  </a:lnTo>
                  <a:lnTo>
                    <a:pt x="288900" y="684515"/>
                  </a:lnTo>
                  <a:lnTo>
                    <a:pt x="284921" y="622286"/>
                  </a:lnTo>
                  <a:lnTo>
                    <a:pt x="280941" y="560057"/>
                  </a:lnTo>
                  <a:lnTo>
                    <a:pt x="276961" y="497829"/>
                  </a:lnTo>
                  <a:lnTo>
                    <a:pt x="272982" y="435600"/>
                  </a:lnTo>
                  <a:lnTo>
                    <a:pt x="269002" y="373371"/>
                  </a:lnTo>
                  <a:lnTo>
                    <a:pt x="265022" y="311143"/>
                  </a:lnTo>
                  <a:lnTo>
                    <a:pt x="261043" y="248914"/>
                  </a:lnTo>
                  <a:lnTo>
                    <a:pt x="257063" y="186685"/>
                  </a:lnTo>
                  <a:lnTo>
                    <a:pt x="253083" y="124457"/>
                  </a:lnTo>
                  <a:lnTo>
                    <a:pt x="249103" y="62228"/>
                  </a:lnTo>
                  <a:lnTo>
                    <a:pt x="245124" y="0"/>
                  </a:lnTo>
                  <a:lnTo>
                    <a:pt x="183460" y="5004"/>
                  </a:lnTo>
                  <a:lnTo>
                    <a:pt x="122003" y="12114"/>
                  </a:lnTo>
                  <a:lnTo>
                    <a:pt x="60826" y="21323"/>
                  </a:lnTo>
                  <a:lnTo>
                    <a:pt x="0" y="32618"/>
                  </a:lnTo>
                  <a:lnTo>
                    <a:pt x="12432" y="93722"/>
                  </a:lnTo>
                  <a:lnTo>
                    <a:pt x="24864" y="154826"/>
                  </a:lnTo>
                  <a:lnTo>
                    <a:pt x="37296" y="215930"/>
                  </a:lnTo>
                  <a:lnTo>
                    <a:pt x="49729" y="277034"/>
                  </a:lnTo>
                  <a:lnTo>
                    <a:pt x="62161" y="338138"/>
                  </a:lnTo>
                  <a:lnTo>
                    <a:pt x="74593" y="399242"/>
                  </a:lnTo>
                  <a:lnTo>
                    <a:pt x="87025" y="460345"/>
                  </a:lnTo>
                  <a:lnTo>
                    <a:pt x="99458" y="521449"/>
                  </a:lnTo>
                  <a:lnTo>
                    <a:pt x="111890" y="582553"/>
                  </a:lnTo>
                  <a:lnTo>
                    <a:pt x="124322" y="643657"/>
                  </a:lnTo>
                  <a:lnTo>
                    <a:pt x="136754" y="704761"/>
                  </a:lnTo>
                  <a:lnTo>
                    <a:pt x="149187" y="765865"/>
                  </a:lnTo>
                  <a:lnTo>
                    <a:pt x="161619" y="826969"/>
                  </a:lnTo>
                  <a:lnTo>
                    <a:pt x="174051" y="888072"/>
                  </a:lnTo>
                  <a:lnTo>
                    <a:pt x="186483" y="949176"/>
                  </a:lnTo>
                  <a:lnTo>
                    <a:pt x="198916" y="1010280"/>
                  </a:lnTo>
                  <a:lnTo>
                    <a:pt x="211348" y="1071384"/>
                  </a:lnTo>
                  <a:lnTo>
                    <a:pt x="223780" y="1132488"/>
                  </a:lnTo>
                  <a:lnTo>
                    <a:pt x="236212" y="1193592"/>
                  </a:lnTo>
                  <a:lnTo>
                    <a:pt x="248645" y="1254696"/>
                  </a:lnTo>
                  <a:lnTo>
                    <a:pt x="261077" y="1315799"/>
                  </a:lnTo>
                  <a:lnTo>
                    <a:pt x="273509" y="1376903"/>
                  </a:lnTo>
                  <a:lnTo>
                    <a:pt x="285941" y="1438007"/>
                  </a:lnTo>
                  <a:lnTo>
                    <a:pt x="298374" y="1499111"/>
                  </a:lnTo>
                  <a:lnTo>
                    <a:pt x="310806" y="1560215"/>
                  </a:lnTo>
                  <a:lnTo>
                    <a:pt x="323238" y="1621319"/>
                  </a:lnTo>
                  <a:lnTo>
                    <a:pt x="335670" y="1682423"/>
                  </a:lnTo>
                  <a:lnTo>
                    <a:pt x="348103" y="1743526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512965" y="1973107"/>
              <a:ext cx="115411" cy="1808317"/>
            </a:xfrm>
            <a:custGeom>
              <a:avLst/>
              <a:pathLst>
                <a:path w="115411" h="1808317">
                  <a:moveTo>
                    <a:pt x="115411" y="1808317"/>
                  </a:moveTo>
                  <a:lnTo>
                    <a:pt x="115411" y="1745961"/>
                  </a:lnTo>
                  <a:lnTo>
                    <a:pt x="115411" y="1683605"/>
                  </a:lnTo>
                  <a:lnTo>
                    <a:pt x="115411" y="1621250"/>
                  </a:lnTo>
                  <a:lnTo>
                    <a:pt x="115411" y="1558894"/>
                  </a:lnTo>
                  <a:lnTo>
                    <a:pt x="115411" y="1496538"/>
                  </a:lnTo>
                  <a:lnTo>
                    <a:pt x="115411" y="1434182"/>
                  </a:lnTo>
                  <a:lnTo>
                    <a:pt x="115411" y="1371827"/>
                  </a:lnTo>
                  <a:lnTo>
                    <a:pt x="115411" y="1309471"/>
                  </a:lnTo>
                  <a:lnTo>
                    <a:pt x="115411" y="1247115"/>
                  </a:lnTo>
                  <a:lnTo>
                    <a:pt x="115411" y="1184759"/>
                  </a:lnTo>
                  <a:lnTo>
                    <a:pt x="115411" y="1122403"/>
                  </a:lnTo>
                  <a:lnTo>
                    <a:pt x="115411" y="1060048"/>
                  </a:lnTo>
                  <a:lnTo>
                    <a:pt x="115411" y="997692"/>
                  </a:lnTo>
                  <a:lnTo>
                    <a:pt x="115411" y="935336"/>
                  </a:lnTo>
                  <a:lnTo>
                    <a:pt x="115411" y="872980"/>
                  </a:lnTo>
                  <a:lnTo>
                    <a:pt x="115411" y="810625"/>
                  </a:lnTo>
                  <a:lnTo>
                    <a:pt x="115411" y="748269"/>
                  </a:lnTo>
                  <a:lnTo>
                    <a:pt x="115411" y="685913"/>
                  </a:lnTo>
                  <a:lnTo>
                    <a:pt x="115411" y="623557"/>
                  </a:lnTo>
                  <a:lnTo>
                    <a:pt x="115411" y="561201"/>
                  </a:lnTo>
                  <a:lnTo>
                    <a:pt x="115411" y="498846"/>
                  </a:lnTo>
                  <a:lnTo>
                    <a:pt x="115411" y="436490"/>
                  </a:lnTo>
                  <a:lnTo>
                    <a:pt x="115411" y="374134"/>
                  </a:lnTo>
                  <a:lnTo>
                    <a:pt x="115411" y="311778"/>
                  </a:lnTo>
                  <a:lnTo>
                    <a:pt x="115411" y="249423"/>
                  </a:lnTo>
                  <a:lnTo>
                    <a:pt x="115411" y="187067"/>
                  </a:lnTo>
                  <a:lnTo>
                    <a:pt x="115411" y="124711"/>
                  </a:lnTo>
                  <a:lnTo>
                    <a:pt x="115411" y="62355"/>
                  </a:lnTo>
                  <a:lnTo>
                    <a:pt x="115411" y="0"/>
                  </a:lnTo>
                  <a:lnTo>
                    <a:pt x="0" y="3686"/>
                  </a:lnTo>
                  <a:lnTo>
                    <a:pt x="3979" y="65915"/>
                  </a:lnTo>
                  <a:lnTo>
                    <a:pt x="7959" y="128143"/>
                  </a:lnTo>
                  <a:lnTo>
                    <a:pt x="11939" y="190372"/>
                  </a:lnTo>
                  <a:lnTo>
                    <a:pt x="15918" y="252601"/>
                  </a:lnTo>
                  <a:lnTo>
                    <a:pt x="19898" y="314829"/>
                  </a:lnTo>
                  <a:lnTo>
                    <a:pt x="23878" y="377058"/>
                  </a:lnTo>
                  <a:lnTo>
                    <a:pt x="27857" y="439287"/>
                  </a:lnTo>
                  <a:lnTo>
                    <a:pt x="31837" y="501515"/>
                  </a:lnTo>
                  <a:lnTo>
                    <a:pt x="35817" y="563744"/>
                  </a:lnTo>
                  <a:lnTo>
                    <a:pt x="39796" y="625973"/>
                  </a:lnTo>
                  <a:lnTo>
                    <a:pt x="43776" y="688201"/>
                  </a:lnTo>
                  <a:lnTo>
                    <a:pt x="47756" y="750430"/>
                  </a:lnTo>
                  <a:lnTo>
                    <a:pt x="51736" y="812659"/>
                  </a:lnTo>
                  <a:lnTo>
                    <a:pt x="55715" y="874887"/>
                  </a:lnTo>
                  <a:lnTo>
                    <a:pt x="59695" y="937116"/>
                  </a:lnTo>
                  <a:lnTo>
                    <a:pt x="63675" y="999345"/>
                  </a:lnTo>
                  <a:lnTo>
                    <a:pt x="67654" y="1061573"/>
                  </a:lnTo>
                  <a:lnTo>
                    <a:pt x="71634" y="1123802"/>
                  </a:lnTo>
                  <a:lnTo>
                    <a:pt x="75614" y="1186030"/>
                  </a:lnTo>
                  <a:lnTo>
                    <a:pt x="79593" y="1248259"/>
                  </a:lnTo>
                  <a:lnTo>
                    <a:pt x="83573" y="1310488"/>
                  </a:lnTo>
                  <a:lnTo>
                    <a:pt x="87553" y="1372716"/>
                  </a:lnTo>
                  <a:lnTo>
                    <a:pt x="91533" y="1434945"/>
                  </a:lnTo>
                  <a:lnTo>
                    <a:pt x="95512" y="1497174"/>
                  </a:lnTo>
                  <a:lnTo>
                    <a:pt x="99492" y="1559402"/>
                  </a:lnTo>
                  <a:lnTo>
                    <a:pt x="103472" y="1621631"/>
                  </a:lnTo>
                  <a:lnTo>
                    <a:pt x="107451" y="1683860"/>
                  </a:lnTo>
                  <a:lnTo>
                    <a:pt x="111431" y="174608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294022" y="39961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548693" y="35318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353945" y="28238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504615" y="281645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291779" y="39927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546450" y="35284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351702" y="28205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502372" y="281310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288422" y="39905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43094" y="35262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348346" y="28183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499016" y="281086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284463" y="39897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39134" y="35254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344386" y="28175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495056" y="281007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280503" y="39905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535175" y="35262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340427" y="28183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491097" y="281086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277147" y="39927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531818" y="35284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337070" y="28205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487740" y="281310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274904" y="39961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29575" y="35318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334827" y="28238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485498" y="281645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74116" y="40001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528788" y="35357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334040" y="28278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484710" y="282041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274904" y="40040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529575" y="35397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334827" y="28318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485498" y="28243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77147" y="4007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531818" y="35430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337070" y="28351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487740" y="282773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280503" y="40096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35175" y="35453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340427" y="28374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91097" y="28299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284463" y="40104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539134" y="3546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344386" y="28382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495056" y="283076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88422" y="40096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543094" y="35453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348346" y="28374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99016" y="28299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291779" y="4007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546450" y="35430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351702" y="28351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502372" y="282773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294022" y="40040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548693" y="35397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353945" y="28318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04615" y="28243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294809" y="40001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549481" y="35357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354733" y="28278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505403" y="282041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284463" y="40001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539134" y="35357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344386" y="28278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495056" y="282041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69773" y="3031937"/>
              <a:ext cx="201456" cy="38122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69773" y="3431163"/>
              <a:ext cx="201456" cy="3812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69773" y="3830388"/>
              <a:ext cx="201456" cy="50192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69773" y="4350314"/>
              <a:ext cx="201456" cy="3812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49819" y="3061849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完全认同，未来的医疗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49819" y="3181186"/>
              <a:ext cx="93446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应该是“治疗+营养”有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49819" y="3313401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机结合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9819" y="3461074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有限认同，还需要根据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9819" y="3591925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实际情况对症施用，且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49819" y="3712626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需要更多循证证据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249819" y="3857571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不太认同，营养有一定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249819" y="3991151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作用，但是医生最重要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249819" y="4111851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的事还是开处方、动刀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249819" y="4232552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子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249819" y="4380226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完全不认同，医生的工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7249819" y="451107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作就是治疗，治好病人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249819" y="463177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就好，营养非本职工作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2020-12-31T14:39:13Z</dcterms:modified>
</cp:coreProperties>
</file>