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2116773"/>
            <a:ext cx="3657600" cy="1097280"/>
            <a:chOff x="1952625" y="2116773"/>
            <a:chExt cx="3657600" cy="1097280"/>
          </a:xfrm>
        </p:grpSpPr>
        <p:sp>
          <p:nvSpPr>
            <p:cNvPr id="3" name="rc3"/>
            <p:cNvSpPr/>
            <p:nvPr/>
          </p:nvSpPr>
          <p:spPr>
            <a:xfrm>
              <a:off x="1952625" y="2116772"/>
              <a:ext cx="3657600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2116772"/>
              <a:ext cx="3657599" cy="10972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32987" y="2186361"/>
              <a:ext cx="3007648" cy="6247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051755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89290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126825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32987" y="2640759"/>
              <a:ext cx="3007648" cy="0"/>
            </a:xfrm>
            <a:custGeom>
              <a:avLst/>
              <a:pathLst>
                <a:path w="3007648" h="0">
                  <a:moveTo>
                    <a:pt x="0" y="0"/>
                  </a:moveTo>
                  <a:lnTo>
                    <a:pt x="3007648" y="0"/>
                  </a:lnTo>
                  <a:lnTo>
                    <a:pt x="300764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532987" y="2356760"/>
              <a:ext cx="3007648" cy="0"/>
            </a:xfrm>
            <a:custGeom>
              <a:avLst/>
              <a:pathLst>
                <a:path w="3007648" h="0">
                  <a:moveTo>
                    <a:pt x="0" y="0"/>
                  </a:moveTo>
                  <a:lnTo>
                    <a:pt x="3007648" y="0"/>
                  </a:lnTo>
                  <a:lnTo>
                    <a:pt x="300764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32987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570522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608057" y="2186361"/>
              <a:ext cx="0" cy="624797"/>
            </a:xfrm>
            <a:custGeom>
              <a:avLst/>
              <a:pathLst>
                <a:path w="0" h="624797">
                  <a:moveTo>
                    <a:pt x="0" y="6247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2532987" y="2228961"/>
              <a:ext cx="1338420" cy="25559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2532987" y="2512960"/>
              <a:ext cx="2948674" cy="25559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tx16"/>
            <p:cNvSpPr/>
            <p:nvPr/>
          </p:nvSpPr>
          <p:spPr>
            <a:xfrm>
              <a:off x="5200247" y="2586122"/>
              <a:ext cx="24115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1421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911664" y="2316320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645</a:t>
              </a:r>
            </a:p>
          </p:txBody>
        </p:sp>
        <p:sp>
          <p:nvSpPr>
            <p:cNvPr id="18" name="rc18"/>
            <p:cNvSpPr/>
            <p:nvPr/>
          </p:nvSpPr>
          <p:spPr>
            <a:xfrm>
              <a:off x="2532987" y="2186361"/>
              <a:ext cx="3007648" cy="62479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2187742" y="2600759"/>
              <a:ext cx="31045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没有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271562" y="2316760"/>
              <a:ext cx="22663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有</a:t>
              </a:r>
            </a:p>
          </p:txBody>
        </p:sp>
        <p:sp>
          <p:nvSpPr>
            <p:cNvPr id="21" name="pl21"/>
            <p:cNvSpPr/>
            <p:nvPr/>
          </p:nvSpPr>
          <p:spPr>
            <a:xfrm>
              <a:off x="2498193" y="26407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498193" y="2356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32987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570522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608057" y="281115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2501909" y="287209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477289" y="287209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483746" y="287209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2020-12-31T14:39:14Z</dcterms:modified>
</cp:coreProperties>
</file>