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9422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25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550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47900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58668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92393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236763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45657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6425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90150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4521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42300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53069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6793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231164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8341" y="2852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49109" y="4449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82834" y="33808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7205" y="284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34381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45150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78874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3245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1025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1793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75518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19889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28782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39551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73275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7646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7994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38763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2487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16858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28782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39551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3275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17646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31025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41793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5518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9889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34381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45150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8874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3245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38341" y="2873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9109" y="4470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2834" y="3401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7205" y="28617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2300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3069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86793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31164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5657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6425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150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4521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47900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8668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92393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36763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48687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59456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93180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37551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38341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49109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82834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27205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30287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81398"/>
              <a:ext cx="201456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59922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25914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33278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6363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61130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742160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8710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402068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14138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319875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2020-12-31T14:39:18Z</dcterms:modified>
</cp:coreProperties>
</file>