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751012"/>
            <a:ext cx="3657600" cy="1828800"/>
            <a:chOff x="1952625" y="1751012"/>
            <a:chExt cx="3657600" cy="1828800"/>
          </a:xfrm>
        </p:grpSpPr>
        <p:sp>
          <p:nvSpPr>
            <p:cNvPr id="3" name="rc3"/>
            <p:cNvSpPr/>
            <p:nvPr/>
          </p:nvSpPr>
          <p:spPr>
            <a:xfrm>
              <a:off x="1952625" y="1751012"/>
              <a:ext cx="3657600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751012"/>
              <a:ext cx="3657599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820601"/>
              <a:ext cx="2337088" cy="1356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2200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99505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696810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94116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298315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66022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33729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014361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0852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398158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95463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869041"/>
              <a:ext cx="2217197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191974"/>
              <a:ext cx="303431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14906"/>
              <a:ext cx="2291263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837839"/>
              <a:ext cx="124239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5185700" y="195834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928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59766" y="260421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959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61154" y="2298176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381962" y="2942718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820601"/>
              <a:ext cx="2337088" cy="135631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187742" y="288280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视是否有研究预算再决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960731" y="3013659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定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55714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看方案设计是否有价值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793091" y="2690726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再决定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774482" y="2297293"/>
              <a:ext cx="3942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不愿意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858302" y="1974361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愿意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3168753" y="298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168753" y="2660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68753" y="2337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168753" y="20143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203547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800852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98158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95463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172469" y="323785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07619" y="32378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04924" y="32378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02230" y="32378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2020-12-31T14:39:24Z</dcterms:modified>
</cp:coreProperties>
</file>