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776892" cy="1808317"/>
            </a:xfrm>
            <a:custGeom>
              <a:avLst/>
              <a:pathLst>
                <a:path w="776892" h="1808317">
                  <a:moveTo>
                    <a:pt x="0" y="1808317"/>
                  </a:moveTo>
                  <a:lnTo>
                    <a:pt x="26789" y="1752009"/>
                  </a:lnTo>
                  <a:lnTo>
                    <a:pt x="53578" y="1695701"/>
                  </a:lnTo>
                  <a:lnTo>
                    <a:pt x="80368" y="1639393"/>
                  </a:lnTo>
                  <a:lnTo>
                    <a:pt x="107157" y="1583086"/>
                  </a:lnTo>
                  <a:lnTo>
                    <a:pt x="133946" y="1526778"/>
                  </a:lnTo>
                  <a:lnTo>
                    <a:pt x="160736" y="1470470"/>
                  </a:lnTo>
                  <a:lnTo>
                    <a:pt x="187525" y="1414162"/>
                  </a:lnTo>
                  <a:lnTo>
                    <a:pt x="214315" y="1357854"/>
                  </a:lnTo>
                  <a:lnTo>
                    <a:pt x="241104" y="1301547"/>
                  </a:lnTo>
                  <a:lnTo>
                    <a:pt x="267893" y="1245239"/>
                  </a:lnTo>
                  <a:lnTo>
                    <a:pt x="294683" y="1188931"/>
                  </a:lnTo>
                  <a:lnTo>
                    <a:pt x="321472" y="1132623"/>
                  </a:lnTo>
                  <a:lnTo>
                    <a:pt x="348262" y="1076315"/>
                  </a:lnTo>
                  <a:lnTo>
                    <a:pt x="375051" y="1020007"/>
                  </a:lnTo>
                  <a:lnTo>
                    <a:pt x="401840" y="963700"/>
                  </a:lnTo>
                  <a:lnTo>
                    <a:pt x="428630" y="907392"/>
                  </a:lnTo>
                  <a:lnTo>
                    <a:pt x="455419" y="851084"/>
                  </a:lnTo>
                  <a:lnTo>
                    <a:pt x="482209" y="794776"/>
                  </a:lnTo>
                  <a:lnTo>
                    <a:pt x="508998" y="738468"/>
                  </a:lnTo>
                  <a:lnTo>
                    <a:pt x="535787" y="682160"/>
                  </a:lnTo>
                  <a:lnTo>
                    <a:pt x="562577" y="625853"/>
                  </a:lnTo>
                  <a:lnTo>
                    <a:pt x="589366" y="569545"/>
                  </a:lnTo>
                  <a:lnTo>
                    <a:pt x="616156" y="513237"/>
                  </a:lnTo>
                  <a:lnTo>
                    <a:pt x="642945" y="456929"/>
                  </a:lnTo>
                  <a:lnTo>
                    <a:pt x="669734" y="400621"/>
                  </a:lnTo>
                  <a:lnTo>
                    <a:pt x="696524" y="344314"/>
                  </a:lnTo>
                  <a:lnTo>
                    <a:pt x="723313" y="288006"/>
                  </a:lnTo>
                  <a:lnTo>
                    <a:pt x="750103" y="231698"/>
                  </a:lnTo>
                  <a:lnTo>
                    <a:pt x="776892" y="175390"/>
                  </a:lnTo>
                  <a:lnTo>
                    <a:pt x="720670" y="149810"/>
                  </a:lnTo>
                  <a:lnTo>
                    <a:pt x="663606" y="126164"/>
                  </a:lnTo>
                  <a:lnTo>
                    <a:pt x="605769" y="104481"/>
                  </a:lnTo>
                  <a:lnTo>
                    <a:pt x="547225" y="84787"/>
                  </a:lnTo>
                  <a:lnTo>
                    <a:pt x="488042" y="67103"/>
                  </a:lnTo>
                  <a:lnTo>
                    <a:pt x="428290" y="51451"/>
                  </a:lnTo>
                  <a:lnTo>
                    <a:pt x="368038" y="37848"/>
                  </a:lnTo>
                  <a:lnTo>
                    <a:pt x="307356" y="26311"/>
                  </a:lnTo>
                  <a:lnTo>
                    <a:pt x="246316" y="16854"/>
                  </a:lnTo>
                  <a:lnTo>
                    <a:pt x="184989" y="9487"/>
                  </a:lnTo>
                  <a:lnTo>
                    <a:pt x="123446" y="4218"/>
                  </a:lnTo>
                  <a:lnTo>
                    <a:pt x="61759" y="1054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2B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90" y="2148498"/>
              <a:ext cx="1571740" cy="1632926"/>
            </a:xfrm>
            <a:custGeom>
              <a:avLst/>
              <a:pathLst>
                <a:path w="1571740" h="1632926">
                  <a:moveTo>
                    <a:pt x="0" y="1632926"/>
                  </a:moveTo>
                  <a:lnTo>
                    <a:pt x="54197" y="1602091"/>
                  </a:lnTo>
                  <a:lnTo>
                    <a:pt x="108395" y="1571255"/>
                  </a:lnTo>
                  <a:lnTo>
                    <a:pt x="162593" y="1540420"/>
                  </a:lnTo>
                  <a:lnTo>
                    <a:pt x="216791" y="1509584"/>
                  </a:lnTo>
                  <a:lnTo>
                    <a:pt x="270989" y="1478749"/>
                  </a:lnTo>
                  <a:lnTo>
                    <a:pt x="325187" y="1447914"/>
                  </a:lnTo>
                  <a:lnTo>
                    <a:pt x="379385" y="1417078"/>
                  </a:lnTo>
                  <a:lnTo>
                    <a:pt x="433583" y="1386243"/>
                  </a:lnTo>
                  <a:lnTo>
                    <a:pt x="487781" y="1355407"/>
                  </a:lnTo>
                  <a:lnTo>
                    <a:pt x="541979" y="1324572"/>
                  </a:lnTo>
                  <a:lnTo>
                    <a:pt x="596177" y="1293736"/>
                  </a:lnTo>
                  <a:lnTo>
                    <a:pt x="650375" y="1262901"/>
                  </a:lnTo>
                  <a:lnTo>
                    <a:pt x="704573" y="1232065"/>
                  </a:lnTo>
                  <a:lnTo>
                    <a:pt x="758771" y="1201230"/>
                  </a:lnTo>
                  <a:lnTo>
                    <a:pt x="812969" y="1170394"/>
                  </a:lnTo>
                  <a:lnTo>
                    <a:pt x="867166" y="1139559"/>
                  </a:lnTo>
                  <a:lnTo>
                    <a:pt x="921364" y="1108723"/>
                  </a:lnTo>
                  <a:lnTo>
                    <a:pt x="975562" y="1077888"/>
                  </a:lnTo>
                  <a:lnTo>
                    <a:pt x="1029760" y="1047052"/>
                  </a:lnTo>
                  <a:lnTo>
                    <a:pt x="1083958" y="1016217"/>
                  </a:lnTo>
                  <a:lnTo>
                    <a:pt x="1138156" y="985381"/>
                  </a:lnTo>
                  <a:lnTo>
                    <a:pt x="1192354" y="954546"/>
                  </a:lnTo>
                  <a:lnTo>
                    <a:pt x="1246552" y="923711"/>
                  </a:lnTo>
                  <a:lnTo>
                    <a:pt x="1300750" y="892875"/>
                  </a:lnTo>
                  <a:lnTo>
                    <a:pt x="1354948" y="862040"/>
                  </a:lnTo>
                  <a:lnTo>
                    <a:pt x="1409146" y="831204"/>
                  </a:lnTo>
                  <a:lnTo>
                    <a:pt x="1463344" y="800369"/>
                  </a:lnTo>
                  <a:lnTo>
                    <a:pt x="1517542" y="769533"/>
                  </a:lnTo>
                  <a:lnTo>
                    <a:pt x="1571740" y="738698"/>
                  </a:lnTo>
                  <a:lnTo>
                    <a:pt x="1540567" y="686004"/>
                  </a:lnTo>
                  <a:lnTo>
                    <a:pt x="1507629" y="634395"/>
                  </a:lnTo>
                  <a:lnTo>
                    <a:pt x="1472963" y="583931"/>
                  </a:lnTo>
                  <a:lnTo>
                    <a:pt x="1436608" y="534669"/>
                  </a:lnTo>
                  <a:lnTo>
                    <a:pt x="1398606" y="486667"/>
                  </a:lnTo>
                  <a:lnTo>
                    <a:pt x="1359001" y="439978"/>
                  </a:lnTo>
                  <a:lnTo>
                    <a:pt x="1317839" y="394657"/>
                  </a:lnTo>
                  <a:lnTo>
                    <a:pt x="1275166" y="350755"/>
                  </a:lnTo>
                  <a:lnTo>
                    <a:pt x="1231031" y="308323"/>
                  </a:lnTo>
                  <a:lnTo>
                    <a:pt x="1185485" y="267409"/>
                  </a:lnTo>
                  <a:lnTo>
                    <a:pt x="1138580" y="228061"/>
                  </a:lnTo>
                  <a:lnTo>
                    <a:pt x="1090369" y="190323"/>
                  </a:lnTo>
                  <a:lnTo>
                    <a:pt x="1040909" y="154238"/>
                  </a:lnTo>
                  <a:lnTo>
                    <a:pt x="990256" y="119849"/>
                  </a:lnTo>
                  <a:lnTo>
                    <a:pt x="938468" y="87194"/>
                  </a:lnTo>
                  <a:lnTo>
                    <a:pt x="885604" y="56311"/>
                  </a:lnTo>
                  <a:lnTo>
                    <a:pt x="831725" y="27235"/>
                  </a:lnTo>
                  <a:lnTo>
                    <a:pt x="776892" y="0"/>
                  </a:lnTo>
                  <a:lnTo>
                    <a:pt x="750103" y="56307"/>
                  </a:lnTo>
                  <a:lnTo>
                    <a:pt x="723313" y="112615"/>
                  </a:lnTo>
                  <a:lnTo>
                    <a:pt x="696524" y="168923"/>
                  </a:lnTo>
                  <a:lnTo>
                    <a:pt x="669734" y="225231"/>
                  </a:lnTo>
                  <a:lnTo>
                    <a:pt x="642945" y="281539"/>
                  </a:lnTo>
                  <a:lnTo>
                    <a:pt x="616156" y="337846"/>
                  </a:lnTo>
                  <a:lnTo>
                    <a:pt x="589366" y="394154"/>
                  </a:lnTo>
                  <a:lnTo>
                    <a:pt x="562577" y="450462"/>
                  </a:lnTo>
                  <a:lnTo>
                    <a:pt x="535787" y="506770"/>
                  </a:lnTo>
                  <a:lnTo>
                    <a:pt x="508998" y="563078"/>
                  </a:lnTo>
                  <a:lnTo>
                    <a:pt x="482209" y="619386"/>
                  </a:lnTo>
                  <a:lnTo>
                    <a:pt x="455419" y="675693"/>
                  </a:lnTo>
                  <a:lnTo>
                    <a:pt x="428630" y="732001"/>
                  </a:lnTo>
                  <a:lnTo>
                    <a:pt x="401840" y="788309"/>
                  </a:lnTo>
                  <a:lnTo>
                    <a:pt x="375051" y="844617"/>
                  </a:lnTo>
                  <a:lnTo>
                    <a:pt x="348262" y="900925"/>
                  </a:lnTo>
                  <a:lnTo>
                    <a:pt x="321472" y="957232"/>
                  </a:lnTo>
                  <a:lnTo>
                    <a:pt x="294683" y="1013540"/>
                  </a:lnTo>
                  <a:lnTo>
                    <a:pt x="267893" y="1069848"/>
                  </a:lnTo>
                  <a:lnTo>
                    <a:pt x="241104" y="1126156"/>
                  </a:lnTo>
                  <a:lnTo>
                    <a:pt x="214315" y="1182464"/>
                  </a:lnTo>
                  <a:lnTo>
                    <a:pt x="187525" y="1238772"/>
                  </a:lnTo>
                  <a:lnTo>
                    <a:pt x="160736" y="1295079"/>
                  </a:lnTo>
                  <a:lnTo>
                    <a:pt x="133946" y="1351387"/>
                  </a:lnTo>
                  <a:lnTo>
                    <a:pt x="107157" y="1407695"/>
                  </a:lnTo>
                  <a:lnTo>
                    <a:pt x="80368" y="1464003"/>
                  </a:lnTo>
                  <a:lnTo>
                    <a:pt x="53578" y="1520311"/>
                  </a:lnTo>
                  <a:lnTo>
                    <a:pt x="26789" y="1576619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8890" y="2887196"/>
              <a:ext cx="1808246" cy="1410304"/>
            </a:xfrm>
            <a:custGeom>
              <a:avLst/>
              <a:pathLst>
                <a:path w="1808246" h="1410304">
                  <a:moveTo>
                    <a:pt x="0" y="894228"/>
                  </a:moveTo>
                  <a:lnTo>
                    <a:pt x="59762" y="912024"/>
                  </a:lnTo>
                  <a:lnTo>
                    <a:pt x="119524" y="929820"/>
                  </a:lnTo>
                  <a:lnTo>
                    <a:pt x="179287" y="947615"/>
                  </a:lnTo>
                  <a:lnTo>
                    <a:pt x="239049" y="965411"/>
                  </a:lnTo>
                  <a:lnTo>
                    <a:pt x="298812" y="983207"/>
                  </a:lnTo>
                  <a:lnTo>
                    <a:pt x="358574" y="1001003"/>
                  </a:lnTo>
                  <a:lnTo>
                    <a:pt x="418337" y="1018798"/>
                  </a:lnTo>
                  <a:lnTo>
                    <a:pt x="478099" y="1036594"/>
                  </a:lnTo>
                  <a:lnTo>
                    <a:pt x="537862" y="1054390"/>
                  </a:lnTo>
                  <a:lnTo>
                    <a:pt x="597624" y="1072185"/>
                  </a:lnTo>
                  <a:lnTo>
                    <a:pt x="657387" y="1089981"/>
                  </a:lnTo>
                  <a:lnTo>
                    <a:pt x="717149" y="1107777"/>
                  </a:lnTo>
                  <a:lnTo>
                    <a:pt x="776912" y="1125573"/>
                  </a:lnTo>
                  <a:lnTo>
                    <a:pt x="836674" y="1143368"/>
                  </a:lnTo>
                  <a:lnTo>
                    <a:pt x="896437" y="1161164"/>
                  </a:lnTo>
                  <a:lnTo>
                    <a:pt x="956199" y="1178960"/>
                  </a:lnTo>
                  <a:lnTo>
                    <a:pt x="1015962" y="1196756"/>
                  </a:lnTo>
                  <a:lnTo>
                    <a:pt x="1075724" y="1214551"/>
                  </a:lnTo>
                  <a:lnTo>
                    <a:pt x="1135487" y="1232347"/>
                  </a:lnTo>
                  <a:lnTo>
                    <a:pt x="1195249" y="1250143"/>
                  </a:lnTo>
                  <a:lnTo>
                    <a:pt x="1255012" y="1267939"/>
                  </a:lnTo>
                  <a:lnTo>
                    <a:pt x="1314774" y="1285734"/>
                  </a:lnTo>
                  <a:lnTo>
                    <a:pt x="1374537" y="1303530"/>
                  </a:lnTo>
                  <a:lnTo>
                    <a:pt x="1434299" y="1321326"/>
                  </a:lnTo>
                  <a:lnTo>
                    <a:pt x="1494062" y="1339121"/>
                  </a:lnTo>
                  <a:lnTo>
                    <a:pt x="1553824" y="1356917"/>
                  </a:lnTo>
                  <a:lnTo>
                    <a:pt x="1613587" y="1374713"/>
                  </a:lnTo>
                  <a:lnTo>
                    <a:pt x="1673349" y="1392509"/>
                  </a:lnTo>
                  <a:lnTo>
                    <a:pt x="1733112" y="1410304"/>
                  </a:lnTo>
                  <a:lnTo>
                    <a:pt x="1750142" y="1349214"/>
                  </a:lnTo>
                  <a:lnTo>
                    <a:pt x="1765021" y="1287563"/>
                  </a:lnTo>
                  <a:lnTo>
                    <a:pt x="1777728" y="1225429"/>
                  </a:lnTo>
                  <a:lnTo>
                    <a:pt x="1788248" y="1162888"/>
                  </a:lnTo>
                  <a:lnTo>
                    <a:pt x="1796569" y="1100016"/>
                  </a:lnTo>
                  <a:lnTo>
                    <a:pt x="1802681" y="1036891"/>
                  </a:lnTo>
                  <a:lnTo>
                    <a:pt x="1806575" y="973590"/>
                  </a:lnTo>
                  <a:lnTo>
                    <a:pt x="1808246" y="910192"/>
                  </a:lnTo>
                  <a:lnTo>
                    <a:pt x="1807694" y="846774"/>
                  </a:lnTo>
                  <a:lnTo>
                    <a:pt x="1804918" y="783415"/>
                  </a:lnTo>
                  <a:lnTo>
                    <a:pt x="1799923" y="720192"/>
                  </a:lnTo>
                  <a:lnTo>
                    <a:pt x="1792713" y="657183"/>
                  </a:lnTo>
                  <a:lnTo>
                    <a:pt x="1783298" y="594465"/>
                  </a:lnTo>
                  <a:lnTo>
                    <a:pt x="1771690" y="532117"/>
                  </a:lnTo>
                  <a:lnTo>
                    <a:pt x="1757903" y="470213"/>
                  </a:lnTo>
                  <a:lnTo>
                    <a:pt x="1741953" y="408831"/>
                  </a:lnTo>
                  <a:lnTo>
                    <a:pt x="1723861" y="348047"/>
                  </a:lnTo>
                  <a:lnTo>
                    <a:pt x="1703648" y="287934"/>
                  </a:lnTo>
                  <a:lnTo>
                    <a:pt x="1681340" y="228566"/>
                  </a:lnTo>
                  <a:lnTo>
                    <a:pt x="1656964" y="170018"/>
                  </a:lnTo>
                  <a:lnTo>
                    <a:pt x="1630550" y="112360"/>
                  </a:lnTo>
                  <a:lnTo>
                    <a:pt x="1602130" y="55664"/>
                  </a:lnTo>
                  <a:lnTo>
                    <a:pt x="1571740" y="0"/>
                  </a:lnTo>
                  <a:lnTo>
                    <a:pt x="1517542" y="30835"/>
                  </a:lnTo>
                  <a:lnTo>
                    <a:pt x="1463344" y="61670"/>
                  </a:lnTo>
                  <a:lnTo>
                    <a:pt x="1409146" y="92506"/>
                  </a:lnTo>
                  <a:lnTo>
                    <a:pt x="1354948" y="123341"/>
                  </a:lnTo>
                  <a:lnTo>
                    <a:pt x="1300750" y="154177"/>
                  </a:lnTo>
                  <a:lnTo>
                    <a:pt x="1246552" y="185012"/>
                  </a:lnTo>
                  <a:lnTo>
                    <a:pt x="1192354" y="215848"/>
                  </a:lnTo>
                  <a:lnTo>
                    <a:pt x="1138156" y="246683"/>
                  </a:lnTo>
                  <a:lnTo>
                    <a:pt x="1083958" y="277519"/>
                  </a:lnTo>
                  <a:lnTo>
                    <a:pt x="1029760" y="308354"/>
                  </a:lnTo>
                  <a:lnTo>
                    <a:pt x="975562" y="339190"/>
                  </a:lnTo>
                  <a:lnTo>
                    <a:pt x="921364" y="370025"/>
                  </a:lnTo>
                  <a:lnTo>
                    <a:pt x="867166" y="400861"/>
                  </a:lnTo>
                  <a:lnTo>
                    <a:pt x="812969" y="431696"/>
                  </a:lnTo>
                  <a:lnTo>
                    <a:pt x="758771" y="462532"/>
                  </a:lnTo>
                  <a:lnTo>
                    <a:pt x="704573" y="493367"/>
                  </a:lnTo>
                  <a:lnTo>
                    <a:pt x="650375" y="524202"/>
                  </a:lnTo>
                  <a:lnTo>
                    <a:pt x="596177" y="555038"/>
                  </a:lnTo>
                  <a:lnTo>
                    <a:pt x="541979" y="585873"/>
                  </a:lnTo>
                  <a:lnTo>
                    <a:pt x="487781" y="616709"/>
                  </a:lnTo>
                  <a:lnTo>
                    <a:pt x="433583" y="647544"/>
                  </a:lnTo>
                  <a:lnTo>
                    <a:pt x="379385" y="678380"/>
                  </a:lnTo>
                  <a:lnTo>
                    <a:pt x="325187" y="709215"/>
                  </a:lnTo>
                  <a:lnTo>
                    <a:pt x="270989" y="740051"/>
                  </a:lnTo>
                  <a:lnTo>
                    <a:pt x="216791" y="770886"/>
                  </a:lnTo>
                  <a:lnTo>
                    <a:pt x="162593" y="801722"/>
                  </a:lnTo>
                  <a:lnTo>
                    <a:pt x="108395" y="832557"/>
                  </a:lnTo>
                  <a:lnTo>
                    <a:pt x="54197" y="863393"/>
                  </a:lnTo>
                  <a:close/>
                </a:path>
              </a:pathLst>
            </a:custGeom>
            <a:solidFill>
              <a:srgbClr val="9590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18890" y="3781425"/>
              <a:ext cx="1733112" cy="1388647"/>
            </a:xfrm>
            <a:custGeom>
              <a:avLst/>
              <a:pathLst>
                <a:path w="1733112" h="1388647">
                  <a:moveTo>
                    <a:pt x="0" y="0"/>
                  </a:moveTo>
                  <a:lnTo>
                    <a:pt x="39941" y="47884"/>
                  </a:lnTo>
                  <a:lnTo>
                    <a:pt x="79883" y="95768"/>
                  </a:lnTo>
                  <a:lnTo>
                    <a:pt x="119824" y="143653"/>
                  </a:lnTo>
                  <a:lnTo>
                    <a:pt x="159766" y="191537"/>
                  </a:lnTo>
                  <a:lnTo>
                    <a:pt x="199707" y="239421"/>
                  </a:lnTo>
                  <a:lnTo>
                    <a:pt x="239649" y="287306"/>
                  </a:lnTo>
                  <a:lnTo>
                    <a:pt x="279590" y="335190"/>
                  </a:lnTo>
                  <a:lnTo>
                    <a:pt x="319532" y="383075"/>
                  </a:lnTo>
                  <a:lnTo>
                    <a:pt x="359474" y="430959"/>
                  </a:lnTo>
                  <a:lnTo>
                    <a:pt x="399415" y="478843"/>
                  </a:lnTo>
                  <a:lnTo>
                    <a:pt x="439357" y="526728"/>
                  </a:lnTo>
                  <a:lnTo>
                    <a:pt x="479298" y="574612"/>
                  </a:lnTo>
                  <a:lnTo>
                    <a:pt x="519240" y="622497"/>
                  </a:lnTo>
                  <a:lnTo>
                    <a:pt x="559181" y="670381"/>
                  </a:lnTo>
                  <a:lnTo>
                    <a:pt x="599123" y="718265"/>
                  </a:lnTo>
                  <a:lnTo>
                    <a:pt x="639064" y="766150"/>
                  </a:lnTo>
                  <a:lnTo>
                    <a:pt x="679006" y="814034"/>
                  </a:lnTo>
                  <a:lnTo>
                    <a:pt x="718948" y="861918"/>
                  </a:lnTo>
                  <a:lnTo>
                    <a:pt x="758889" y="909803"/>
                  </a:lnTo>
                  <a:lnTo>
                    <a:pt x="798831" y="957687"/>
                  </a:lnTo>
                  <a:lnTo>
                    <a:pt x="838772" y="1005572"/>
                  </a:lnTo>
                  <a:lnTo>
                    <a:pt x="878714" y="1053456"/>
                  </a:lnTo>
                  <a:lnTo>
                    <a:pt x="918655" y="1101340"/>
                  </a:lnTo>
                  <a:lnTo>
                    <a:pt x="958597" y="1149225"/>
                  </a:lnTo>
                  <a:lnTo>
                    <a:pt x="998538" y="1197109"/>
                  </a:lnTo>
                  <a:lnTo>
                    <a:pt x="1038480" y="1244994"/>
                  </a:lnTo>
                  <a:lnTo>
                    <a:pt x="1078422" y="1292878"/>
                  </a:lnTo>
                  <a:lnTo>
                    <a:pt x="1118363" y="1340762"/>
                  </a:lnTo>
                  <a:lnTo>
                    <a:pt x="1158305" y="1388647"/>
                  </a:lnTo>
                  <a:lnTo>
                    <a:pt x="1205489" y="1347890"/>
                  </a:lnTo>
                  <a:lnTo>
                    <a:pt x="1251240" y="1305530"/>
                  </a:lnTo>
                  <a:lnTo>
                    <a:pt x="1295503" y="1261619"/>
                  </a:lnTo>
                  <a:lnTo>
                    <a:pt x="1338226" y="1216207"/>
                  </a:lnTo>
                  <a:lnTo>
                    <a:pt x="1379358" y="1169350"/>
                  </a:lnTo>
                  <a:lnTo>
                    <a:pt x="1418851" y="1121103"/>
                  </a:lnTo>
                  <a:lnTo>
                    <a:pt x="1456657" y="1071523"/>
                  </a:lnTo>
                  <a:lnTo>
                    <a:pt x="1492731" y="1020669"/>
                  </a:lnTo>
                  <a:lnTo>
                    <a:pt x="1527030" y="968601"/>
                  </a:lnTo>
                  <a:lnTo>
                    <a:pt x="1559514" y="915382"/>
                  </a:lnTo>
                  <a:lnTo>
                    <a:pt x="1590144" y="861075"/>
                  </a:lnTo>
                  <a:lnTo>
                    <a:pt x="1618884" y="805744"/>
                  </a:lnTo>
                  <a:lnTo>
                    <a:pt x="1645699" y="749456"/>
                  </a:lnTo>
                  <a:lnTo>
                    <a:pt x="1670558" y="692276"/>
                  </a:lnTo>
                  <a:lnTo>
                    <a:pt x="1693431" y="634273"/>
                  </a:lnTo>
                  <a:lnTo>
                    <a:pt x="1714290" y="575517"/>
                  </a:lnTo>
                  <a:lnTo>
                    <a:pt x="1733112" y="516076"/>
                  </a:lnTo>
                  <a:lnTo>
                    <a:pt x="1673349" y="498280"/>
                  </a:lnTo>
                  <a:lnTo>
                    <a:pt x="1613587" y="480484"/>
                  </a:lnTo>
                  <a:lnTo>
                    <a:pt x="1553824" y="462689"/>
                  </a:lnTo>
                  <a:lnTo>
                    <a:pt x="1494062" y="444893"/>
                  </a:lnTo>
                  <a:lnTo>
                    <a:pt x="1434299" y="427097"/>
                  </a:lnTo>
                  <a:lnTo>
                    <a:pt x="1374537" y="409301"/>
                  </a:lnTo>
                  <a:lnTo>
                    <a:pt x="1314774" y="391506"/>
                  </a:lnTo>
                  <a:lnTo>
                    <a:pt x="1255012" y="373710"/>
                  </a:lnTo>
                  <a:lnTo>
                    <a:pt x="1195249" y="355914"/>
                  </a:lnTo>
                  <a:lnTo>
                    <a:pt x="1135487" y="338118"/>
                  </a:lnTo>
                  <a:lnTo>
                    <a:pt x="1075724" y="320323"/>
                  </a:lnTo>
                  <a:lnTo>
                    <a:pt x="1015962" y="302527"/>
                  </a:lnTo>
                  <a:lnTo>
                    <a:pt x="956199" y="284731"/>
                  </a:lnTo>
                  <a:lnTo>
                    <a:pt x="896437" y="266935"/>
                  </a:lnTo>
                  <a:lnTo>
                    <a:pt x="836674" y="249140"/>
                  </a:lnTo>
                  <a:lnTo>
                    <a:pt x="776912" y="231344"/>
                  </a:lnTo>
                  <a:lnTo>
                    <a:pt x="717149" y="213548"/>
                  </a:lnTo>
                  <a:lnTo>
                    <a:pt x="657387" y="195753"/>
                  </a:lnTo>
                  <a:lnTo>
                    <a:pt x="597624" y="177957"/>
                  </a:lnTo>
                  <a:lnTo>
                    <a:pt x="537862" y="160161"/>
                  </a:lnTo>
                  <a:lnTo>
                    <a:pt x="478099" y="142365"/>
                  </a:lnTo>
                  <a:lnTo>
                    <a:pt x="418337" y="124570"/>
                  </a:lnTo>
                  <a:lnTo>
                    <a:pt x="358574" y="106774"/>
                  </a:lnTo>
                  <a:lnTo>
                    <a:pt x="298812" y="88978"/>
                  </a:lnTo>
                  <a:lnTo>
                    <a:pt x="239049" y="71182"/>
                  </a:lnTo>
                  <a:lnTo>
                    <a:pt x="179287" y="53387"/>
                  </a:lnTo>
                  <a:lnTo>
                    <a:pt x="119524" y="35591"/>
                  </a:lnTo>
                  <a:lnTo>
                    <a:pt x="59762" y="17795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600061" y="3781425"/>
              <a:ext cx="1177134" cy="1808219"/>
            </a:xfrm>
            <a:custGeom>
              <a:avLst/>
              <a:pathLst>
                <a:path w="1177134" h="1808219">
                  <a:moveTo>
                    <a:pt x="18829" y="0"/>
                  </a:moveTo>
                  <a:lnTo>
                    <a:pt x="18179" y="62352"/>
                  </a:lnTo>
                  <a:lnTo>
                    <a:pt x="17530" y="124704"/>
                  </a:lnTo>
                  <a:lnTo>
                    <a:pt x="16881" y="187057"/>
                  </a:lnTo>
                  <a:lnTo>
                    <a:pt x="16232" y="249409"/>
                  </a:lnTo>
                  <a:lnTo>
                    <a:pt x="15582" y="311761"/>
                  </a:lnTo>
                  <a:lnTo>
                    <a:pt x="14933" y="374114"/>
                  </a:lnTo>
                  <a:lnTo>
                    <a:pt x="14284" y="436466"/>
                  </a:lnTo>
                  <a:lnTo>
                    <a:pt x="13634" y="498819"/>
                  </a:lnTo>
                  <a:lnTo>
                    <a:pt x="12985" y="561171"/>
                  </a:lnTo>
                  <a:lnTo>
                    <a:pt x="12336" y="623523"/>
                  </a:lnTo>
                  <a:lnTo>
                    <a:pt x="11687" y="685876"/>
                  </a:lnTo>
                  <a:lnTo>
                    <a:pt x="11037" y="748228"/>
                  </a:lnTo>
                  <a:lnTo>
                    <a:pt x="10388" y="810581"/>
                  </a:lnTo>
                  <a:lnTo>
                    <a:pt x="9739" y="872933"/>
                  </a:lnTo>
                  <a:lnTo>
                    <a:pt x="9089" y="935285"/>
                  </a:lnTo>
                  <a:lnTo>
                    <a:pt x="8440" y="997638"/>
                  </a:lnTo>
                  <a:lnTo>
                    <a:pt x="7791" y="1059990"/>
                  </a:lnTo>
                  <a:lnTo>
                    <a:pt x="7142" y="1122343"/>
                  </a:lnTo>
                  <a:lnTo>
                    <a:pt x="6492" y="1184695"/>
                  </a:lnTo>
                  <a:lnTo>
                    <a:pt x="5843" y="1247047"/>
                  </a:lnTo>
                  <a:lnTo>
                    <a:pt x="5194" y="1309400"/>
                  </a:lnTo>
                  <a:lnTo>
                    <a:pt x="4544" y="1371752"/>
                  </a:lnTo>
                  <a:lnTo>
                    <a:pt x="3895" y="1434105"/>
                  </a:lnTo>
                  <a:lnTo>
                    <a:pt x="3246" y="1496457"/>
                  </a:lnTo>
                  <a:lnTo>
                    <a:pt x="2597" y="1558809"/>
                  </a:lnTo>
                  <a:lnTo>
                    <a:pt x="1947" y="1621162"/>
                  </a:lnTo>
                  <a:lnTo>
                    <a:pt x="1298" y="1683514"/>
                  </a:lnTo>
                  <a:lnTo>
                    <a:pt x="649" y="1745867"/>
                  </a:lnTo>
                  <a:lnTo>
                    <a:pt x="0" y="1808219"/>
                  </a:lnTo>
                  <a:lnTo>
                    <a:pt x="63794" y="1807758"/>
                  </a:lnTo>
                  <a:lnTo>
                    <a:pt x="127532" y="1805047"/>
                  </a:lnTo>
                  <a:lnTo>
                    <a:pt x="191135" y="1800089"/>
                  </a:lnTo>
                  <a:lnTo>
                    <a:pt x="254523" y="1792891"/>
                  </a:lnTo>
                  <a:lnTo>
                    <a:pt x="317618" y="1783462"/>
                  </a:lnTo>
                  <a:lnTo>
                    <a:pt x="380341" y="1771812"/>
                  </a:lnTo>
                  <a:lnTo>
                    <a:pt x="442614" y="1757958"/>
                  </a:lnTo>
                  <a:lnTo>
                    <a:pt x="504360" y="1741915"/>
                  </a:lnTo>
                  <a:lnTo>
                    <a:pt x="565502" y="1723705"/>
                  </a:lnTo>
                  <a:lnTo>
                    <a:pt x="625963" y="1703349"/>
                  </a:lnTo>
                  <a:lnTo>
                    <a:pt x="685668" y="1680873"/>
                  </a:lnTo>
                  <a:lnTo>
                    <a:pt x="744544" y="1656306"/>
                  </a:lnTo>
                  <a:lnTo>
                    <a:pt x="802516" y="1629676"/>
                  </a:lnTo>
                  <a:lnTo>
                    <a:pt x="859513" y="1601019"/>
                  </a:lnTo>
                  <a:lnTo>
                    <a:pt x="915463" y="1570368"/>
                  </a:lnTo>
                  <a:lnTo>
                    <a:pt x="970298" y="1537764"/>
                  </a:lnTo>
                  <a:lnTo>
                    <a:pt x="1023948" y="1503245"/>
                  </a:lnTo>
                  <a:lnTo>
                    <a:pt x="1076347" y="1466855"/>
                  </a:lnTo>
                  <a:lnTo>
                    <a:pt x="1127431" y="1428640"/>
                  </a:lnTo>
                  <a:lnTo>
                    <a:pt x="1177134" y="1388647"/>
                  </a:lnTo>
                  <a:lnTo>
                    <a:pt x="1137192" y="1340762"/>
                  </a:lnTo>
                  <a:lnTo>
                    <a:pt x="1097251" y="1292878"/>
                  </a:lnTo>
                  <a:lnTo>
                    <a:pt x="1057309" y="1244994"/>
                  </a:lnTo>
                  <a:lnTo>
                    <a:pt x="1017368" y="1197109"/>
                  </a:lnTo>
                  <a:lnTo>
                    <a:pt x="977426" y="1149225"/>
                  </a:lnTo>
                  <a:lnTo>
                    <a:pt x="937485" y="1101340"/>
                  </a:lnTo>
                  <a:lnTo>
                    <a:pt x="897543" y="1053456"/>
                  </a:lnTo>
                  <a:lnTo>
                    <a:pt x="857601" y="1005572"/>
                  </a:lnTo>
                  <a:lnTo>
                    <a:pt x="817660" y="957687"/>
                  </a:lnTo>
                  <a:lnTo>
                    <a:pt x="777718" y="909803"/>
                  </a:lnTo>
                  <a:lnTo>
                    <a:pt x="737777" y="861918"/>
                  </a:lnTo>
                  <a:lnTo>
                    <a:pt x="697835" y="814034"/>
                  </a:lnTo>
                  <a:lnTo>
                    <a:pt x="657894" y="766150"/>
                  </a:lnTo>
                  <a:lnTo>
                    <a:pt x="617952" y="718265"/>
                  </a:lnTo>
                  <a:lnTo>
                    <a:pt x="578011" y="670381"/>
                  </a:lnTo>
                  <a:lnTo>
                    <a:pt x="538069" y="622497"/>
                  </a:lnTo>
                  <a:lnTo>
                    <a:pt x="498127" y="574612"/>
                  </a:lnTo>
                  <a:lnTo>
                    <a:pt x="458186" y="526728"/>
                  </a:lnTo>
                  <a:lnTo>
                    <a:pt x="418244" y="478843"/>
                  </a:lnTo>
                  <a:lnTo>
                    <a:pt x="378303" y="430959"/>
                  </a:lnTo>
                  <a:lnTo>
                    <a:pt x="338361" y="383075"/>
                  </a:lnTo>
                  <a:lnTo>
                    <a:pt x="298420" y="335190"/>
                  </a:lnTo>
                  <a:lnTo>
                    <a:pt x="258478" y="287306"/>
                  </a:lnTo>
                  <a:lnTo>
                    <a:pt x="218537" y="239421"/>
                  </a:lnTo>
                  <a:lnTo>
                    <a:pt x="178595" y="191537"/>
                  </a:lnTo>
                  <a:lnTo>
                    <a:pt x="138653" y="143653"/>
                  </a:lnTo>
                  <a:lnTo>
                    <a:pt x="98712" y="95768"/>
                  </a:lnTo>
                  <a:lnTo>
                    <a:pt x="58770" y="478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396403" y="3781425"/>
              <a:ext cx="1222486" cy="1808219"/>
            </a:xfrm>
            <a:custGeom>
              <a:avLst/>
              <a:pathLst>
                <a:path w="1222486" h="1808219">
                  <a:moveTo>
                    <a:pt x="1222486" y="0"/>
                  </a:moveTo>
                  <a:lnTo>
                    <a:pt x="1180331" y="45948"/>
                  </a:lnTo>
                  <a:lnTo>
                    <a:pt x="1138177" y="91896"/>
                  </a:lnTo>
                  <a:lnTo>
                    <a:pt x="1096022" y="137844"/>
                  </a:lnTo>
                  <a:lnTo>
                    <a:pt x="1053867" y="183792"/>
                  </a:lnTo>
                  <a:lnTo>
                    <a:pt x="1011713" y="229740"/>
                  </a:lnTo>
                  <a:lnTo>
                    <a:pt x="969558" y="275688"/>
                  </a:lnTo>
                  <a:lnTo>
                    <a:pt x="927403" y="321636"/>
                  </a:lnTo>
                  <a:lnTo>
                    <a:pt x="885248" y="367584"/>
                  </a:lnTo>
                  <a:lnTo>
                    <a:pt x="843094" y="413532"/>
                  </a:lnTo>
                  <a:lnTo>
                    <a:pt x="800939" y="459480"/>
                  </a:lnTo>
                  <a:lnTo>
                    <a:pt x="758784" y="505428"/>
                  </a:lnTo>
                  <a:lnTo>
                    <a:pt x="716630" y="551376"/>
                  </a:lnTo>
                  <a:lnTo>
                    <a:pt x="674475" y="597324"/>
                  </a:lnTo>
                  <a:lnTo>
                    <a:pt x="632320" y="643272"/>
                  </a:lnTo>
                  <a:lnTo>
                    <a:pt x="590165" y="689220"/>
                  </a:lnTo>
                  <a:lnTo>
                    <a:pt x="548011" y="735168"/>
                  </a:lnTo>
                  <a:lnTo>
                    <a:pt x="505856" y="781116"/>
                  </a:lnTo>
                  <a:lnTo>
                    <a:pt x="463701" y="827064"/>
                  </a:lnTo>
                  <a:lnTo>
                    <a:pt x="421547" y="873012"/>
                  </a:lnTo>
                  <a:lnTo>
                    <a:pt x="379392" y="918960"/>
                  </a:lnTo>
                  <a:lnTo>
                    <a:pt x="337237" y="964908"/>
                  </a:lnTo>
                  <a:lnTo>
                    <a:pt x="295082" y="1010856"/>
                  </a:lnTo>
                  <a:lnTo>
                    <a:pt x="252928" y="1056805"/>
                  </a:lnTo>
                  <a:lnTo>
                    <a:pt x="210773" y="1102753"/>
                  </a:lnTo>
                  <a:lnTo>
                    <a:pt x="168618" y="1148701"/>
                  </a:lnTo>
                  <a:lnTo>
                    <a:pt x="126464" y="1194649"/>
                  </a:lnTo>
                  <a:lnTo>
                    <a:pt x="84309" y="1240597"/>
                  </a:lnTo>
                  <a:lnTo>
                    <a:pt x="42154" y="1286545"/>
                  </a:lnTo>
                  <a:lnTo>
                    <a:pt x="0" y="1332493"/>
                  </a:lnTo>
                  <a:lnTo>
                    <a:pt x="47177" y="1374285"/>
                  </a:lnTo>
                  <a:lnTo>
                    <a:pt x="95782" y="1414407"/>
                  </a:lnTo>
                  <a:lnTo>
                    <a:pt x="145755" y="1452811"/>
                  </a:lnTo>
                  <a:lnTo>
                    <a:pt x="197037" y="1489451"/>
                  </a:lnTo>
                  <a:lnTo>
                    <a:pt x="249564" y="1524281"/>
                  </a:lnTo>
                  <a:lnTo>
                    <a:pt x="303273" y="1557260"/>
                  </a:lnTo>
                  <a:lnTo>
                    <a:pt x="358099" y="1588347"/>
                  </a:lnTo>
                  <a:lnTo>
                    <a:pt x="413975" y="1617504"/>
                  </a:lnTo>
                  <a:lnTo>
                    <a:pt x="470833" y="1644697"/>
                  </a:lnTo>
                  <a:lnTo>
                    <a:pt x="528603" y="1669891"/>
                  </a:lnTo>
                  <a:lnTo>
                    <a:pt x="587217" y="1693058"/>
                  </a:lnTo>
                  <a:lnTo>
                    <a:pt x="646603" y="1714167"/>
                  </a:lnTo>
                  <a:lnTo>
                    <a:pt x="706688" y="1733194"/>
                  </a:lnTo>
                  <a:lnTo>
                    <a:pt x="767400" y="1750116"/>
                  </a:lnTo>
                  <a:lnTo>
                    <a:pt x="828664" y="1764912"/>
                  </a:lnTo>
                  <a:lnTo>
                    <a:pt x="890407" y="1777564"/>
                  </a:lnTo>
                  <a:lnTo>
                    <a:pt x="952553" y="1788057"/>
                  </a:lnTo>
                  <a:lnTo>
                    <a:pt x="1015027" y="1796377"/>
                  </a:lnTo>
                  <a:lnTo>
                    <a:pt x="1077753" y="1802516"/>
                  </a:lnTo>
                  <a:lnTo>
                    <a:pt x="1140655" y="1806464"/>
                  </a:lnTo>
                  <a:lnTo>
                    <a:pt x="1203657" y="1808219"/>
                  </a:lnTo>
                  <a:lnTo>
                    <a:pt x="1204306" y="1745867"/>
                  </a:lnTo>
                  <a:lnTo>
                    <a:pt x="1204955" y="1683514"/>
                  </a:lnTo>
                  <a:lnTo>
                    <a:pt x="1205605" y="1621162"/>
                  </a:lnTo>
                  <a:lnTo>
                    <a:pt x="1206254" y="1558809"/>
                  </a:lnTo>
                  <a:lnTo>
                    <a:pt x="1206903" y="1496457"/>
                  </a:lnTo>
                  <a:lnTo>
                    <a:pt x="1207553" y="1434105"/>
                  </a:lnTo>
                  <a:lnTo>
                    <a:pt x="1208202" y="1371752"/>
                  </a:lnTo>
                  <a:lnTo>
                    <a:pt x="1208851" y="1309400"/>
                  </a:lnTo>
                  <a:lnTo>
                    <a:pt x="1209500" y="1247047"/>
                  </a:lnTo>
                  <a:lnTo>
                    <a:pt x="1210150" y="1184695"/>
                  </a:lnTo>
                  <a:lnTo>
                    <a:pt x="1210799" y="1122343"/>
                  </a:lnTo>
                  <a:lnTo>
                    <a:pt x="1211448" y="1059990"/>
                  </a:lnTo>
                  <a:lnTo>
                    <a:pt x="1212098" y="997638"/>
                  </a:lnTo>
                  <a:lnTo>
                    <a:pt x="1212747" y="935285"/>
                  </a:lnTo>
                  <a:lnTo>
                    <a:pt x="1213396" y="872933"/>
                  </a:lnTo>
                  <a:lnTo>
                    <a:pt x="1214045" y="810581"/>
                  </a:lnTo>
                  <a:lnTo>
                    <a:pt x="1214695" y="748228"/>
                  </a:lnTo>
                  <a:lnTo>
                    <a:pt x="1215344" y="685876"/>
                  </a:lnTo>
                  <a:lnTo>
                    <a:pt x="1215993" y="623523"/>
                  </a:lnTo>
                  <a:lnTo>
                    <a:pt x="1216643" y="561171"/>
                  </a:lnTo>
                  <a:lnTo>
                    <a:pt x="1217292" y="498819"/>
                  </a:lnTo>
                  <a:lnTo>
                    <a:pt x="1217941" y="436466"/>
                  </a:lnTo>
                  <a:lnTo>
                    <a:pt x="1218590" y="374114"/>
                  </a:lnTo>
                  <a:lnTo>
                    <a:pt x="1219240" y="311761"/>
                  </a:lnTo>
                  <a:lnTo>
                    <a:pt x="1219889" y="249409"/>
                  </a:lnTo>
                  <a:lnTo>
                    <a:pt x="1220538" y="187057"/>
                  </a:lnTo>
                  <a:lnTo>
                    <a:pt x="1221188" y="124704"/>
                  </a:lnTo>
                  <a:lnTo>
                    <a:pt x="1221837" y="62352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812937" y="3781425"/>
              <a:ext cx="1805952" cy="1332493"/>
            </a:xfrm>
            <a:custGeom>
              <a:avLst/>
              <a:pathLst>
                <a:path w="1805952" h="1332493">
                  <a:moveTo>
                    <a:pt x="1805952" y="0"/>
                  </a:moveTo>
                  <a:lnTo>
                    <a:pt x="1743678" y="3187"/>
                  </a:lnTo>
                  <a:lnTo>
                    <a:pt x="1681404" y="6375"/>
                  </a:lnTo>
                  <a:lnTo>
                    <a:pt x="1619130" y="9563"/>
                  </a:lnTo>
                  <a:lnTo>
                    <a:pt x="1556855" y="12751"/>
                  </a:lnTo>
                  <a:lnTo>
                    <a:pt x="1494581" y="15938"/>
                  </a:lnTo>
                  <a:lnTo>
                    <a:pt x="1432307" y="19126"/>
                  </a:lnTo>
                  <a:lnTo>
                    <a:pt x="1370033" y="22314"/>
                  </a:lnTo>
                  <a:lnTo>
                    <a:pt x="1307758" y="25502"/>
                  </a:lnTo>
                  <a:lnTo>
                    <a:pt x="1245484" y="28690"/>
                  </a:lnTo>
                  <a:lnTo>
                    <a:pt x="1183210" y="31877"/>
                  </a:lnTo>
                  <a:lnTo>
                    <a:pt x="1120936" y="35065"/>
                  </a:lnTo>
                  <a:lnTo>
                    <a:pt x="1058662" y="38253"/>
                  </a:lnTo>
                  <a:lnTo>
                    <a:pt x="996387" y="41441"/>
                  </a:lnTo>
                  <a:lnTo>
                    <a:pt x="934113" y="44629"/>
                  </a:lnTo>
                  <a:lnTo>
                    <a:pt x="871839" y="47816"/>
                  </a:lnTo>
                  <a:lnTo>
                    <a:pt x="809565" y="51004"/>
                  </a:lnTo>
                  <a:lnTo>
                    <a:pt x="747290" y="54192"/>
                  </a:lnTo>
                  <a:lnTo>
                    <a:pt x="685016" y="57380"/>
                  </a:lnTo>
                  <a:lnTo>
                    <a:pt x="622742" y="60568"/>
                  </a:lnTo>
                  <a:lnTo>
                    <a:pt x="560468" y="63755"/>
                  </a:lnTo>
                  <a:lnTo>
                    <a:pt x="498193" y="66943"/>
                  </a:lnTo>
                  <a:lnTo>
                    <a:pt x="435919" y="70131"/>
                  </a:lnTo>
                  <a:lnTo>
                    <a:pt x="373645" y="73319"/>
                  </a:lnTo>
                  <a:lnTo>
                    <a:pt x="311371" y="76507"/>
                  </a:lnTo>
                  <a:lnTo>
                    <a:pt x="249096" y="79694"/>
                  </a:lnTo>
                  <a:lnTo>
                    <a:pt x="186822" y="82882"/>
                  </a:lnTo>
                  <a:lnTo>
                    <a:pt x="124548" y="86070"/>
                  </a:lnTo>
                  <a:lnTo>
                    <a:pt x="62274" y="89258"/>
                  </a:lnTo>
                  <a:lnTo>
                    <a:pt x="0" y="92446"/>
                  </a:lnTo>
                  <a:lnTo>
                    <a:pt x="4392" y="156181"/>
                  </a:lnTo>
                  <a:lnTo>
                    <a:pt x="11033" y="219721"/>
                  </a:lnTo>
                  <a:lnTo>
                    <a:pt x="19915" y="282987"/>
                  </a:lnTo>
                  <a:lnTo>
                    <a:pt x="31026" y="345900"/>
                  </a:lnTo>
                  <a:lnTo>
                    <a:pt x="44352" y="408381"/>
                  </a:lnTo>
                  <a:lnTo>
                    <a:pt x="59877" y="470352"/>
                  </a:lnTo>
                  <a:lnTo>
                    <a:pt x="77581" y="531737"/>
                  </a:lnTo>
                  <a:lnTo>
                    <a:pt x="97442" y="592457"/>
                  </a:lnTo>
                  <a:lnTo>
                    <a:pt x="119436" y="652438"/>
                  </a:lnTo>
                  <a:lnTo>
                    <a:pt x="143536" y="711605"/>
                  </a:lnTo>
                  <a:lnTo>
                    <a:pt x="169710" y="769883"/>
                  </a:lnTo>
                  <a:lnTo>
                    <a:pt x="197926" y="827201"/>
                  </a:lnTo>
                  <a:lnTo>
                    <a:pt x="228149" y="883486"/>
                  </a:lnTo>
                  <a:lnTo>
                    <a:pt x="260342" y="938669"/>
                  </a:lnTo>
                  <a:lnTo>
                    <a:pt x="294464" y="992680"/>
                  </a:lnTo>
                  <a:lnTo>
                    <a:pt x="330472" y="1045451"/>
                  </a:lnTo>
                  <a:lnTo>
                    <a:pt x="368322" y="1096918"/>
                  </a:lnTo>
                  <a:lnTo>
                    <a:pt x="407966" y="1147016"/>
                  </a:lnTo>
                  <a:lnTo>
                    <a:pt x="449356" y="1195682"/>
                  </a:lnTo>
                  <a:lnTo>
                    <a:pt x="492438" y="1242856"/>
                  </a:lnTo>
                  <a:lnTo>
                    <a:pt x="537160" y="1288479"/>
                  </a:lnTo>
                  <a:lnTo>
                    <a:pt x="583466" y="1332493"/>
                  </a:lnTo>
                  <a:lnTo>
                    <a:pt x="625620" y="1286545"/>
                  </a:lnTo>
                  <a:lnTo>
                    <a:pt x="667775" y="1240597"/>
                  </a:lnTo>
                  <a:lnTo>
                    <a:pt x="709930" y="1194649"/>
                  </a:lnTo>
                  <a:lnTo>
                    <a:pt x="752085" y="1148701"/>
                  </a:lnTo>
                  <a:lnTo>
                    <a:pt x="794239" y="1102753"/>
                  </a:lnTo>
                  <a:lnTo>
                    <a:pt x="836394" y="1056805"/>
                  </a:lnTo>
                  <a:lnTo>
                    <a:pt x="878549" y="1010856"/>
                  </a:lnTo>
                  <a:lnTo>
                    <a:pt x="920703" y="964908"/>
                  </a:lnTo>
                  <a:lnTo>
                    <a:pt x="962858" y="918960"/>
                  </a:lnTo>
                  <a:lnTo>
                    <a:pt x="1005013" y="873012"/>
                  </a:lnTo>
                  <a:lnTo>
                    <a:pt x="1047168" y="827064"/>
                  </a:lnTo>
                  <a:lnTo>
                    <a:pt x="1089322" y="781116"/>
                  </a:lnTo>
                  <a:lnTo>
                    <a:pt x="1131477" y="735168"/>
                  </a:lnTo>
                  <a:lnTo>
                    <a:pt x="1173632" y="689220"/>
                  </a:lnTo>
                  <a:lnTo>
                    <a:pt x="1215786" y="643272"/>
                  </a:lnTo>
                  <a:lnTo>
                    <a:pt x="1257941" y="597324"/>
                  </a:lnTo>
                  <a:lnTo>
                    <a:pt x="1300096" y="551376"/>
                  </a:lnTo>
                  <a:lnTo>
                    <a:pt x="1342251" y="505428"/>
                  </a:lnTo>
                  <a:lnTo>
                    <a:pt x="1384405" y="459480"/>
                  </a:lnTo>
                  <a:lnTo>
                    <a:pt x="1426560" y="413532"/>
                  </a:lnTo>
                  <a:lnTo>
                    <a:pt x="1468715" y="367584"/>
                  </a:lnTo>
                  <a:lnTo>
                    <a:pt x="1510869" y="321636"/>
                  </a:lnTo>
                  <a:lnTo>
                    <a:pt x="1553024" y="275688"/>
                  </a:lnTo>
                  <a:lnTo>
                    <a:pt x="1595179" y="229740"/>
                  </a:lnTo>
                  <a:lnTo>
                    <a:pt x="1637333" y="183792"/>
                  </a:lnTo>
                  <a:lnTo>
                    <a:pt x="1679488" y="137844"/>
                  </a:lnTo>
                  <a:lnTo>
                    <a:pt x="1721643" y="91896"/>
                  </a:lnTo>
                  <a:lnTo>
                    <a:pt x="1763798" y="45948"/>
                  </a:lnTo>
                  <a:close/>
                </a:path>
              </a:pathLst>
            </a:custGeom>
            <a:solidFill>
              <a:srgbClr val="39B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810830" y="2612521"/>
              <a:ext cx="1808060" cy="1261349"/>
            </a:xfrm>
            <a:custGeom>
              <a:avLst/>
              <a:pathLst>
                <a:path w="1808060" h="1261349">
                  <a:moveTo>
                    <a:pt x="1808060" y="1168903"/>
                  </a:moveTo>
                  <a:lnTo>
                    <a:pt x="1760482" y="1128596"/>
                  </a:lnTo>
                  <a:lnTo>
                    <a:pt x="1712905" y="1088289"/>
                  </a:lnTo>
                  <a:lnTo>
                    <a:pt x="1665328" y="1047982"/>
                  </a:lnTo>
                  <a:lnTo>
                    <a:pt x="1617751" y="1007675"/>
                  </a:lnTo>
                  <a:lnTo>
                    <a:pt x="1570174" y="967368"/>
                  </a:lnTo>
                  <a:lnTo>
                    <a:pt x="1522597" y="927061"/>
                  </a:lnTo>
                  <a:lnTo>
                    <a:pt x="1475019" y="886754"/>
                  </a:lnTo>
                  <a:lnTo>
                    <a:pt x="1427442" y="846447"/>
                  </a:lnTo>
                  <a:lnTo>
                    <a:pt x="1379865" y="806140"/>
                  </a:lnTo>
                  <a:lnTo>
                    <a:pt x="1332288" y="765833"/>
                  </a:lnTo>
                  <a:lnTo>
                    <a:pt x="1284711" y="725526"/>
                  </a:lnTo>
                  <a:lnTo>
                    <a:pt x="1237133" y="685219"/>
                  </a:lnTo>
                  <a:lnTo>
                    <a:pt x="1189556" y="644912"/>
                  </a:lnTo>
                  <a:lnTo>
                    <a:pt x="1141979" y="604605"/>
                  </a:lnTo>
                  <a:lnTo>
                    <a:pt x="1094402" y="564298"/>
                  </a:lnTo>
                  <a:lnTo>
                    <a:pt x="1046825" y="523991"/>
                  </a:lnTo>
                  <a:lnTo>
                    <a:pt x="999248" y="483684"/>
                  </a:lnTo>
                  <a:lnTo>
                    <a:pt x="951670" y="443377"/>
                  </a:lnTo>
                  <a:lnTo>
                    <a:pt x="904093" y="403070"/>
                  </a:lnTo>
                  <a:lnTo>
                    <a:pt x="856516" y="362763"/>
                  </a:lnTo>
                  <a:lnTo>
                    <a:pt x="808939" y="322456"/>
                  </a:lnTo>
                  <a:lnTo>
                    <a:pt x="761362" y="282149"/>
                  </a:lnTo>
                  <a:lnTo>
                    <a:pt x="713785" y="241842"/>
                  </a:lnTo>
                  <a:lnTo>
                    <a:pt x="666207" y="201535"/>
                  </a:lnTo>
                  <a:lnTo>
                    <a:pt x="618630" y="161228"/>
                  </a:lnTo>
                  <a:lnTo>
                    <a:pt x="571053" y="120921"/>
                  </a:lnTo>
                  <a:lnTo>
                    <a:pt x="523476" y="80614"/>
                  </a:lnTo>
                  <a:lnTo>
                    <a:pt x="475899" y="40307"/>
                  </a:lnTo>
                  <a:lnTo>
                    <a:pt x="428321" y="0"/>
                  </a:lnTo>
                  <a:lnTo>
                    <a:pt x="389078" y="47965"/>
                  </a:lnTo>
                  <a:lnTo>
                    <a:pt x="351501" y="97246"/>
                  </a:lnTo>
                  <a:lnTo>
                    <a:pt x="315634" y="147786"/>
                  </a:lnTo>
                  <a:lnTo>
                    <a:pt x="281521" y="199526"/>
                  </a:lnTo>
                  <a:lnTo>
                    <a:pt x="249200" y="252404"/>
                  </a:lnTo>
                  <a:lnTo>
                    <a:pt x="218711" y="306359"/>
                  </a:lnTo>
                  <a:lnTo>
                    <a:pt x="190088" y="361326"/>
                  </a:lnTo>
                  <a:lnTo>
                    <a:pt x="163365" y="417243"/>
                  </a:lnTo>
                  <a:lnTo>
                    <a:pt x="138575" y="474042"/>
                  </a:lnTo>
                  <a:lnTo>
                    <a:pt x="115745" y="531657"/>
                  </a:lnTo>
                  <a:lnTo>
                    <a:pt x="94902" y="590020"/>
                  </a:lnTo>
                  <a:lnTo>
                    <a:pt x="76072" y="649064"/>
                  </a:lnTo>
                  <a:lnTo>
                    <a:pt x="59277" y="708718"/>
                  </a:lnTo>
                  <a:lnTo>
                    <a:pt x="44535" y="768913"/>
                  </a:lnTo>
                  <a:lnTo>
                    <a:pt x="31864" y="829577"/>
                  </a:lnTo>
                  <a:lnTo>
                    <a:pt x="21280" y="890640"/>
                  </a:lnTo>
                  <a:lnTo>
                    <a:pt x="12794" y="952030"/>
                  </a:lnTo>
                  <a:lnTo>
                    <a:pt x="6417" y="1013674"/>
                  </a:lnTo>
                  <a:lnTo>
                    <a:pt x="2156" y="1075501"/>
                  </a:lnTo>
                  <a:lnTo>
                    <a:pt x="16" y="1137438"/>
                  </a:lnTo>
                  <a:lnTo>
                    <a:pt x="0" y="1199411"/>
                  </a:lnTo>
                  <a:lnTo>
                    <a:pt x="2107" y="1261349"/>
                  </a:lnTo>
                  <a:lnTo>
                    <a:pt x="64381" y="1258161"/>
                  </a:lnTo>
                  <a:lnTo>
                    <a:pt x="126655" y="1254973"/>
                  </a:lnTo>
                  <a:lnTo>
                    <a:pt x="188929" y="1251786"/>
                  </a:lnTo>
                  <a:lnTo>
                    <a:pt x="251204" y="1248598"/>
                  </a:lnTo>
                  <a:lnTo>
                    <a:pt x="313478" y="1245410"/>
                  </a:lnTo>
                  <a:lnTo>
                    <a:pt x="375752" y="1242222"/>
                  </a:lnTo>
                  <a:lnTo>
                    <a:pt x="438026" y="1239034"/>
                  </a:lnTo>
                  <a:lnTo>
                    <a:pt x="500301" y="1235847"/>
                  </a:lnTo>
                  <a:lnTo>
                    <a:pt x="562575" y="1232659"/>
                  </a:lnTo>
                  <a:lnTo>
                    <a:pt x="624849" y="1229471"/>
                  </a:lnTo>
                  <a:lnTo>
                    <a:pt x="687123" y="1226283"/>
                  </a:lnTo>
                  <a:lnTo>
                    <a:pt x="749398" y="1223095"/>
                  </a:lnTo>
                  <a:lnTo>
                    <a:pt x="811672" y="1219908"/>
                  </a:lnTo>
                  <a:lnTo>
                    <a:pt x="873946" y="1216720"/>
                  </a:lnTo>
                  <a:lnTo>
                    <a:pt x="936220" y="1213532"/>
                  </a:lnTo>
                  <a:lnTo>
                    <a:pt x="998494" y="1210344"/>
                  </a:lnTo>
                  <a:lnTo>
                    <a:pt x="1060769" y="1207156"/>
                  </a:lnTo>
                  <a:lnTo>
                    <a:pt x="1123043" y="1203969"/>
                  </a:lnTo>
                  <a:lnTo>
                    <a:pt x="1185317" y="1200781"/>
                  </a:lnTo>
                  <a:lnTo>
                    <a:pt x="1247591" y="1197593"/>
                  </a:lnTo>
                  <a:lnTo>
                    <a:pt x="1309866" y="1194405"/>
                  </a:lnTo>
                  <a:lnTo>
                    <a:pt x="1372140" y="1191217"/>
                  </a:lnTo>
                  <a:lnTo>
                    <a:pt x="1434414" y="1188030"/>
                  </a:lnTo>
                  <a:lnTo>
                    <a:pt x="1496688" y="1184842"/>
                  </a:lnTo>
                  <a:lnTo>
                    <a:pt x="1558963" y="1181654"/>
                  </a:lnTo>
                  <a:lnTo>
                    <a:pt x="1621237" y="1178466"/>
                  </a:lnTo>
                  <a:lnTo>
                    <a:pt x="1683511" y="1175278"/>
                  </a:lnTo>
                  <a:lnTo>
                    <a:pt x="1745785" y="1172091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239152" y="1979470"/>
              <a:ext cx="1379738" cy="1801954"/>
            </a:xfrm>
            <a:custGeom>
              <a:avLst/>
              <a:pathLst>
                <a:path w="1379738" h="1801954">
                  <a:moveTo>
                    <a:pt x="1379738" y="1801954"/>
                  </a:moveTo>
                  <a:lnTo>
                    <a:pt x="1374511" y="1739818"/>
                  </a:lnTo>
                  <a:lnTo>
                    <a:pt x="1369285" y="1677681"/>
                  </a:lnTo>
                  <a:lnTo>
                    <a:pt x="1364058" y="1615545"/>
                  </a:lnTo>
                  <a:lnTo>
                    <a:pt x="1358832" y="1553408"/>
                  </a:lnTo>
                  <a:lnTo>
                    <a:pt x="1353605" y="1491272"/>
                  </a:lnTo>
                  <a:lnTo>
                    <a:pt x="1348379" y="1429136"/>
                  </a:lnTo>
                  <a:lnTo>
                    <a:pt x="1343153" y="1366999"/>
                  </a:lnTo>
                  <a:lnTo>
                    <a:pt x="1337926" y="1304863"/>
                  </a:lnTo>
                  <a:lnTo>
                    <a:pt x="1332700" y="1242727"/>
                  </a:lnTo>
                  <a:lnTo>
                    <a:pt x="1327473" y="1180590"/>
                  </a:lnTo>
                  <a:lnTo>
                    <a:pt x="1322247" y="1118454"/>
                  </a:lnTo>
                  <a:lnTo>
                    <a:pt x="1317021" y="1056318"/>
                  </a:lnTo>
                  <a:lnTo>
                    <a:pt x="1311794" y="994181"/>
                  </a:lnTo>
                  <a:lnTo>
                    <a:pt x="1306568" y="932045"/>
                  </a:lnTo>
                  <a:lnTo>
                    <a:pt x="1301341" y="869909"/>
                  </a:lnTo>
                  <a:lnTo>
                    <a:pt x="1296115" y="807772"/>
                  </a:lnTo>
                  <a:lnTo>
                    <a:pt x="1290888" y="745636"/>
                  </a:lnTo>
                  <a:lnTo>
                    <a:pt x="1285662" y="683499"/>
                  </a:lnTo>
                  <a:lnTo>
                    <a:pt x="1280436" y="621363"/>
                  </a:lnTo>
                  <a:lnTo>
                    <a:pt x="1275209" y="559227"/>
                  </a:lnTo>
                  <a:lnTo>
                    <a:pt x="1269983" y="497090"/>
                  </a:lnTo>
                  <a:lnTo>
                    <a:pt x="1264756" y="434954"/>
                  </a:lnTo>
                  <a:lnTo>
                    <a:pt x="1259530" y="372818"/>
                  </a:lnTo>
                  <a:lnTo>
                    <a:pt x="1254303" y="310681"/>
                  </a:lnTo>
                  <a:lnTo>
                    <a:pt x="1249077" y="248545"/>
                  </a:lnTo>
                  <a:lnTo>
                    <a:pt x="1243851" y="186409"/>
                  </a:lnTo>
                  <a:lnTo>
                    <a:pt x="1238624" y="124272"/>
                  </a:lnTo>
                  <a:lnTo>
                    <a:pt x="1233398" y="62136"/>
                  </a:lnTo>
                  <a:lnTo>
                    <a:pt x="1228171" y="0"/>
                  </a:lnTo>
                  <a:lnTo>
                    <a:pt x="1166847" y="6212"/>
                  </a:lnTo>
                  <a:lnTo>
                    <a:pt x="1105769" y="14511"/>
                  </a:lnTo>
                  <a:lnTo>
                    <a:pt x="1045010" y="24886"/>
                  </a:lnTo>
                  <a:lnTo>
                    <a:pt x="984640" y="37327"/>
                  </a:lnTo>
                  <a:lnTo>
                    <a:pt x="924729" y="51817"/>
                  </a:lnTo>
                  <a:lnTo>
                    <a:pt x="865346" y="68341"/>
                  </a:lnTo>
                  <a:lnTo>
                    <a:pt x="806561" y="86879"/>
                  </a:lnTo>
                  <a:lnTo>
                    <a:pt x="748443" y="107410"/>
                  </a:lnTo>
                  <a:lnTo>
                    <a:pt x="691057" y="129910"/>
                  </a:lnTo>
                  <a:lnTo>
                    <a:pt x="634472" y="154352"/>
                  </a:lnTo>
                  <a:lnTo>
                    <a:pt x="578753" y="180709"/>
                  </a:lnTo>
                  <a:lnTo>
                    <a:pt x="523964" y="208949"/>
                  </a:lnTo>
                  <a:lnTo>
                    <a:pt x="470170" y="239041"/>
                  </a:lnTo>
                  <a:lnTo>
                    <a:pt x="417432" y="270948"/>
                  </a:lnTo>
                  <a:lnTo>
                    <a:pt x="365812" y="304634"/>
                  </a:lnTo>
                  <a:lnTo>
                    <a:pt x="315371" y="340059"/>
                  </a:lnTo>
                  <a:lnTo>
                    <a:pt x="266166" y="377184"/>
                  </a:lnTo>
                  <a:lnTo>
                    <a:pt x="218255" y="415963"/>
                  </a:lnTo>
                  <a:lnTo>
                    <a:pt x="171694" y="456353"/>
                  </a:lnTo>
                  <a:lnTo>
                    <a:pt x="126536" y="498306"/>
                  </a:lnTo>
                  <a:lnTo>
                    <a:pt x="82834" y="541774"/>
                  </a:lnTo>
                  <a:lnTo>
                    <a:pt x="40639" y="586707"/>
                  </a:lnTo>
                  <a:lnTo>
                    <a:pt x="0" y="633051"/>
                  </a:lnTo>
                  <a:lnTo>
                    <a:pt x="47577" y="673358"/>
                  </a:lnTo>
                  <a:lnTo>
                    <a:pt x="95154" y="713665"/>
                  </a:lnTo>
                  <a:lnTo>
                    <a:pt x="142731" y="753972"/>
                  </a:lnTo>
                  <a:lnTo>
                    <a:pt x="190308" y="794279"/>
                  </a:lnTo>
                  <a:lnTo>
                    <a:pt x="237885" y="834586"/>
                  </a:lnTo>
                  <a:lnTo>
                    <a:pt x="285463" y="874893"/>
                  </a:lnTo>
                  <a:lnTo>
                    <a:pt x="333040" y="915200"/>
                  </a:lnTo>
                  <a:lnTo>
                    <a:pt x="380617" y="955507"/>
                  </a:lnTo>
                  <a:lnTo>
                    <a:pt x="428194" y="995814"/>
                  </a:lnTo>
                  <a:lnTo>
                    <a:pt x="475771" y="1036121"/>
                  </a:lnTo>
                  <a:lnTo>
                    <a:pt x="523348" y="1076428"/>
                  </a:lnTo>
                  <a:lnTo>
                    <a:pt x="570926" y="1116735"/>
                  </a:lnTo>
                  <a:lnTo>
                    <a:pt x="618503" y="1157042"/>
                  </a:lnTo>
                  <a:lnTo>
                    <a:pt x="666080" y="1197349"/>
                  </a:lnTo>
                  <a:lnTo>
                    <a:pt x="713657" y="1237656"/>
                  </a:lnTo>
                  <a:lnTo>
                    <a:pt x="761234" y="1277963"/>
                  </a:lnTo>
                  <a:lnTo>
                    <a:pt x="808811" y="1318270"/>
                  </a:lnTo>
                  <a:lnTo>
                    <a:pt x="856389" y="1358577"/>
                  </a:lnTo>
                  <a:lnTo>
                    <a:pt x="903966" y="1398884"/>
                  </a:lnTo>
                  <a:lnTo>
                    <a:pt x="951543" y="1439191"/>
                  </a:lnTo>
                  <a:lnTo>
                    <a:pt x="999120" y="1479498"/>
                  </a:lnTo>
                  <a:lnTo>
                    <a:pt x="1046697" y="1519805"/>
                  </a:lnTo>
                  <a:lnTo>
                    <a:pt x="1094275" y="1560112"/>
                  </a:lnTo>
                  <a:lnTo>
                    <a:pt x="1141852" y="1600419"/>
                  </a:lnTo>
                  <a:lnTo>
                    <a:pt x="1189429" y="1640726"/>
                  </a:lnTo>
                  <a:lnTo>
                    <a:pt x="1237006" y="1681033"/>
                  </a:lnTo>
                  <a:lnTo>
                    <a:pt x="1284583" y="1721340"/>
                  </a:lnTo>
                  <a:lnTo>
                    <a:pt x="1332160" y="1761647"/>
                  </a:lnTo>
                  <a:close/>
                </a:path>
              </a:pathLst>
            </a:custGeom>
            <a:solidFill>
              <a:srgbClr val="D890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467323" y="1973107"/>
              <a:ext cx="151566" cy="1808317"/>
            </a:xfrm>
            <a:custGeom>
              <a:avLst/>
              <a:pathLst>
                <a:path w="151566" h="1808317">
                  <a:moveTo>
                    <a:pt x="151566" y="1808317"/>
                  </a:moveTo>
                  <a:lnTo>
                    <a:pt x="151566" y="1745961"/>
                  </a:lnTo>
                  <a:lnTo>
                    <a:pt x="151566" y="1683605"/>
                  </a:lnTo>
                  <a:lnTo>
                    <a:pt x="151566" y="1621250"/>
                  </a:lnTo>
                  <a:lnTo>
                    <a:pt x="151566" y="1558894"/>
                  </a:lnTo>
                  <a:lnTo>
                    <a:pt x="151566" y="1496538"/>
                  </a:lnTo>
                  <a:lnTo>
                    <a:pt x="151566" y="1434182"/>
                  </a:lnTo>
                  <a:lnTo>
                    <a:pt x="151566" y="1371827"/>
                  </a:lnTo>
                  <a:lnTo>
                    <a:pt x="151566" y="1309471"/>
                  </a:lnTo>
                  <a:lnTo>
                    <a:pt x="151566" y="1247115"/>
                  </a:lnTo>
                  <a:lnTo>
                    <a:pt x="151566" y="1184759"/>
                  </a:lnTo>
                  <a:lnTo>
                    <a:pt x="151566" y="1122403"/>
                  </a:lnTo>
                  <a:lnTo>
                    <a:pt x="151566" y="1060048"/>
                  </a:lnTo>
                  <a:lnTo>
                    <a:pt x="151566" y="997692"/>
                  </a:lnTo>
                  <a:lnTo>
                    <a:pt x="151566" y="935336"/>
                  </a:lnTo>
                  <a:lnTo>
                    <a:pt x="151566" y="872980"/>
                  </a:lnTo>
                  <a:lnTo>
                    <a:pt x="151566" y="810625"/>
                  </a:lnTo>
                  <a:lnTo>
                    <a:pt x="151566" y="748269"/>
                  </a:lnTo>
                  <a:lnTo>
                    <a:pt x="151566" y="685913"/>
                  </a:lnTo>
                  <a:lnTo>
                    <a:pt x="151566" y="623557"/>
                  </a:lnTo>
                  <a:lnTo>
                    <a:pt x="151566" y="561201"/>
                  </a:lnTo>
                  <a:lnTo>
                    <a:pt x="151566" y="498846"/>
                  </a:lnTo>
                  <a:lnTo>
                    <a:pt x="151566" y="436490"/>
                  </a:lnTo>
                  <a:lnTo>
                    <a:pt x="151566" y="374134"/>
                  </a:lnTo>
                  <a:lnTo>
                    <a:pt x="151566" y="311778"/>
                  </a:lnTo>
                  <a:lnTo>
                    <a:pt x="151566" y="249423"/>
                  </a:lnTo>
                  <a:lnTo>
                    <a:pt x="151566" y="187067"/>
                  </a:lnTo>
                  <a:lnTo>
                    <a:pt x="151566" y="124711"/>
                  </a:lnTo>
                  <a:lnTo>
                    <a:pt x="151566" y="62355"/>
                  </a:lnTo>
                  <a:lnTo>
                    <a:pt x="151566" y="0"/>
                  </a:lnTo>
                  <a:lnTo>
                    <a:pt x="75716" y="1591"/>
                  </a:lnTo>
                  <a:lnTo>
                    <a:pt x="0" y="6363"/>
                  </a:lnTo>
                  <a:lnTo>
                    <a:pt x="5226" y="68499"/>
                  </a:lnTo>
                  <a:lnTo>
                    <a:pt x="10452" y="130635"/>
                  </a:lnTo>
                  <a:lnTo>
                    <a:pt x="15679" y="192772"/>
                  </a:lnTo>
                  <a:lnTo>
                    <a:pt x="20905" y="254908"/>
                  </a:lnTo>
                  <a:lnTo>
                    <a:pt x="26132" y="317044"/>
                  </a:lnTo>
                  <a:lnTo>
                    <a:pt x="31358" y="379181"/>
                  </a:lnTo>
                  <a:lnTo>
                    <a:pt x="36584" y="441317"/>
                  </a:lnTo>
                  <a:lnTo>
                    <a:pt x="41811" y="503453"/>
                  </a:lnTo>
                  <a:lnTo>
                    <a:pt x="47037" y="565590"/>
                  </a:lnTo>
                  <a:lnTo>
                    <a:pt x="52264" y="627726"/>
                  </a:lnTo>
                  <a:lnTo>
                    <a:pt x="57490" y="689862"/>
                  </a:lnTo>
                  <a:lnTo>
                    <a:pt x="62717" y="751999"/>
                  </a:lnTo>
                  <a:lnTo>
                    <a:pt x="67943" y="814135"/>
                  </a:lnTo>
                  <a:lnTo>
                    <a:pt x="73169" y="876272"/>
                  </a:lnTo>
                  <a:lnTo>
                    <a:pt x="78396" y="938408"/>
                  </a:lnTo>
                  <a:lnTo>
                    <a:pt x="83622" y="1000544"/>
                  </a:lnTo>
                  <a:lnTo>
                    <a:pt x="88849" y="1062681"/>
                  </a:lnTo>
                  <a:lnTo>
                    <a:pt x="94075" y="1124817"/>
                  </a:lnTo>
                  <a:lnTo>
                    <a:pt x="99302" y="1186953"/>
                  </a:lnTo>
                  <a:lnTo>
                    <a:pt x="104528" y="1249090"/>
                  </a:lnTo>
                  <a:lnTo>
                    <a:pt x="109754" y="1311226"/>
                  </a:lnTo>
                  <a:lnTo>
                    <a:pt x="114981" y="1373362"/>
                  </a:lnTo>
                  <a:lnTo>
                    <a:pt x="120207" y="1435499"/>
                  </a:lnTo>
                  <a:lnTo>
                    <a:pt x="125434" y="1497635"/>
                  </a:lnTo>
                  <a:lnTo>
                    <a:pt x="130660" y="1559772"/>
                  </a:lnTo>
                  <a:lnTo>
                    <a:pt x="135887" y="1621908"/>
                  </a:lnTo>
                  <a:lnTo>
                    <a:pt x="141113" y="1684044"/>
                  </a:lnTo>
                  <a:lnTo>
                    <a:pt x="146339" y="174618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4662835" y="2838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079239" y="3057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21828" y="36173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18777" y="4217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27098" y="45718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91192" y="4561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05409" y="4105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627224" y="3430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009281" y="2916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425799" y="28167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60592" y="2834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76997" y="30544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19585" y="36140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216534" y="42141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24855" y="45684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88950" y="45576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03167" y="41017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24981" y="3427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007038" y="2913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23556" y="28134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57236" y="2832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073640" y="30522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16229" y="3611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13177" y="42119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21498" y="45662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85593" y="4555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599810" y="40995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21625" y="34251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03681" y="29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20199" y="2811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53276" y="28318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069681" y="3051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12269" y="36109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09218" y="42111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17539" y="45654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081634" y="45546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95850" y="4098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17665" y="34243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999722" y="29100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416240" y="2810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49317" y="2832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65721" y="30522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08310" y="3611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05258" y="42119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13579" y="45662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077674" y="4555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591891" y="40995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13706" y="34251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995763" y="29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412281" y="2811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45960" y="2834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62364" y="30544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04953" y="36140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201902" y="42141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10223" y="45684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74317" y="45576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88534" y="41017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10349" y="3427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992406" y="2913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408924" y="28134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43717" y="2838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060122" y="3057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302710" y="36173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199659" y="4217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707980" y="45718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072075" y="4561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86292" y="4105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608106" y="3430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90163" y="2916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06681" y="28167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42930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059334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301923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198871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707192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71287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585504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07319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989376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405894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643717" y="28461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060122" y="30657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302710" y="36252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199659" y="4225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707980" y="457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072075" y="45689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586292" y="4113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608106" y="34386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990163" y="29243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406681" y="2824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645960" y="28494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062364" y="3069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304953" y="3628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201902" y="422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710223" y="4583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074317" y="45722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88534" y="41163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610349" y="34419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992406" y="2927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408924" y="28280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649317" y="2851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065721" y="3071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308310" y="36308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205258" y="4231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713579" y="45853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077674" y="45745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591891" y="4118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613706" y="34442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995763" y="29299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412281" y="2830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653276" y="28525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069681" y="30721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312269" y="3631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209218" y="4231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717539" y="45861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081634" y="45753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595850" y="41194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617665" y="34450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999722" y="29307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416240" y="28311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657236" y="2851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073640" y="3071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316229" y="36308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213177" y="4231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721498" y="45853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85593" y="45745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599810" y="4118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621625" y="34442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003681" y="29299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420199" y="2830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660592" y="28494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076997" y="3069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319585" y="3628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216534" y="422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724855" y="4583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088950" y="45722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603167" y="41163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624981" y="34419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007038" y="2927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423556" y="28280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4662835" y="28461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5079239" y="30657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321828" y="36252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218777" y="4225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4727098" y="457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4091192" y="45689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605409" y="4113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627224" y="34386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4009281" y="29243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4425799" y="2824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663623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5080027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5322616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5219564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4727885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091980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606197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628012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010068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426587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4653276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2BC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069681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5312269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9590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209218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717539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4081634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3595850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9B600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3617665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999722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89000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416240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84" name="rc184"/>
            <p:cNvSpPr/>
            <p:nvPr/>
          </p:nvSpPr>
          <p:spPr>
            <a:xfrm>
              <a:off x="6960287" y="2674040"/>
              <a:ext cx="201455" cy="201456"/>
            </a:xfrm>
            <a:prstGeom prst="rect">
              <a:avLst/>
            </a:prstGeom>
            <a:solidFill>
              <a:srgbClr val="FF62B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6960287" y="2893496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6960287" y="3112952"/>
              <a:ext cx="201455" cy="201456"/>
            </a:xfrm>
            <a:prstGeom prst="rect">
              <a:avLst/>
            </a:prstGeom>
            <a:solidFill>
              <a:srgbClr val="9590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6960287" y="3332408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6960287" y="3551864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6960287" y="3771320"/>
              <a:ext cx="201455" cy="26052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960287" y="4049844"/>
              <a:ext cx="201455" cy="201455"/>
            </a:xfrm>
            <a:prstGeom prst="rect">
              <a:avLst/>
            </a:prstGeom>
            <a:solidFill>
              <a:srgbClr val="39B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6960287" y="4269300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960287" y="4488756"/>
              <a:ext cx="201455" cy="201456"/>
            </a:xfrm>
            <a:prstGeom prst="rect">
              <a:avLst/>
            </a:prstGeom>
            <a:solidFill>
              <a:srgbClr val="D890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6960287" y="4708212"/>
              <a:ext cx="201455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7240332" y="2734767"/>
              <a:ext cx="8072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所含的菌株种类多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7240332" y="2954223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所含的菌株性质互补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7240332" y="317095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该益生菌食品有高循证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7240332" y="3393135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高活菌量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7240332" y="3612591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大品牌，品质有保障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240332" y="3801231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有相关专家推荐，临床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240332" y="3932082"/>
              <a:ext cx="8785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实际应用反馈有效果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7240332" y="4107843"/>
              <a:ext cx="48431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易于服用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240332" y="4330028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口感好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240332" y="4549484"/>
              <a:ext cx="42843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I. 价格实惠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240332" y="4736759"/>
              <a:ext cx="95618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J. 不需要食品类益生菌，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240332" y="486897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目前药品类已经满足临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7240332" y="4989675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床了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2020-12-31T14:39:28Z</dcterms:modified>
</cp:coreProperties>
</file>